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8" r:id="rId4"/>
    <p:sldId id="271" r:id="rId5"/>
    <p:sldId id="274" r:id="rId6"/>
    <p:sldId id="278" r:id="rId7"/>
    <p:sldId id="277" r:id="rId8"/>
    <p:sldId id="279" r:id="rId9"/>
    <p:sldId id="280" r:id="rId10"/>
    <p:sldId id="281" r:id="rId11"/>
    <p:sldId id="283" r:id="rId12"/>
    <p:sldId id="282" r:id="rId13"/>
    <p:sldId id="321" r:id="rId14"/>
    <p:sldId id="288" r:id="rId15"/>
    <p:sldId id="286" r:id="rId16"/>
    <p:sldId id="287" r:id="rId17"/>
    <p:sldId id="294" r:id="rId18"/>
    <p:sldId id="289" r:id="rId19"/>
    <p:sldId id="284" r:id="rId20"/>
    <p:sldId id="285" r:id="rId21"/>
    <p:sldId id="292" r:id="rId22"/>
    <p:sldId id="293" r:id="rId23"/>
    <p:sldId id="291" r:id="rId24"/>
    <p:sldId id="297" r:id="rId25"/>
    <p:sldId id="320" r:id="rId26"/>
    <p:sldId id="295" r:id="rId27"/>
    <p:sldId id="298" r:id="rId28"/>
    <p:sldId id="299" r:id="rId29"/>
    <p:sldId id="300" r:id="rId30"/>
    <p:sldId id="301" r:id="rId31"/>
    <p:sldId id="302" r:id="rId32"/>
    <p:sldId id="303" r:id="rId33"/>
    <p:sldId id="310" r:id="rId34"/>
    <p:sldId id="305" r:id="rId35"/>
    <p:sldId id="306" r:id="rId36"/>
    <p:sldId id="307" r:id="rId37"/>
    <p:sldId id="308" r:id="rId38"/>
    <p:sldId id="313" r:id="rId39"/>
    <p:sldId id="304" r:id="rId40"/>
    <p:sldId id="311" r:id="rId41"/>
    <p:sldId id="309" r:id="rId42"/>
    <p:sldId id="312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5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936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4-4801-A07C-8A6E263585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4-4801-A07C-8A6E263585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4-4801-A07C-8A6E2635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D23-4AFA-A405-A632C2C5B1D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D23-4AFA-A405-A632C2C5B1D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23-4AFA-A405-A632C2C5B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6B1-4E28-91FA-48FF64B5379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6B1-4E28-91FA-48FF64B5379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1-4E28-91FA-48FF64B5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EB-408C-BA54-9B5AD3BC084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BEB-408C-BA54-9B5AD3BC084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EB-408C-BA54-9B5AD3BC0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FDA-4EE7-B67A-C30B4C10963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FDA-4EE7-B67A-C30B4C10963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A-4EE7-B67A-C30B4C109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2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07066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6ACE53-5154-4C55-8500-95143444EFB0}"/>
              </a:ext>
            </a:extLst>
          </p:cNvPr>
          <p:cNvSpPr/>
          <p:nvPr userDrawn="1"/>
        </p:nvSpPr>
        <p:spPr>
          <a:xfrm>
            <a:off x="5119106" y="550565"/>
            <a:ext cx="7072894" cy="1440160"/>
          </a:xfrm>
          <a:custGeom>
            <a:avLst/>
            <a:gdLst>
              <a:gd name="connsiteX0" fmla="*/ 0 w 7072894"/>
              <a:gd name="connsiteY0" fmla="*/ 0 h 1440160"/>
              <a:gd name="connsiteX1" fmla="*/ 7072894 w 7072894"/>
              <a:gd name="connsiteY1" fmla="*/ 0 h 1440160"/>
              <a:gd name="connsiteX2" fmla="*/ 7072894 w 7072894"/>
              <a:gd name="connsiteY2" fmla="*/ 1440160 h 1440160"/>
              <a:gd name="connsiteX3" fmla="*/ 396468 w 7072894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894" h="1440160">
                <a:moveTo>
                  <a:pt x="0" y="0"/>
                </a:moveTo>
                <a:lnTo>
                  <a:pt x="7072894" y="0"/>
                </a:lnTo>
                <a:lnTo>
                  <a:pt x="7072894" y="1440160"/>
                </a:lnTo>
                <a:lnTo>
                  <a:pt x="396468" y="144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D1770-5C5E-4316-A3B1-5DF43E354FDA}"/>
              </a:ext>
            </a:extLst>
          </p:cNvPr>
          <p:cNvSpPr/>
          <p:nvPr userDrawn="1"/>
        </p:nvSpPr>
        <p:spPr>
          <a:xfrm>
            <a:off x="5284478" y="550565"/>
            <a:ext cx="6907523" cy="1440160"/>
          </a:xfrm>
          <a:custGeom>
            <a:avLst/>
            <a:gdLst>
              <a:gd name="connsiteX0" fmla="*/ 0 w 6907523"/>
              <a:gd name="connsiteY0" fmla="*/ 0 h 1440160"/>
              <a:gd name="connsiteX1" fmla="*/ 6907523 w 6907523"/>
              <a:gd name="connsiteY1" fmla="*/ 0 h 1440160"/>
              <a:gd name="connsiteX2" fmla="*/ 6907523 w 6907523"/>
              <a:gd name="connsiteY2" fmla="*/ 1440160 h 1440160"/>
              <a:gd name="connsiteX3" fmla="*/ 396511 w 6907523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523" h="1440160">
                <a:moveTo>
                  <a:pt x="0" y="0"/>
                </a:moveTo>
                <a:lnTo>
                  <a:pt x="6907523" y="0"/>
                </a:lnTo>
                <a:lnTo>
                  <a:pt x="6907523" y="1440160"/>
                </a:lnTo>
                <a:lnTo>
                  <a:pt x="396511" y="144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65" r:id="rId12"/>
    <p:sldLayoutId id="2147483679" r:id="rId13"/>
    <p:sldLayoutId id="2147483680" r:id="rId14"/>
    <p:sldLayoutId id="2147483683" r:id="rId15"/>
    <p:sldLayoutId id="2147483681" r:id="rId16"/>
    <p:sldLayoutId id="2147483682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586769" y="418515"/>
            <a:ext cx="57216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1D8F-569C-44D9-AD24-D01A5DB499A1}"/>
              </a:ext>
            </a:extLst>
          </p:cNvPr>
          <p:cNvSpPr txBox="1"/>
          <p:nvPr/>
        </p:nvSpPr>
        <p:spPr>
          <a:xfrm>
            <a:off x="586769" y="2029181"/>
            <a:ext cx="564373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Title 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Of Your Presentation Here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FE6FBF35-7C35-4A49-9EC1-AF7A6F44BA9B}"/>
              </a:ext>
            </a:extLst>
          </p:cNvPr>
          <p:cNvSpPr txBox="1"/>
          <p:nvPr/>
        </p:nvSpPr>
        <p:spPr>
          <a:xfrm>
            <a:off x="586769" y="6600074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AE1D6-EA2A-44EA-8C28-F97FBEB566FF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2FFA57C9-39BB-4FEC-A404-23C5B568130D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C23549AE-7A86-472B-B34F-1C14AB726A3A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9EB9D81-E685-4297-B465-52AD387F6643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DC88F1D-762C-4716-8353-68ADD930CA60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6165652-C348-4007-9940-9590BC662C9C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2386D2-64DE-4975-8628-773B744A8B21}"/>
              </a:ext>
            </a:extLst>
          </p:cNvPr>
          <p:cNvSpPr txBox="1"/>
          <p:nvPr/>
        </p:nvSpPr>
        <p:spPr>
          <a:xfrm>
            <a:off x="3903795" y="5908565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5F1FD-83DB-438A-8534-EA5F885AC692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C9E4F-2435-42EC-ABB9-C0FC7FCF8894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BEF3C-BD87-40A1-993C-D4C3A7E93302}"/>
              </a:ext>
            </a:extLst>
          </p:cNvPr>
          <p:cNvSpPr txBox="1"/>
          <p:nvPr/>
        </p:nvSpPr>
        <p:spPr>
          <a:xfrm>
            <a:off x="8323434" y="4009587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6386-EED5-4A08-B1A6-76478BFD93CD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60652-46D3-4B43-8B5D-64D944B6FEE3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D7E045-D478-48C2-AB12-970162E04648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381731-F95B-4F02-A02E-B4644CD06B3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C80C-468C-4F65-8A6A-1E5455003B8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0901D2-E0F6-447E-8589-06E949F9F6D7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F4B04A9-D244-45D7-8E64-FF4B8154FED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98619F-0391-4BF8-A8DE-2F5287C83D7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11D7AF-31C9-4573-AC29-CE24790402A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7C40D5-C050-4F89-A098-1473AF5340E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412E81-8E4D-41D2-BFAD-B8ADBEEDD2A8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0373DC-06A7-4DD3-9E4F-849453A60057}"/>
              </a:ext>
            </a:extLst>
          </p:cNvPr>
          <p:cNvGrpSpPr/>
          <p:nvPr/>
        </p:nvGrpSpPr>
        <p:grpSpPr>
          <a:xfrm>
            <a:off x="1193947" y="3095714"/>
            <a:ext cx="3204683" cy="3105238"/>
            <a:chOff x="4140075" y="-227045"/>
            <a:chExt cx="3204683" cy="31052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95E246-9B67-4432-95C6-8633AC7D2816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657D58-A28F-4EFE-9919-1F9F185439BA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DA9201-764E-4F3D-82CE-7BF97DD92A4B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8EED82-07D5-4051-9A76-B61C5517B384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0A440-0886-41E1-8003-04008B77C82F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4213AF-3921-4F0D-81CF-7A96E59C72EA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E33E9E-56FD-47CE-A152-121A9BEABCE4}"/>
              </a:ext>
            </a:extLst>
          </p:cNvPr>
          <p:cNvSpPr txBox="1"/>
          <p:nvPr/>
        </p:nvSpPr>
        <p:spPr>
          <a:xfrm>
            <a:off x="4639921" y="4220748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889E78-04E8-4E1F-9D68-48DE93051B0F}"/>
              </a:ext>
            </a:extLst>
          </p:cNvPr>
          <p:cNvSpPr txBox="1"/>
          <p:nvPr/>
        </p:nvSpPr>
        <p:spPr>
          <a:xfrm>
            <a:off x="6123058" y="3614495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F89065-6021-4A80-AD1B-48F1B8F56FD4}"/>
              </a:ext>
            </a:extLst>
          </p:cNvPr>
          <p:cNvSpPr txBox="1"/>
          <p:nvPr/>
        </p:nvSpPr>
        <p:spPr>
          <a:xfrm>
            <a:off x="7586263" y="2976527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C87C6F-8F70-4794-875F-E7A8C4FAFAD1}"/>
              </a:ext>
            </a:extLst>
          </p:cNvPr>
          <p:cNvSpPr txBox="1"/>
          <p:nvPr/>
        </p:nvSpPr>
        <p:spPr>
          <a:xfrm>
            <a:off x="3189314" y="4906696"/>
            <a:ext cx="200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F8E4F0-51BE-42FD-BA1B-05B45C027FDF}"/>
              </a:ext>
            </a:extLst>
          </p:cNvPr>
          <p:cNvSpPr txBox="1"/>
          <p:nvPr/>
        </p:nvSpPr>
        <p:spPr>
          <a:xfrm>
            <a:off x="558375" y="1676864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AB7C2A-B7FC-49BC-B70B-F9EB565882BC}"/>
              </a:ext>
            </a:extLst>
          </p:cNvPr>
          <p:cNvSpPr txBox="1"/>
          <p:nvPr/>
        </p:nvSpPr>
        <p:spPr>
          <a:xfrm>
            <a:off x="558375" y="2325923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6915B14-8A4C-4EF1-8892-7BAE1559DC84}"/>
              </a:ext>
            </a:extLst>
          </p:cNvPr>
          <p:cNvSpPr txBox="1"/>
          <p:nvPr/>
        </p:nvSpPr>
        <p:spPr>
          <a:xfrm>
            <a:off x="8273318" y="5096127"/>
            <a:ext cx="34551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Finance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4834647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GROWING MONEY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E63368-BF2C-423E-98DC-B4A241C80576}"/>
              </a:ext>
            </a:extLst>
          </p:cNvPr>
          <p:cNvSpPr/>
          <p:nvPr/>
        </p:nvSpPr>
        <p:spPr>
          <a:xfrm rot="18900000">
            <a:off x="1431031" y="4048978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BEF2B7-E970-4124-8238-05744818483E}"/>
              </a:ext>
            </a:extLst>
          </p:cNvPr>
          <p:cNvSpPr/>
          <p:nvPr/>
        </p:nvSpPr>
        <p:spPr>
          <a:xfrm rot="18900000">
            <a:off x="-905249" y="2882952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AD2AB-39FA-4454-B97A-52A6DB58C3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161F98-65B5-4368-935D-E7E2E3113770}"/>
              </a:ext>
            </a:extLst>
          </p:cNvPr>
          <p:cNvSpPr/>
          <p:nvPr/>
        </p:nvSpPr>
        <p:spPr>
          <a:xfrm rot="5400000">
            <a:off x="10998404" y="310723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DE2C6F-4299-4CF3-93F8-8BD9B9D36034}"/>
              </a:ext>
            </a:extLst>
          </p:cNvPr>
          <p:cNvSpPr/>
          <p:nvPr/>
        </p:nvSpPr>
        <p:spPr>
          <a:xfrm>
            <a:off x="10409919" y="327673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7CB0B0-D666-45D2-8066-0D56E1563596}"/>
              </a:ext>
            </a:extLst>
          </p:cNvPr>
          <p:cNvSpPr/>
          <p:nvPr/>
        </p:nvSpPr>
        <p:spPr>
          <a:xfrm rot="1096459">
            <a:off x="8518652" y="365422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7DE2C8-2A41-4A0B-91F6-1EE3D49B5FEC}"/>
              </a:ext>
            </a:extLst>
          </p:cNvPr>
          <p:cNvSpPr/>
          <p:nvPr/>
        </p:nvSpPr>
        <p:spPr>
          <a:xfrm rot="9615819">
            <a:off x="7452510" y="327673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8A4F4-8FAE-407B-839C-0EB71C7DDCAF}"/>
              </a:ext>
            </a:extLst>
          </p:cNvPr>
          <p:cNvSpPr/>
          <p:nvPr/>
        </p:nvSpPr>
        <p:spPr>
          <a:xfrm rot="9513157">
            <a:off x="4404584" y="32816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525CD5-6C8F-43E5-8BD4-CA78C4DDC97F}"/>
              </a:ext>
            </a:extLst>
          </p:cNvPr>
          <p:cNvSpPr/>
          <p:nvPr/>
        </p:nvSpPr>
        <p:spPr>
          <a:xfrm rot="689404">
            <a:off x="5489469" y="367378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08870-6D0D-44EE-AAA6-214C93A8FAE3}"/>
              </a:ext>
            </a:extLst>
          </p:cNvPr>
          <p:cNvSpPr/>
          <p:nvPr/>
        </p:nvSpPr>
        <p:spPr>
          <a:xfrm rot="20525831">
            <a:off x="7401093" y="4344471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04782-6295-4523-9613-830169C3BDE4}"/>
              </a:ext>
            </a:extLst>
          </p:cNvPr>
          <p:cNvSpPr/>
          <p:nvPr/>
        </p:nvSpPr>
        <p:spPr>
          <a:xfrm rot="12792903">
            <a:off x="6036060" y="353777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4E615B-8630-4EFB-BB50-B5AE27C027BE}"/>
              </a:ext>
            </a:extLst>
          </p:cNvPr>
          <p:cNvSpPr/>
          <p:nvPr/>
        </p:nvSpPr>
        <p:spPr>
          <a:xfrm rot="20525831">
            <a:off x="4352663" y="4344680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572473-FAF5-4250-B72A-996BD3CD8798}"/>
              </a:ext>
            </a:extLst>
          </p:cNvPr>
          <p:cNvSpPr/>
          <p:nvPr/>
        </p:nvSpPr>
        <p:spPr>
          <a:xfrm rot="2651748">
            <a:off x="3023954" y="357533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1C273E-2E1F-4EDD-BE1E-FC7C4B98F1D4}"/>
              </a:ext>
            </a:extLst>
          </p:cNvPr>
          <p:cNvSpPr/>
          <p:nvPr/>
        </p:nvSpPr>
        <p:spPr>
          <a:xfrm rot="1419498">
            <a:off x="1159935" y="34533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22E93D-E8C1-41A3-9F25-43CF1F52E2B5}"/>
              </a:ext>
            </a:extLst>
          </p:cNvPr>
          <p:cNvSpPr/>
          <p:nvPr/>
        </p:nvSpPr>
        <p:spPr>
          <a:xfrm rot="9946066">
            <a:off x="1973815" y="361527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EECFCF-3E10-4171-BE7B-0D6D67511702}"/>
              </a:ext>
            </a:extLst>
          </p:cNvPr>
          <p:cNvSpPr/>
          <p:nvPr/>
        </p:nvSpPr>
        <p:spPr>
          <a:xfrm>
            <a:off x="974837" y="510377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FEA056-36AA-41A4-BFEA-2DDBEE3322AB}"/>
              </a:ext>
            </a:extLst>
          </p:cNvPr>
          <p:cNvSpPr/>
          <p:nvPr/>
        </p:nvSpPr>
        <p:spPr>
          <a:xfrm rot="20804178" flipH="1">
            <a:off x="1867589" y="554709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10">
            <a:extLst>
              <a:ext uri="{FF2B5EF4-FFF2-40B4-BE49-F238E27FC236}">
                <a16:creationId xmlns:a16="http://schemas.microsoft.com/office/drawing/2014/main" id="{C820BBBA-7134-41A1-B479-518ADE743EC8}"/>
              </a:ext>
            </a:extLst>
          </p:cNvPr>
          <p:cNvGrpSpPr/>
          <p:nvPr/>
        </p:nvGrpSpPr>
        <p:grpSpPr>
          <a:xfrm>
            <a:off x="1282401" y="1903997"/>
            <a:ext cx="1883306" cy="1477328"/>
            <a:chOff x="611560" y="1877923"/>
            <a:chExt cx="1883306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76A662-9D81-4640-BD0D-2782E7650436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2DBEA-3829-4E4B-A6E9-71E12B83D256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14">
            <a:extLst>
              <a:ext uri="{FF2B5EF4-FFF2-40B4-BE49-F238E27FC236}">
                <a16:creationId xmlns:a16="http://schemas.microsoft.com/office/drawing/2014/main" id="{3FA3F2BA-98E8-4AD8-8AFE-5C9258104F75}"/>
              </a:ext>
            </a:extLst>
          </p:cNvPr>
          <p:cNvGrpSpPr/>
          <p:nvPr/>
        </p:nvGrpSpPr>
        <p:grpSpPr>
          <a:xfrm>
            <a:off x="2832091" y="4631551"/>
            <a:ext cx="1883306" cy="1477328"/>
            <a:chOff x="611560" y="1877923"/>
            <a:chExt cx="1883306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523F19-2B4B-4428-B8AC-309F2903C637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A149D4-A075-48BC-A2ED-21B14645A74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A1F42E02-6185-4D94-A21B-EE1C8DF9A829}"/>
              </a:ext>
            </a:extLst>
          </p:cNvPr>
          <p:cNvGrpSpPr/>
          <p:nvPr/>
        </p:nvGrpSpPr>
        <p:grpSpPr>
          <a:xfrm>
            <a:off x="5931471" y="4631551"/>
            <a:ext cx="1883306" cy="1477328"/>
            <a:chOff x="611560" y="1877923"/>
            <a:chExt cx="1883306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72519-6586-4E56-B460-A1099FB6936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F12131-4A72-4C61-A8F1-2C967E20B81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9">
            <a:extLst>
              <a:ext uri="{FF2B5EF4-FFF2-40B4-BE49-F238E27FC236}">
                <a16:creationId xmlns:a16="http://schemas.microsoft.com/office/drawing/2014/main" id="{E179441C-8CE8-469F-A2BA-ED18337FD465}"/>
              </a:ext>
            </a:extLst>
          </p:cNvPr>
          <p:cNvGrpSpPr/>
          <p:nvPr/>
        </p:nvGrpSpPr>
        <p:grpSpPr>
          <a:xfrm>
            <a:off x="4381781" y="1903997"/>
            <a:ext cx="1883306" cy="1477328"/>
            <a:chOff x="611560" y="1877923"/>
            <a:chExt cx="1883306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B6A589-48F6-48B9-9A78-BE01DB8EA76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58D7A-A2C2-4CDF-8D64-00B8C9F37063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3">
            <a:extLst>
              <a:ext uri="{FF2B5EF4-FFF2-40B4-BE49-F238E27FC236}">
                <a16:creationId xmlns:a16="http://schemas.microsoft.com/office/drawing/2014/main" id="{10E7D3C2-D7FF-412F-835B-645AA7740A86}"/>
              </a:ext>
            </a:extLst>
          </p:cNvPr>
          <p:cNvGrpSpPr/>
          <p:nvPr/>
        </p:nvGrpSpPr>
        <p:grpSpPr>
          <a:xfrm>
            <a:off x="7481161" y="1903997"/>
            <a:ext cx="1883306" cy="1477328"/>
            <a:chOff x="611560" y="1877923"/>
            <a:chExt cx="1883306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18F791-55CA-4FC3-A8F8-5AC42752834D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A4893-0563-4440-8296-9F3F385153E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lock Arc 157">
            <a:extLst>
              <a:ext uri="{FF2B5EF4-FFF2-40B4-BE49-F238E27FC236}">
                <a16:creationId xmlns:a16="http://schemas.microsoft.com/office/drawing/2014/main" id="{54F87771-FC8A-4C2D-BA5F-5E56D4B36E30}"/>
              </a:ext>
            </a:extLst>
          </p:cNvPr>
          <p:cNvSpPr/>
          <p:nvPr/>
        </p:nvSpPr>
        <p:spPr>
          <a:xfrm rot="10800000">
            <a:off x="288449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158">
            <a:extLst>
              <a:ext uri="{FF2B5EF4-FFF2-40B4-BE49-F238E27FC236}">
                <a16:creationId xmlns:a16="http://schemas.microsoft.com/office/drawing/2014/main" id="{B37637F5-14BC-4F5B-83CE-855029695044}"/>
              </a:ext>
            </a:extLst>
          </p:cNvPr>
          <p:cNvSpPr/>
          <p:nvPr/>
        </p:nvSpPr>
        <p:spPr>
          <a:xfrm>
            <a:off x="747641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Block Arc 159">
            <a:extLst>
              <a:ext uri="{FF2B5EF4-FFF2-40B4-BE49-F238E27FC236}">
                <a16:creationId xmlns:a16="http://schemas.microsoft.com/office/drawing/2014/main" id="{2A81854A-23B4-4736-BB0A-C1C7BAB4134C}"/>
              </a:ext>
            </a:extLst>
          </p:cNvPr>
          <p:cNvSpPr/>
          <p:nvPr/>
        </p:nvSpPr>
        <p:spPr>
          <a:xfrm>
            <a:off x="441513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Block Arc 160">
            <a:extLst>
              <a:ext uri="{FF2B5EF4-FFF2-40B4-BE49-F238E27FC236}">
                <a16:creationId xmlns:a16="http://schemas.microsoft.com/office/drawing/2014/main" id="{4FE15E97-8F2E-4535-92D0-E0BEFBEFBBBF}"/>
              </a:ext>
            </a:extLst>
          </p:cNvPr>
          <p:cNvSpPr/>
          <p:nvPr/>
        </p:nvSpPr>
        <p:spPr>
          <a:xfrm rot="10800000">
            <a:off x="594577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Group 118">
            <a:extLst>
              <a:ext uri="{FF2B5EF4-FFF2-40B4-BE49-F238E27FC236}">
                <a16:creationId xmlns:a16="http://schemas.microsoft.com/office/drawing/2014/main" id="{4432DEB2-BC36-4D84-B1EE-E303D3F50CA6}"/>
              </a:ext>
            </a:extLst>
          </p:cNvPr>
          <p:cNvGrpSpPr/>
          <p:nvPr/>
        </p:nvGrpSpPr>
        <p:grpSpPr>
          <a:xfrm>
            <a:off x="9002980" y="4631551"/>
            <a:ext cx="1883306" cy="1477328"/>
            <a:chOff x="611560" y="1877923"/>
            <a:chExt cx="1883306" cy="1477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55F758-D475-4B5F-895A-82889C2FE83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0F4B44-0A62-49B9-B56B-016433109F1F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Block Arc 160">
            <a:extLst>
              <a:ext uri="{FF2B5EF4-FFF2-40B4-BE49-F238E27FC236}">
                <a16:creationId xmlns:a16="http://schemas.microsoft.com/office/drawing/2014/main" id="{C531A953-3E51-40F8-97A1-1CE311C2902F}"/>
              </a:ext>
            </a:extLst>
          </p:cNvPr>
          <p:cNvSpPr/>
          <p:nvPr/>
        </p:nvSpPr>
        <p:spPr>
          <a:xfrm rot="10800000">
            <a:off x="9017974" y="267056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Block Arc 92">
            <a:extLst>
              <a:ext uri="{FF2B5EF4-FFF2-40B4-BE49-F238E27FC236}">
                <a16:creationId xmlns:a16="http://schemas.microsoft.com/office/drawing/2014/main" id="{5EE9194D-6DD6-4DD0-B319-9A207B5357D0}"/>
              </a:ext>
            </a:extLst>
          </p:cNvPr>
          <p:cNvSpPr/>
          <p:nvPr/>
        </p:nvSpPr>
        <p:spPr>
          <a:xfrm>
            <a:off x="1348772" y="3438701"/>
            <a:ext cx="1834703" cy="1834703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2">
            <a:extLst>
              <a:ext uri="{FF2B5EF4-FFF2-40B4-BE49-F238E27FC236}">
                <a16:creationId xmlns:a16="http://schemas.microsoft.com/office/drawing/2014/main" id="{2B995435-14A5-4A9C-8CD2-B321C550E4A4}"/>
              </a:ext>
            </a:extLst>
          </p:cNvPr>
          <p:cNvSpPr/>
          <p:nvPr/>
        </p:nvSpPr>
        <p:spPr>
          <a:xfrm>
            <a:off x="1356126" y="4307515"/>
            <a:ext cx="857263" cy="2550485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7A3F2DF-327D-4069-B3A9-74D146EE660B}"/>
              </a:ext>
            </a:extLst>
          </p:cNvPr>
          <p:cNvSpPr/>
          <p:nvPr/>
        </p:nvSpPr>
        <p:spPr>
          <a:xfrm rot="20114008">
            <a:off x="10690683" y="413242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1D163A-41A8-4399-B897-07A2EF25ADCA}"/>
              </a:ext>
            </a:extLst>
          </p:cNvPr>
          <p:cNvSpPr/>
          <p:nvPr/>
        </p:nvSpPr>
        <p:spPr>
          <a:xfrm rot="12492842">
            <a:off x="9120650" y="3571922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FEF6CA1-3C81-4D94-AF81-2F19ECDCF4CB}"/>
              </a:ext>
            </a:extLst>
          </p:cNvPr>
          <p:cNvSpPr/>
          <p:nvPr/>
        </p:nvSpPr>
        <p:spPr>
          <a:xfrm>
            <a:off x="10601608" y="2094661"/>
            <a:ext cx="351386" cy="1930996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1AE99BD-066B-4A7E-A742-AE8121AB6066}"/>
              </a:ext>
            </a:extLst>
          </p:cNvPr>
          <p:cNvSpPr/>
          <p:nvPr/>
        </p:nvSpPr>
        <p:spPr>
          <a:xfrm>
            <a:off x="1858041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DF702A3-6B9F-463C-B30F-232AE4F630D4}"/>
              </a:ext>
            </a:extLst>
          </p:cNvPr>
          <p:cNvSpPr/>
          <p:nvPr/>
        </p:nvSpPr>
        <p:spPr>
          <a:xfrm>
            <a:off x="3392968" y="3277066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EB1CC1-DDD1-4F3A-9093-AA0BD97643E6}"/>
              </a:ext>
            </a:extLst>
          </p:cNvPr>
          <p:cNvSpPr/>
          <p:nvPr/>
        </p:nvSpPr>
        <p:spPr>
          <a:xfrm>
            <a:off x="6462822" y="336536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2C01297-D259-4BD4-B242-8AB5B511C218}"/>
              </a:ext>
            </a:extLst>
          </p:cNvPr>
          <p:cNvSpPr/>
          <p:nvPr/>
        </p:nvSpPr>
        <p:spPr>
          <a:xfrm>
            <a:off x="9532674" y="3404314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D405C9E-3707-4850-86AA-EF233E7305A4}"/>
              </a:ext>
            </a:extLst>
          </p:cNvPr>
          <p:cNvSpPr/>
          <p:nvPr/>
        </p:nvSpPr>
        <p:spPr>
          <a:xfrm>
            <a:off x="4927895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2EBFD3C5-B766-4DB3-9D6C-0B13D8151468}"/>
              </a:ext>
            </a:extLst>
          </p:cNvPr>
          <p:cNvSpPr/>
          <p:nvPr/>
        </p:nvSpPr>
        <p:spPr>
          <a:xfrm>
            <a:off x="7997749" y="4025657"/>
            <a:ext cx="857263" cy="857263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5">
            <a:extLst>
              <a:ext uri="{FF2B5EF4-FFF2-40B4-BE49-F238E27FC236}">
                <a16:creationId xmlns:a16="http://schemas.microsoft.com/office/drawing/2014/main" id="{1EC4617E-D5EF-4B44-8039-04FB1512C484}"/>
              </a:ext>
            </a:extLst>
          </p:cNvPr>
          <p:cNvSpPr/>
          <p:nvPr/>
        </p:nvSpPr>
        <p:spPr>
          <a:xfrm flipH="1">
            <a:off x="9358009" y="3762091"/>
            <a:ext cx="1651042" cy="165104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C6CA3D-F0AD-4E08-8B34-47548225A94A}"/>
              </a:ext>
            </a:extLst>
          </p:cNvPr>
          <p:cNvSpPr/>
          <p:nvPr/>
        </p:nvSpPr>
        <p:spPr>
          <a:xfrm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96FD960-7356-492D-8626-628ECFF5C622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2D7F6CC4-D19F-4593-94D8-0B8E224780D9}"/>
              </a:ext>
            </a:extLst>
          </p:cNvPr>
          <p:cNvSpPr>
            <a:spLocks/>
          </p:cNvSpPr>
          <p:nvPr/>
        </p:nvSpPr>
        <p:spPr>
          <a:xfrm>
            <a:off x="1412406" y="3762091"/>
            <a:ext cx="1770433" cy="177043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aphic 66">
            <a:extLst>
              <a:ext uri="{FF2B5EF4-FFF2-40B4-BE49-F238E27FC236}">
                <a16:creationId xmlns:a16="http://schemas.microsoft.com/office/drawing/2014/main" id="{D79A84C5-0877-4AFF-BAC9-158DB249A82A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EE4E10-F76B-449A-AC5D-B81C74CF3AB2}"/>
              </a:ext>
            </a:extLst>
          </p:cNvPr>
          <p:cNvGrpSpPr/>
          <p:nvPr/>
        </p:nvGrpSpPr>
        <p:grpSpPr>
          <a:xfrm>
            <a:off x="2691883" y="2115023"/>
            <a:ext cx="6808234" cy="484632"/>
            <a:chOff x="2803368" y="2575497"/>
            <a:chExt cx="6808234" cy="484632"/>
          </a:xfrm>
        </p:grpSpPr>
        <p:sp>
          <p:nvSpPr>
            <p:cNvPr id="15" name="Pentagon 10">
              <a:extLst>
                <a:ext uri="{FF2B5EF4-FFF2-40B4-BE49-F238E27FC236}">
                  <a16:creationId xmlns:a16="http://schemas.microsoft.com/office/drawing/2014/main" id="{164FE1C0-D0E3-4199-923D-179617CCD45E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C0E997F9-CAEB-46C1-BEEB-5C288730D463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F0F7F-CA5D-4A2B-8675-A59659E188CB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0D2C47-2597-4C21-BE09-DDF82EE7E350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50E915-37A6-4CA7-A43B-288FF66C14D4}"/>
              </a:ext>
            </a:extLst>
          </p:cNvPr>
          <p:cNvGrpSpPr/>
          <p:nvPr/>
        </p:nvGrpSpPr>
        <p:grpSpPr>
          <a:xfrm>
            <a:off x="3098594" y="2959111"/>
            <a:ext cx="5994812" cy="484632"/>
            <a:chOff x="3206868" y="1790901"/>
            <a:chExt cx="5994812" cy="48463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D8EF065A-70D3-4B02-90F5-AA59DE088DB4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Pentagon 16">
              <a:extLst>
                <a:ext uri="{FF2B5EF4-FFF2-40B4-BE49-F238E27FC236}">
                  <a16:creationId xmlns:a16="http://schemas.microsoft.com/office/drawing/2014/main" id="{F75D3058-DD4B-4B0C-AC42-7135BDD0EFBF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C4DA4-6C7C-474F-AF8A-02E15E8C1DED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F1C817-19B2-4468-BCA0-0716F8A5F2E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E3234-BFA4-4505-B5EE-6CFDC741F3FE}"/>
              </a:ext>
            </a:extLst>
          </p:cNvPr>
          <p:cNvGrpSpPr/>
          <p:nvPr/>
        </p:nvGrpSpPr>
        <p:grpSpPr>
          <a:xfrm flipH="1">
            <a:off x="3098594" y="1270935"/>
            <a:ext cx="5994812" cy="484632"/>
            <a:chOff x="3206868" y="1790901"/>
            <a:chExt cx="5994812" cy="484632"/>
          </a:xfrm>
        </p:grpSpPr>
        <p:sp>
          <p:nvSpPr>
            <p:cNvPr id="26" name="Pentagon 14">
              <a:extLst>
                <a:ext uri="{FF2B5EF4-FFF2-40B4-BE49-F238E27FC236}">
                  <a16:creationId xmlns:a16="http://schemas.microsoft.com/office/drawing/2014/main" id="{951D6685-1099-4584-93BC-5502178BE131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Pentagon 16">
              <a:extLst>
                <a:ext uri="{FF2B5EF4-FFF2-40B4-BE49-F238E27FC236}">
                  <a16:creationId xmlns:a16="http://schemas.microsoft.com/office/drawing/2014/main" id="{FF75A2CD-9557-4881-9F71-85C56ECEC78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EE5D8-9A7F-4ACB-9709-FEB3B135D262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3CBD32-8D84-464C-BD16-7DCB8FB0564A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id="{21EF4D7F-2379-4FB2-AE78-E3550FC2F7CE}"/>
              </a:ext>
            </a:extLst>
          </p:cNvPr>
          <p:cNvSpPr/>
          <p:nvPr/>
        </p:nvSpPr>
        <p:spPr>
          <a:xfrm>
            <a:off x="9194693" y="119008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652D7A6D-C372-4936-AC07-3B6ECC1AB052}"/>
              </a:ext>
            </a:extLst>
          </p:cNvPr>
          <p:cNvSpPr/>
          <p:nvPr/>
        </p:nvSpPr>
        <p:spPr>
          <a:xfrm>
            <a:off x="9578981" y="203417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5" name="직사각형 1">
            <a:extLst>
              <a:ext uri="{FF2B5EF4-FFF2-40B4-BE49-F238E27FC236}">
                <a16:creationId xmlns:a16="http://schemas.microsoft.com/office/drawing/2014/main" id="{170C386C-0F75-4D3A-BF08-9FF65B7E4475}"/>
              </a:ext>
            </a:extLst>
          </p:cNvPr>
          <p:cNvSpPr/>
          <p:nvPr/>
        </p:nvSpPr>
        <p:spPr>
          <a:xfrm>
            <a:off x="9153291" y="288578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B30826B9-C5A2-43EC-ABEC-8358944833E0}"/>
              </a:ext>
            </a:extLst>
          </p:cNvPr>
          <p:cNvSpPr/>
          <p:nvPr/>
        </p:nvSpPr>
        <p:spPr>
          <a:xfrm>
            <a:off x="760561" y="1184335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9C82B95E-1BFA-419D-A99D-2690778E2EC9}"/>
              </a:ext>
            </a:extLst>
          </p:cNvPr>
          <p:cNvSpPr/>
          <p:nvPr/>
        </p:nvSpPr>
        <p:spPr>
          <a:xfrm>
            <a:off x="314173" y="2032187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72F7711E-AC5B-48D0-A5A8-5BFD50072A0C}"/>
              </a:ext>
            </a:extLst>
          </p:cNvPr>
          <p:cNvSpPr/>
          <p:nvPr/>
        </p:nvSpPr>
        <p:spPr>
          <a:xfrm>
            <a:off x="719159" y="288003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C76D3-A711-463B-BBF4-1417289EFDB7}"/>
              </a:ext>
            </a:extLst>
          </p:cNvPr>
          <p:cNvSpPr txBox="1"/>
          <p:nvPr/>
        </p:nvSpPr>
        <p:spPr>
          <a:xfrm flipH="1">
            <a:off x="550017" y="3232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9CBFA-64BF-4DD6-9B2C-5F0AA9138E12}"/>
              </a:ext>
            </a:extLst>
          </p:cNvPr>
          <p:cNvSpPr txBox="1"/>
          <p:nvPr/>
        </p:nvSpPr>
        <p:spPr>
          <a:xfrm>
            <a:off x="8345817" y="4408941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17E734A-F7AE-48EB-AF96-74BD69655A07}"/>
              </a:ext>
            </a:extLst>
          </p:cNvPr>
          <p:cNvSpPr/>
          <p:nvPr/>
        </p:nvSpPr>
        <p:spPr>
          <a:xfrm>
            <a:off x="8345817" y="4799914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5F9BE-7C21-4A65-9118-40A00A3E64C0}"/>
              </a:ext>
            </a:extLst>
          </p:cNvPr>
          <p:cNvSpPr txBox="1"/>
          <p:nvPr/>
        </p:nvSpPr>
        <p:spPr>
          <a:xfrm>
            <a:off x="4635635" y="582974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3AF0A-3C0C-41DF-A0C4-53A38ACC2B4A}"/>
              </a:ext>
            </a:extLst>
          </p:cNvPr>
          <p:cNvSpPr txBox="1"/>
          <p:nvPr/>
        </p:nvSpPr>
        <p:spPr>
          <a:xfrm>
            <a:off x="4635635" y="506892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51141-ACA3-467C-A153-2A724AB79E7C}"/>
              </a:ext>
            </a:extLst>
          </p:cNvPr>
          <p:cNvGrpSpPr/>
          <p:nvPr/>
        </p:nvGrpSpPr>
        <p:grpSpPr>
          <a:xfrm>
            <a:off x="722386" y="1282969"/>
            <a:ext cx="2412148" cy="2058482"/>
            <a:chOff x="477316" y="1191995"/>
            <a:chExt cx="2412148" cy="20584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21F43C-51CF-4F78-BBBF-D41F9297DE27}"/>
                </a:ext>
              </a:extLst>
            </p:cNvPr>
            <p:cNvSpPr>
              <a:spLocks/>
            </p:cNvSpPr>
            <p:nvPr/>
          </p:nvSpPr>
          <p:spPr bwMode="auto">
            <a:xfrm rot="21447214">
              <a:off x="664455" y="2085656"/>
              <a:ext cx="732149" cy="1164821"/>
            </a:xfrm>
            <a:custGeom>
              <a:avLst/>
              <a:gdLst>
                <a:gd name="connsiteX0" fmla="*/ 644498 w 732149"/>
                <a:gd name="connsiteY0" fmla="*/ 0 h 1164821"/>
                <a:gd name="connsiteX1" fmla="*/ 690901 w 732149"/>
                <a:gd name="connsiteY1" fmla="*/ 5157 h 1164821"/>
                <a:gd name="connsiteX2" fmla="*/ 697776 w 732149"/>
                <a:gd name="connsiteY2" fmla="*/ 8594 h 1164821"/>
                <a:gd name="connsiteX3" fmla="*/ 702932 w 732149"/>
                <a:gd name="connsiteY3" fmla="*/ 12031 h 1164821"/>
                <a:gd name="connsiteX4" fmla="*/ 706370 w 732149"/>
                <a:gd name="connsiteY4" fmla="*/ 15468 h 1164821"/>
                <a:gd name="connsiteX5" fmla="*/ 709807 w 732149"/>
                <a:gd name="connsiteY5" fmla="*/ 15468 h 1164821"/>
                <a:gd name="connsiteX6" fmla="*/ 713244 w 732149"/>
                <a:gd name="connsiteY6" fmla="*/ 20624 h 1164821"/>
                <a:gd name="connsiteX7" fmla="*/ 718400 w 732149"/>
                <a:gd name="connsiteY7" fmla="*/ 27499 h 1164821"/>
                <a:gd name="connsiteX8" fmla="*/ 732149 w 732149"/>
                <a:gd name="connsiteY8" fmla="*/ 58434 h 1164821"/>
                <a:gd name="connsiteX9" fmla="*/ 732149 w 732149"/>
                <a:gd name="connsiteY9" fmla="*/ 92808 h 1164821"/>
                <a:gd name="connsiteX10" fmla="*/ 721837 w 732149"/>
                <a:gd name="connsiteY10" fmla="*/ 123743 h 1164821"/>
                <a:gd name="connsiteX11" fmla="*/ 702932 w 732149"/>
                <a:gd name="connsiteY11" fmla="*/ 149524 h 1164821"/>
                <a:gd name="connsiteX12" fmla="*/ 668559 w 732149"/>
                <a:gd name="connsiteY12" fmla="*/ 161554 h 1164821"/>
                <a:gd name="connsiteX13" fmla="*/ 634186 w 732149"/>
                <a:gd name="connsiteY13" fmla="*/ 161554 h 1164821"/>
                <a:gd name="connsiteX14" fmla="*/ 596375 w 732149"/>
                <a:gd name="connsiteY14" fmla="*/ 152961 h 1164821"/>
                <a:gd name="connsiteX15" fmla="*/ 560283 w 732149"/>
                <a:gd name="connsiteY15" fmla="*/ 142649 h 1164821"/>
                <a:gd name="connsiteX16" fmla="*/ 519035 w 732149"/>
                <a:gd name="connsiteY16" fmla="*/ 139212 h 1164821"/>
                <a:gd name="connsiteX17" fmla="*/ 477787 w 732149"/>
                <a:gd name="connsiteY17" fmla="*/ 142649 h 1164821"/>
                <a:gd name="connsiteX18" fmla="*/ 390136 w 732149"/>
                <a:gd name="connsiteY18" fmla="*/ 171866 h 1164821"/>
                <a:gd name="connsiteX19" fmla="*/ 316233 w 732149"/>
                <a:gd name="connsiteY19" fmla="*/ 214833 h 1164821"/>
                <a:gd name="connsiteX20" fmla="*/ 250924 w 732149"/>
                <a:gd name="connsiteY20" fmla="*/ 271548 h 1164821"/>
                <a:gd name="connsiteX21" fmla="*/ 197646 w 732149"/>
                <a:gd name="connsiteY21" fmla="*/ 333420 h 1164821"/>
                <a:gd name="connsiteX22" fmla="*/ 152961 w 732149"/>
                <a:gd name="connsiteY22" fmla="*/ 409041 h 1164821"/>
                <a:gd name="connsiteX23" fmla="*/ 118588 w 732149"/>
                <a:gd name="connsiteY23" fmla="*/ 493256 h 1164821"/>
                <a:gd name="connsiteX24" fmla="*/ 106557 w 732149"/>
                <a:gd name="connsiteY24" fmla="*/ 555127 h 1164821"/>
                <a:gd name="connsiteX25" fmla="*/ 99682 w 732149"/>
                <a:gd name="connsiteY25" fmla="*/ 623874 h 1164821"/>
                <a:gd name="connsiteX26" fmla="*/ 103120 w 732149"/>
                <a:gd name="connsiteY26" fmla="*/ 696057 h 1164821"/>
                <a:gd name="connsiteX27" fmla="*/ 109994 w 732149"/>
                <a:gd name="connsiteY27" fmla="*/ 768241 h 1164821"/>
                <a:gd name="connsiteX28" fmla="*/ 118588 w 732149"/>
                <a:gd name="connsiteY28" fmla="*/ 836988 h 1164821"/>
                <a:gd name="connsiteX29" fmla="*/ 134055 w 732149"/>
                <a:gd name="connsiteY29" fmla="*/ 893703 h 1164821"/>
                <a:gd name="connsiteX30" fmla="*/ 175303 w 732149"/>
                <a:gd name="connsiteY30" fmla="*/ 1005416 h 1164821"/>
                <a:gd name="connsiteX31" fmla="*/ 225145 w 732149"/>
                <a:gd name="connsiteY31" fmla="*/ 1115410 h 1164821"/>
                <a:gd name="connsiteX32" fmla="*/ 249850 w 732149"/>
                <a:gd name="connsiteY32" fmla="*/ 1164821 h 1164821"/>
                <a:gd name="connsiteX33" fmla="*/ 129723 w 732149"/>
                <a:gd name="connsiteY33" fmla="*/ 1164821 h 1164821"/>
                <a:gd name="connsiteX34" fmla="*/ 109994 w 732149"/>
                <a:gd name="connsiteY34" fmla="*/ 1124003 h 1164821"/>
                <a:gd name="connsiteX35" fmla="*/ 65309 w 732149"/>
                <a:gd name="connsiteY35" fmla="*/ 1015728 h 1164821"/>
                <a:gd name="connsiteX36" fmla="*/ 30936 w 732149"/>
                <a:gd name="connsiteY36" fmla="*/ 898859 h 1164821"/>
                <a:gd name="connsiteX37" fmla="*/ 15468 w 732149"/>
                <a:gd name="connsiteY37" fmla="*/ 833550 h 1164821"/>
                <a:gd name="connsiteX38" fmla="*/ 6875 w 732149"/>
                <a:gd name="connsiteY38" fmla="*/ 757929 h 1164821"/>
                <a:gd name="connsiteX39" fmla="*/ 0 w 732149"/>
                <a:gd name="connsiteY39" fmla="*/ 680589 h 1164821"/>
                <a:gd name="connsiteX40" fmla="*/ 0 w 732149"/>
                <a:gd name="connsiteY40" fmla="*/ 599813 h 1164821"/>
                <a:gd name="connsiteX41" fmla="*/ 10312 w 732149"/>
                <a:gd name="connsiteY41" fmla="*/ 527629 h 1164821"/>
                <a:gd name="connsiteX42" fmla="*/ 25780 w 732149"/>
                <a:gd name="connsiteY42" fmla="*/ 458882 h 1164821"/>
                <a:gd name="connsiteX43" fmla="*/ 56716 w 732149"/>
                <a:gd name="connsiteY43" fmla="*/ 371230 h 1164821"/>
                <a:gd name="connsiteX44" fmla="*/ 103120 w 732149"/>
                <a:gd name="connsiteY44" fmla="*/ 293891 h 1164821"/>
                <a:gd name="connsiteX45" fmla="*/ 156399 w 732149"/>
                <a:gd name="connsiteY45" fmla="*/ 221707 h 1164821"/>
                <a:gd name="connsiteX46" fmla="*/ 221708 w 732149"/>
                <a:gd name="connsiteY46" fmla="*/ 158117 h 1164821"/>
                <a:gd name="connsiteX47" fmla="*/ 293891 w 732149"/>
                <a:gd name="connsiteY47" fmla="*/ 104839 h 1164821"/>
                <a:gd name="connsiteX48" fmla="*/ 374668 w 732149"/>
                <a:gd name="connsiteY48" fmla="*/ 68746 h 1164821"/>
                <a:gd name="connsiteX49" fmla="*/ 427947 w 732149"/>
                <a:gd name="connsiteY49" fmla="*/ 53279 h 1164821"/>
                <a:gd name="connsiteX50" fmla="*/ 484662 w 732149"/>
                <a:gd name="connsiteY50" fmla="*/ 39530 h 1164821"/>
                <a:gd name="connsiteX51" fmla="*/ 541378 w 732149"/>
                <a:gd name="connsiteY51" fmla="*/ 30936 h 1164821"/>
                <a:gd name="connsiteX52" fmla="*/ 594656 w 732149"/>
                <a:gd name="connsiteY52" fmla="*/ 18906 h 11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2149" h="1164821">
                  <a:moveTo>
                    <a:pt x="644498" y="0"/>
                  </a:moveTo>
                  <a:lnTo>
                    <a:pt x="690901" y="5157"/>
                  </a:lnTo>
                  <a:lnTo>
                    <a:pt x="697776" y="8594"/>
                  </a:lnTo>
                  <a:lnTo>
                    <a:pt x="702932" y="12031"/>
                  </a:lnTo>
                  <a:lnTo>
                    <a:pt x="706370" y="15468"/>
                  </a:lnTo>
                  <a:lnTo>
                    <a:pt x="709807" y="15468"/>
                  </a:lnTo>
                  <a:lnTo>
                    <a:pt x="713244" y="20624"/>
                  </a:lnTo>
                  <a:lnTo>
                    <a:pt x="718400" y="27499"/>
                  </a:lnTo>
                  <a:lnTo>
                    <a:pt x="732149" y="58434"/>
                  </a:lnTo>
                  <a:lnTo>
                    <a:pt x="732149" y="92808"/>
                  </a:lnTo>
                  <a:lnTo>
                    <a:pt x="721837" y="123743"/>
                  </a:lnTo>
                  <a:lnTo>
                    <a:pt x="702932" y="149524"/>
                  </a:lnTo>
                  <a:lnTo>
                    <a:pt x="668559" y="161554"/>
                  </a:lnTo>
                  <a:lnTo>
                    <a:pt x="634186" y="161554"/>
                  </a:lnTo>
                  <a:lnTo>
                    <a:pt x="596375" y="152961"/>
                  </a:lnTo>
                  <a:lnTo>
                    <a:pt x="560283" y="142649"/>
                  </a:lnTo>
                  <a:lnTo>
                    <a:pt x="519035" y="139212"/>
                  </a:lnTo>
                  <a:lnTo>
                    <a:pt x="477787" y="142649"/>
                  </a:lnTo>
                  <a:lnTo>
                    <a:pt x="390136" y="171866"/>
                  </a:lnTo>
                  <a:lnTo>
                    <a:pt x="316233" y="214833"/>
                  </a:lnTo>
                  <a:lnTo>
                    <a:pt x="250924" y="271548"/>
                  </a:lnTo>
                  <a:lnTo>
                    <a:pt x="197646" y="333420"/>
                  </a:lnTo>
                  <a:lnTo>
                    <a:pt x="152961" y="409041"/>
                  </a:lnTo>
                  <a:lnTo>
                    <a:pt x="118588" y="493256"/>
                  </a:lnTo>
                  <a:lnTo>
                    <a:pt x="106557" y="555127"/>
                  </a:lnTo>
                  <a:lnTo>
                    <a:pt x="99682" y="623874"/>
                  </a:lnTo>
                  <a:lnTo>
                    <a:pt x="103120" y="696057"/>
                  </a:lnTo>
                  <a:lnTo>
                    <a:pt x="109994" y="768241"/>
                  </a:lnTo>
                  <a:lnTo>
                    <a:pt x="118588" y="836988"/>
                  </a:lnTo>
                  <a:lnTo>
                    <a:pt x="134055" y="893703"/>
                  </a:lnTo>
                  <a:lnTo>
                    <a:pt x="175303" y="1005416"/>
                  </a:lnTo>
                  <a:lnTo>
                    <a:pt x="225145" y="1115410"/>
                  </a:lnTo>
                  <a:lnTo>
                    <a:pt x="249850" y="1164821"/>
                  </a:lnTo>
                  <a:lnTo>
                    <a:pt x="129723" y="1164821"/>
                  </a:lnTo>
                  <a:lnTo>
                    <a:pt x="109994" y="1124003"/>
                  </a:lnTo>
                  <a:lnTo>
                    <a:pt x="65309" y="1015728"/>
                  </a:lnTo>
                  <a:lnTo>
                    <a:pt x="30936" y="898859"/>
                  </a:lnTo>
                  <a:lnTo>
                    <a:pt x="15468" y="833550"/>
                  </a:lnTo>
                  <a:lnTo>
                    <a:pt x="6875" y="757929"/>
                  </a:lnTo>
                  <a:lnTo>
                    <a:pt x="0" y="680589"/>
                  </a:lnTo>
                  <a:lnTo>
                    <a:pt x="0" y="599813"/>
                  </a:lnTo>
                  <a:lnTo>
                    <a:pt x="10312" y="527629"/>
                  </a:lnTo>
                  <a:lnTo>
                    <a:pt x="25780" y="458882"/>
                  </a:lnTo>
                  <a:lnTo>
                    <a:pt x="56716" y="371230"/>
                  </a:lnTo>
                  <a:lnTo>
                    <a:pt x="103120" y="293891"/>
                  </a:lnTo>
                  <a:lnTo>
                    <a:pt x="156399" y="221707"/>
                  </a:lnTo>
                  <a:lnTo>
                    <a:pt x="221708" y="158117"/>
                  </a:lnTo>
                  <a:lnTo>
                    <a:pt x="293891" y="104839"/>
                  </a:lnTo>
                  <a:lnTo>
                    <a:pt x="374668" y="68746"/>
                  </a:lnTo>
                  <a:lnTo>
                    <a:pt x="427947" y="53279"/>
                  </a:lnTo>
                  <a:lnTo>
                    <a:pt x="484662" y="39530"/>
                  </a:lnTo>
                  <a:lnTo>
                    <a:pt x="541378" y="30936"/>
                  </a:lnTo>
                  <a:lnTo>
                    <a:pt x="594656" y="18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22">
              <a:extLst>
                <a:ext uri="{FF2B5EF4-FFF2-40B4-BE49-F238E27FC236}">
                  <a16:creationId xmlns:a16="http://schemas.microsoft.com/office/drawing/2014/main" id="{47239CA8-161F-42D6-A0DC-63310F439A05}"/>
                </a:ext>
              </a:extLst>
            </p:cNvPr>
            <p:cNvSpPr/>
            <p:nvPr/>
          </p:nvSpPr>
          <p:spPr>
            <a:xfrm rot="19800000">
              <a:off x="477316" y="1191995"/>
              <a:ext cx="2412148" cy="1955524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A04C21-4310-4D24-87A3-A651B45FB056}"/>
              </a:ext>
            </a:extLst>
          </p:cNvPr>
          <p:cNvGrpSpPr/>
          <p:nvPr/>
        </p:nvGrpSpPr>
        <p:grpSpPr>
          <a:xfrm>
            <a:off x="8109764" y="4056105"/>
            <a:ext cx="3641697" cy="2572597"/>
            <a:chOff x="135302" y="0"/>
            <a:chExt cx="3641697" cy="25725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D522BA-A090-4B8B-81F1-7E409E2DBE77}"/>
                </a:ext>
              </a:extLst>
            </p:cNvPr>
            <p:cNvSpPr/>
            <p:nvPr/>
          </p:nvSpPr>
          <p:spPr>
            <a:xfrm>
              <a:off x="135302" y="0"/>
              <a:ext cx="3641697" cy="2572597"/>
            </a:xfrm>
            <a:custGeom>
              <a:avLst/>
              <a:gdLst>
                <a:gd name="connsiteX0" fmla="*/ 3542751 w 3641696"/>
                <a:gd name="connsiteY0" fmla="*/ 1663017 h 2572597"/>
                <a:gd name="connsiteX1" fmla="*/ 3642421 w 3641696"/>
                <a:gd name="connsiteY1" fmla="*/ 1595927 h 2572597"/>
                <a:gd name="connsiteX2" fmla="*/ 3543475 w 3641696"/>
                <a:gd name="connsiteY2" fmla="*/ 1564554 h 2572597"/>
                <a:gd name="connsiteX3" fmla="*/ 3642662 w 3641696"/>
                <a:gd name="connsiteY3" fmla="*/ 1497947 h 2572597"/>
                <a:gd name="connsiteX4" fmla="*/ 3543475 w 3641696"/>
                <a:gd name="connsiteY4" fmla="*/ 1463677 h 2572597"/>
                <a:gd name="connsiteX5" fmla="*/ 3642179 w 3641696"/>
                <a:gd name="connsiteY5" fmla="*/ 1399725 h 2572597"/>
                <a:gd name="connsiteX6" fmla="*/ 3543475 w 3641696"/>
                <a:gd name="connsiteY6" fmla="*/ 1366179 h 2572597"/>
                <a:gd name="connsiteX7" fmla="*/ 3639284 w 3641696"/>
                <a:gd name="connsiteY7" fmla="*/ 1300778 h 2572597"/>
                <a:gd name="connsiteX8" fmla="*/ 3543716 w 3641696"/>
                <a:gd name="connsiteY8" fmla="*/ 1270371 h 2572597"/>
                <a:gd name="connsiteX9" fmla="*/ 3642662 w 3641696"/>
                <a:gd name="connsiteY9" fmla="*/ 1203763 h 2572597"/>
                <a:gd name="connsiteX10" fmla="*/ 3543716 w 3641696"/>
                <a:gd name="connsiteY10" fmla="*/ 1172149 h 2572597"/>
                <a:gd name="connsiteX11" fmla="*/ 3643145 w 3641696"/>
                <a:gd name="connsiteY11" fmla="*/ 1105300 h 2572597"/>
                <a:gd name="connsiteX12" fmla="*/ 3566884 w 3641696"/>
                <a:gd name="connsiteY12" fmla="*/ 1082373 h 2572597"/>
                <a:gd name="connsiteX13" fmla="*/ 3624562 w 3641696"/>
                <a:gd name="connsiteY13" fmla="*/ 1033141 h 2572597"/>
                <a:gd name="connsiteX14" fmla="*/ 3139968 w 3641696"/>
                <a:gd name="connsiteY14" fmla="*/ 883274 h 2572597"/>
                <a:gd name="connsiteX15" fmla="*/ 2652960 w 3641696"/>
                <a:gd name="connsiteY15" fmla="*/ 722306 h 2572597"/>
                <a:gd name="connsiteX16" fmla="*/ 2312683 w 3641696"/>
                <a:gd name="connsiteY16" fmla="*/ 588367 h 2572597"/>
                <a:gd name="connsiteX17" fmla="*/ 2001365 w 3641696"/>
                <a:gd name="connsiteY17" fmla="*/ 450808 h 2572597"/>
                <a:gd name="connsiteX18" fmla="*/ 1640091 w 3641696"/>
                <a:gd name="connsiteY18" fmla="*/ 275601 h 2572597"/>
                <a:gd name="connsiteX19" fmla="*/ 1108920 w 3641696"/>
                <a:gd name="connsiteY19" fmla="*/ 2172 h 2572597"/>
                <a:gd name="connsiteX20" fmla="*/ 1107472 w 3641696"/>
                <a:gd name="connsiteY20" fmla="*/ 0 h 2572597"/>
                <a:gd name="connsiteX21" fmla="*/ 1101680 w 3641696"/>
                <a:gd name="connsiteY21" fmla="*/ 0 h 2572597"/>
                <a:gd name="connsiteX22" fmla="*/ 17135 w 3641696"/>
                <a:gd name="connsiteY22" fmla="*/ 522001 h 2572597"/>
                <a:gd name="connsiteX23" fmla="*/ 15445 w 3641696"/>
                <a:gd name="connsiteY23" fmla="*/ 545893 h 2572597"/>
                <a:gd name="connsiteX24" fmla="*/ 36682 w 3641696"/>
                <a:gd name="connsiteY24" fmla="*/ 556994 h 2572597"/>
                <a:gd name="connsiteX25" fmla="*/ 0 w 3641696"/>
                <a:gd name="connsiteY25" fmla="*/ 580644 h 2572597"/>
                <a:gd name="connsiteX26" fmla="*/ 0 w 3641696"/>
                <a:gd name="connsiteY26" fmla="*/ 583540 h 2572597"/>
                <a:gd name="connsiteX27" fmla="*/ 58402 w 3641696"/>
                <a:gd name="connsiteY27" fmla="*/ 627221 h 2572597"/>
                <a:gd name="connsiteX28" fmla="*/ 57196 w 3641696"/>
                <a:gd name="connsiteY28" fmla="*/ 642184 h 2572597"/>
                <a:gd name="connsiteX29" fmla="*/ 12067 w 3641696"/>
                <a:gd name="connsiteY29" fmla="*/ 666317 h 2572597"/>
                <a:gd name="connsiteX30" fmla="*/ 10619 w 3641696"/>
                <a:gd name="connsiteY30" fmla="*/ 694553 h 2572597"/>
                <a:gd name="connsiteX31" fmla="*/ 52610 w 3641696"/>
                <a:gd name="connsiteY31" fmla="*/ 721099 h 2572597"/>
                <a:gd name="connsiteX32" fmla="*/ 52128 w 3641696"/>
                <a:gd name="connsiteY32" fmla="*/ 742819 h 2572597"/>
                <a:gd name="connsiteX33" fmla="*/ 17859 w 3641696"/>
                <a:gd name="connsiteY33" fmla="*/ 759954 h 2572597"/>
                <a:gd name="connsiteX34" fmla="*/ 16169 w 3641696"/>
                <a:gd name="connsiteY34" fmla="*/ 795912 h 2572597"/>
                <a:gd name="connsiteX35" fmla="*/ 58161 w 3641696"/>
                <a:gd name="connsiteY35" fmla="*/ 822459 h 2572597"/>
                <a:gd name="connsiteX36" fmla="*/ 57678 w 3641696"/>
                <a:gd name="connsiteY36" fmla="*/ 837904 h 2572597"/>
                <a:gd name="connsiteX37" fmla="*/ 15687 w 3641696"/>
                <a:gd name="connsiteY37" fmla="*/ 859141 h 2572597"/>
                <a:gd name="connsiteX38" fmla="*/ 14239 w 3641696"/>
                <a:gd name="connsiteY38" fmla="*/ 892928 h 2572597"/>
                <a:gd name="connsiteX39" fmla="*/ 57437 w 3641696"/>
                <a:gd name="connsiteY39" fmla="*/ 920440 h 2572597"/>
                <a:gd name="connsiteX40" fmla="*/ 55989 w 3641696"/>
                <a:gd name="connsiteY40" fmla="*/ 936850 h 2572597"/>
                <a:gd name="connsiteX41" fmla="*/ 17859 w 3641696"/>
                <a:gd name="connsiteY41" fmla="*/ 956157 h 2572597"/>
                <a:gd name="connsiteX42" fmla="*/ 15445 w 3641696"/>
                <a:gd name="connsiteY42" fmla="*/ 992115 h 2572597"/>
                <a:gd name="connsiteX43" fmla="*/ 60092 w 3641696"/>
                <a:gd name="connsiteY43" fmla="*/ 1020110 h 2572597"/>
                <a:gd name="connsiteX44" fmla="*/ 59609 w 3641696"/>
                <a:gd name="connsiteY44" fmla="*/ 1033624 h 2572597"/>
                <a:gd name="connsiteX45" fmla="*/ 16411 w 3641696"/>
                <a:gd name="connsiteY45" fmla="*/ 1055344 h 2572597"/>
                <a:gd name="connsiteX46" fmla="*/ 13756 w 3641696"/>
                <a:gd name="connsiteY46" fmla="*/ 1088889 h 2572597"/>
                <a:gd name="connsiteX47" fmla="*/ 55506 w 3641696"/>
                <a:gd name="connsiteY47" fmla="*/ 1115918 h 2572597"/>
                <a:gd name="connsiteX48" fmla="*/ 53817 w 3641696"/>
                <a:gd name="connsiteY48" fmla="*/ 1134501 h 2572597"/>
                <a:gd name="connsiteX49" fmla="*/ 12067 w 3641696"/>
                <a:gd name="connsiteY49" fmla="*/ 1155738 h 2572597"/>
                <a:gd name="connsiteX50" fmla="*/ 11343 w 3641696"/>
                <a:gd name="connsiteY50" fmla="*/ 1183491 h 2572597"/>
                <a:gd name="connsiteX51" fmla="*/ 56230 w 3641696"/>
                <a:gd name="connsiteY51" fmla="*/ 1212210 h 2572597"/>
                <a:gd name="connsiteX52" fmla="*/ 55024 w 3641696"/>
                <a:gd name="connsiteY52" fmla="*/ 1234171 h 2572597"/>
                <a:gd name="connsiteX53" fmla="*/ 12067 w 3641696"/>
                <a:gd name="connsiteY53" fmla="*/ 1255891 h 2572597"/>
                <a:gd name="connsiteX54" fmla="*/ 11101 w 3641696"/>
                <a:gd name="connsiteY54" fmla="*/ 1280748 h 2572597"/>
                <a:gd name="connsiteX55" fmla="*/ 114633 w 3641696"/>
                <a:gd name="connsiteY55" fmla="*/ 1345908 h 2572597"/>
                <a:gd name="connsiteX56" fmla="*/ 463598 w 3641696"/>
                <a:gd name="connsiteY56" fmla="*/ 1560693 h 2572597"/>
                <a:gd name="connsiteX57" fmla="*/ 1268923 w 3641696"/>
                <a:gd name="connsiteY57" fmla="*/ 2009570 h 2572597"/>
                <a:gd name="connsiteX58" fmla="*/ 2139889 w 3641696"/>
                <a:gd name="connsiteY58" fmla="*/ 2430935 h 2572597"/>
                <a:gd name="connsiteX59" fmla="*/ 2475581 w 3641696"/>
                <a:gd name="connsiteY59" fmla="*/ 2572838 h 2572597"/>
                <a:gd name="connsiteX60" fmla="*/ 3638559 w 3641696"/>
                <a:gd name="connsiteY60" fmla="*/ 1791165 h 2572597"/>
                <a:gd name="connsiteX61" fmla="*/ 3543233 w 3641696"/>
                <a:gd name="connsiteY61" fmla="*/ 1760516 h 2572597"/>
                <a:gd name="connsiteX62" fmla="*/ 3642421 w 3641696"/>
                <a:gd name="connsiteY62" fmla="*/ 1693908 h 2572597"/>
                <a:gd name="connsiteX63" fmla="*/ 3542751 w 3641696"/>
                <a:gd name="connsiteY63" fmla="*/ 1663017 h 25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641696" h="2572597">
                  <a:moveTo>
                    <a:pt x="3542751" y="1663017"/>
                  </a:moveTo>
                  <a:cubicBezTo>
                    <a:pt x="3576537" y="1640332"/>
                    <a:pt x="3608152" y="1619095"/>
                    <a:pt x="3642421" y="1595927"/>
                  </a:cubicBezTo>
                  <a:cubicBezTo>
                    <a:pt x="3607910" y="1584826"/>
                    <a:pt x="3577020" y="1575173"/>
                    <a:pt x="3543475" y="1564554"/>
                  </a:cubicBezTo>
                  <a:cubicBezTo>
                    <a:pt x="3577503" y="1541628"/>
                    <a:pt x="3608634" y="1520632"/>
                    <a:pt x="3642662" y="1497947"/>
                  </a:cubicBezTo>
                  <a:cubicBezTo>
                    <a:pt x="3611048" y="1488052"/>
                    <a:pt x="3544199" y="1470676"/>
                    <a:pt x="3543475" y="1463677"/>
                  </a:cubicBezTo>
                  <a:cubicBezTo>
                    <a:pt x="3576779" y="1444854"/>
                    <a:pt x="3608393" y="1423375"/>
                    <a:pt x="3642179" y="1399725"/>
                  </a:cubicBezTo>
                  <a:cubicBezTo>
                    <a:pt x="3610565" y="1389830"/>
                    <a:pt x="3545164" y="1371489"/>
                    <a:pt x="3543475" y="1366179"/>
                  </a:cubicBezTo>
                  <a:cubicBezTo>
                    <a:pt x="3573400" y="1350734"/>
                    <a:pt x="3637594" y="1307536"/>
                    <a:pt x="3639284" y="1300778"/>
                  </a:cubicBezTo>
                  <a:cubicBezTo>
                    <a:pt x="3608393" y="1290884"/>
                    <a:pt x="3577503" y="1280989"/>
                    <a:pt x="3543716" y="1270371"/>
                  </a:cubicBezTo>
                  <a:cubicBezTo>
                    <a:pt x="3577503" y="1247685"/>
                    <a:pt x="3608634" y="1226690"/>
                    <a:pt x="3642662" y="1203763"/>
                  </a:cubicBezTo>
                  <a:cubicBezTo>
                    <a:pt x="3608634" y="1192903"/>
                    <a:pt x="3577503" y="1183009"/>
                    <a:pt x="3543716" y="1172149"/>
                  </a:cubicBezTo>
                  <a:cubicBezTo>
                    <a:pt x="3577985" y="1148981"/>
                    <a:pt x="3609358" y="1128226"/>
                    <a:pt x="3643145" y="1105300"/>
                  </a:cubicBezTo>
                  <a:cubicBezTo>
                    <a:pt x="3615392" y="1096853"/>
                    <a:pt x="3591017" y="1089613"/>
                    <a:pt x="3566884" y="1082373"/>
                  </a:cubicBezTo>
                  <a:cubicBezTo>
                    <a:pt x="3567849" y="1079477"/>
                    <a:pt x="3626010" y="1041105"/>
                    <a:pt x="3624562" y="1033141"/>
                  </a:cubicBezTo>
                  <a:cubicBezTo>
                    <a:pt x="3623356" y="1025902"/>
                    <a:pt x="3226606" y="909580"/>
                    <a:pt x="3139968" y="883274"/>
                  </a:cubicBezTo>
                  <a:cubicBezTo>
                    <a:pt x="3047297" y="855039"/>
                    <a:pt x="2722705" y="747887"/>
                    <a:pt x="2652960" y="722306"/>
                  </a:cubicBezTo>
                  <a:cubicBezTo>
                    <a:pt x="2538569" y="680314"/>
                    <a:pt x="2425143" y="635668"/>
                    <a:pt x="2312683" y="588367"/>
                  </a:cubicBezTo>
                  <a:cubicBezTo>
                    <a:pt x="2208186" y="544445"/>
                    <a:pt x="2104172" y="498833"/>
                    <a:pt x="2001365" y="450808"/>
                  </a:cubicBezTo>
                  <a:cubicBezTo>
                    <a:pt x="1880216" y="394095"/>
                    <a:pt x="1759550" y="335934"/>
                    <a:pt x="1640091" y="275601"/>
                  </a:cubicBezTo>
                  <a:cubicBezTo>
                    <a:pt x="1536559" y="223473"/>
                    <a:pt x="1174321" y="38130"/>
                    <a:pt x="1108920" y="2172"/>
                  </a:cubicBezTo>
                  <a:cubicBezTo>
                    <a:pt x="1108196" y="1689"/>
                    <a:pt x="1107954" y="724"/>
                    <a:pt x="1107472" y="0"/>
                  </a:cubicBezTo>
                  <a:cubicBezTo>
                    <a:pt x="1105541" y="0"/>
                    <a:pt x="1103610" y="0"/>
                    <a:pt x="1101680" y="0"/>
                  </a:cubicBezTo>
                  <a:cubicBezTo>
                    <a:pt x="1088165" y="5068"/>
                    <a:pt x="29684" y="514278"/>
                    <a:pt x="17135" y="522001"/>
                  </a:cubicBezTo>
                  <a:cubicBezTo>
                    <a:pt x="6033" y="528758"/>
                    <a:pt x="5792" y="537205"/>
                    <a:pt x="15445" y="545893"/>
                  </a:cubicBezTo>
                  <a:cubicBezTo>
                    <a:pt x="21720" y="551443"/>
                    <a:pt x="29201" y="554098"/>
                    <a:pt x="36682" y="556994"/>
                  </a:cubicBezTo>
                  <a:cubicBezTo>
                    <a:pt x="22444" y="561579"/>
                    <a:pt x="9412" y="567612"/>
                    <a:pt x="0" y="580644"/>
                  </a:cubicBezTo>
                  <a:cubicBezTo>
                    <a:pt x="0" y="581610"/>
                    <a:pt x="0" y="582575"/>
                    <a:pt x="0" y="583540"/>
                  </a:cubicBezTo>
                  <a:cubicBezTo>
                    <a:pt x="4585" y="591504"/>
                    <a:pt x="45612" y="618292"/>
                    <a:pt x="58402" y="627221"/>
                  </a:cubicBezTo>
                  <a:cubicBezTo>
                    <a:pt x="68538" y="634220"/>
                    <a:pt x="68538" y="636392"/>
                    <a:pt x="57196" y="642184"/>
                  </a:cubicBezTo>
                  <a:cubicBezTo>
                    <a:pt x="42233" y="650148"/>
                    <a:pt x="26305" y="656664"/>
                    <a:pt x="12067" y="666317"/>
                  </a:cubicBezTo>
                  <a:cubicBezTo>
                    <a:pt x="-1207" y="675246"/>
                    <a:pt x="-1689" y="684417"/>
                    <a:pt x="10619" y="694553"/>
                  </a:cubicBezTo>
                  <a:cubicBezTo>
                    <a:pt x="13997" y="697208"/>
                    <a:pt x="42233" y="714584"/>
                    <a:pt x="52610" y="721099"/>
                  </a:cubicBezTo>
                  <a:cubicBezTo>
                    <a:pt x="69262" y="731477"/>
                    <a:pt x="69021" y="734131"/>
                    <a:pt x="52128" y="742819"/>
                  </a:cubicBezTo>
                  <a:cubicBezTo>
                    <a:pt x="40785" y="748611"/>
                    <a:pt x="29201" y="754162"/>
                    <a:pt x="17859" y="759954"/>
                  </a:cubicBezTo>
                  <a:cubicBezTo>
                    <a:pt x="-3379" y="771055"/>
                    <a:pt x="-4103" y="782156"/>
                    <a:pt x="16169" y="795912"/>
                  </a:cubicBezTo>
                  <a:cubicBezTo>
                    <a:pt x="29925" y="805324"/>
                    <a:pt x="44164" y="813530"/>
                    <a:pt x="58161" y="822459"/>
                  </a:cubicBezTo>
                  <a:cubicBezTo>
                    <a:pt x="68538" y="828975"/>
                    <a:pt x="68297" y="832353"/>
                    <a:pt x="57678" y="837904"/>
                  </a:cubicBezTo>
                  <a:cubicBezTo>
                    <a:pt x="43922" y="845144"/>
                    <a:pt x="29684" y="851660"/>
                    <a:pt x="15687" y="859141"/>
                  </a:cubicBezTo>
                  <a:cubicBezTo>
                    <a:pt x="-2655" y="868795"/>
                    <a:pt x="-3137" y="881585"/>
                    <a:pt x="14239" y="892928"/>
                  </a:cubicBezTo>
                  <a:cubicBezTo>
                    <a:pt x="28477" y="902340"/>
                    <a:pt x="43440" y="910545"/>
                    <a:pt x="57437" y="920440"/>
                  </a:cubicBezTo>
                  <a:cubicBezTo>
                    <a:pt x="68056" y="927921"/>
                    <a:pt x="67814" y="930817"/>
                    <a:pt x="55989" y="936850"/>
                  </a:cubicBezTo>
                  <a:cubicBezTo>
                    <a:pt x="43440" y="943366"/>
                    <a:pt x="30649" y="949641"/>
                    <a:pt x="17859" y="956157"/>
                  </a:cubicBezTo>
                  <a:cubicBezTo>
                    <a:pt x="-3620" y="967258"/>
                    <a:pt x="-4585" y="978842"/>
                    <a:pt x="15445" y="992115"/>
                  </a:cubicBezTo>
                  <a:cubicBezTo>
                    <a:pt x="30166" y="1001768"/>
                    <a:pt x="45129" y="1010939"/>
                    <a:pt x="60092" y="1020110"/>
                  </a:cubicBezTo>
                  <a:cubicBezTo>
                    <a:pt x="68056" y="1025177"/>
                    <a:pt x="68780" y="1029280"/>
                    <a:pt x="59609" y="1033624"/>
                  </a:cubicBezTo>
                  <a:cubicBezTo>
                    <a:pt x="45129" y="1040623"/>
                    <a:pt x="30649" y="1047863"/>
                    <a:pt x="16411" y="1055344"/>
                  </a:cubicBezTo>
                  <a:cubicBezTo>
                    <a:pt x="-2896" y="1065480"/>
                    <a:pt x="-3861" y="1076340"/>
                    <a:pt x="13756" y="1088889"/>
                  </a:cubicBezTo>
                  <a:cubicBezTo>
                    <a:pt x="27270" y="1098542"/>
                    <a:pt x="41992" y="1106506"/>
                    <a:pt x="55506" y="1115918"/>
                  </a:cubicBezTo>
                  <a:cubicBezTo>
                    <a:pt x="68297" y="1124848"/>
                    <a:pt x="68297" y="1127261"/>
                    <a:pt x="53817" y="1134501"/>
                  </a:cubicBezTo>
                  <a:cubicBezTo>
                    <a:pt x="39820" y="1141741"/>
                    <a:pt x="25581" y="1148015"/>
                    <a:pt x="12067" y="1155738"/>
                  </a:cubicBezTo>
                  <a:cubicBezTo>
                    <a:pt x="-2172" y="1163702"/>
                    <a:pt x="-2655" y="1175286"/>
                    <a:pt x="11343" y="1183491"/>
                  </a:cubicBezTo>
                  <a:cubicBezTo>
                    <a:pt x="26788" y="1192421"/>
                    <a:pt x="41509" y="1202315"/>
                    <a:pt x="56230" y="1212210"/>
                  </a:cubicBezTo>
                  <a:cubicBezTo>
                    <a:pt x="69504" y="1221139"/>
                    <a:pt x="69262" y="1227655"/>
                    <a:pt x="55024" y="1234171"/>
                  </a:cubicBezTo>
                  <a:cubicBezTo>
                    <a:pt x="40302" y="1240928"/>
                    <a:pt x="26305" y="1248651"/>
                    <a:pt x="12067" y="1255891"/>
                  </a:cubicBezTo>
                  <a:cubicBezTo>
                    <a:pt x="-1448" y="1262648"/>
                    <a:pt x="-1931" y="1272543"/>
                    <a:pt x="11101" y="1280748"/>
                  </a:cubicBezTo>
                  <a:cubicBezTo>
                    <a:pt x="45370" y="1302709"/>
                    <a:pt x="80122" y="1323946"/>
                    <a:pt x="114633" y="1345908"/>
                  </a:cubicBezTo>
                  <a:cubicBezTo>
                    <a:pt x="180758" y="1387899"/>
                    <a:pt x="413401" y="1530768"/>
                    <a:pt x="463598" y="1560693"/>
                  </a:cubicBezTo>
                  <a:cubicBezTo>
                    <a:pt x="542514" y="1607994"/>
                    <a:pt x="1085028" y="1912796"/>
                    <a:pt x="1268923" y="2009570"/>
                  </a:cubicBezTo>
                  <a:cubicBezTo>
                    <a:pt x="1320085" y="2036358"/>
                    <a:pt x="1901936" y="2326680"/>
                    <a:pt x="2139889" y="2430935"/>
                  </a:cubicBezTo>
                  <a:cubicBezTo>
                    <a:pt x="2200705" y="2457482"/>
                    <a:pt x="2424902" y="2550636"/>
                    <a:pt x="2475581" y="2572838"/>
                  </a:cubicBezTo>
                  <a:cubicBezTo>
                    <a:pt x="2477512" y="2572838"/>
                    <a:pt x="3637836" y="1797681"/>
                    <a:pt x="3638559" y="1791165"/>
                  </a:cubicBezTo>
                  <a:cubicBezTo>
                    <a:pt x="3607669" y="1781270"/>
                    <a:pt x="3576779" y="1771375"/>
                    <a:pt x="3543233" y="1760516"/>
                  </a:cubicBezTo>
                  <a:cubicBezTo>
                    <a:pt x="3577020" y="1737830"/>
                    <a:pt x="3608393" y="1716835"/>
                    <a:pt x="3642421" y="1693908"/>
                  </a:cubicBezTo>
                  <a:cubicBezTo>
                    <a:pt x="3607910" y="1683048"/>
                    <a:pt x="3575813" y="1673153"/>
                    <a:pt x="3542751" y="1663017"/>
                  </a:cubicBezTo>
                  <a:close/>
                </a:path>
              </a:pathLst>
            </a:custGeom>
            <a:solidFill>
              <a:schemeClr val="accent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17B288-468C-4A81-9964-831768DA0DF5}"/>
                </a:ext>
              </a:extLst>
            </p:cNvPr>
            <p:cNvSpPr/>
            <p:nvPr/>
          </p:nvSpPr>
          <p:spPr>
            <a:xfrm>
              <a:off x="220417" y="188642"/>
              <a:ext cx="3239029" cy="2308352"/>
            </a:xfrm>
            <a:custGeom>
              <a:avLst/>
              <a:gdLst>
                <a:gd name="connsiteX0" fmla="*/ 1399001 w 3239029"/>
                <a:gd name="connsiteY0" fmla="*/ 1813297 h 2308352"/>
                <a:gd name="connsiteX1" fmla="*/ 2375188 w 3239029"/>
                <a:gd name="connsiteY1" fmla="*/ 2257348 h 2308352"/>
                <a:gd name="connsiteX2" fmla="*/ 2402458 w 3239029"/>
                <a:gd name="connsiteY2" fmla="*/ 2254934 h 2308352"/>
                <a:gd name="connsiteX3" fmla="*/ 2828167 w 3239029"/>
                <a:gd name="connsiteY3" fmla="*/ 1971852 h 2308352"/>
                <a:gd name="connsiteX4" fmla="*/ 2390150 w 3239029"/>
                <a:gd name="connsiteY4" fmla="*/ 2302718 h 2308352"/>
                <a:gd name="connsiteX5" fmla="*/ 2363121 w 3239029"/>
                <a:gd name="connsiteY5" fmla="*/ 2305614 h 2308352"/>
                <a:gd name="connsiteX6" fmla="*/ 1412032 w 3239029"/>
                <a:gd name="connsiteY6" fmla="*/ 1868803 h 2308352"/>
                <a:gd name="connsiteX7" fmla="*/ 1398759 w 3239029"/>
                <a:gd name="connsiteY7" fmla="*/ 1848532 h 2308352"/>
                <a:gd name="connsiteX8" fmla="*/ 1399001 w 3239029"/>
                <a:gd name="connsiteY8" fmla="*/ 1813297 h 2308352"/>
                <a:gd name="connsiteX9" fmla="*/ 1396346 w 3239029"/>
                <a:gd name="connsiteY9" fmla="*/ 1715799 h 2308352"/>
                <a:gd name="connsiteX10" fmla="*/ 1412756 w 3239029"/>
                <a:gd name="connsiteY10" fmla="*/ 1722074 h 2308352"/>
                <a:gd name="connsiteX11" fmla="*/ 2377602 w 3239029"/>
                <a:gd name="connsiteY11" fmla="*/ 2160091 h 2308352"/>
                <a:gd name="connsiteX12" fmla="*/ 2400770 w 3239029"/>
                <a:gd name="connsiteY12" fmla="*/ 2158161 h 2308352"/>
                <a:gd name="connsiteX13" fmla="*/ 3042471 w 3239029"/>
                <a:gd name="connsiteY13" fmla="*/ 1729073 h 2308352"/>
                <a:gd name="connsiteX14" fmla="*/ 3044402 w 3239029"/>
                <a:gd name="connsiteY14" fmla="*/ 1731727 h 2308352"/>
                <a:gd name="connsiteX15" fmla="*/ 2387497 w 3239029"/>
                <a:gd name="connsiteY15" fmla="*/ 2206910 h 2308352"/>
                <a:gd name="connsiteX16" fmla="*/ 2366742 w 3239029"/>
                <a:gd name="connsiteY16" fmla="*/ 2209081 h 2308352"/>
                <a:gd name="connsiteX17" fmla="*/ 1406482 w 3239029"/>
                <a:gd name="connsiteY17" fmla="*/ 1767927 h 2308352"/>
                <a:gd name="connsiteX18" fmla="*/ 1396346 w 3239029"/>
                <a:gd name="connsiteY18" fmla="*/ 1751516 h 2308352"/>
                <a:gd name="connsiteX19" fmla="*/ 1396346 w 3239029"/>
                <a:gd name="connsiteY19" fmla="*/ 1715799 h 2308352"/>
                <a:gd name="connsiteX20" fmla="*/ 1396014 w 3239029"/>
                <a:gd name="connsiteY20" fmla="*/ 1619659 h 2308352"/>
                <a:gd name="connsiteX21" fmla="*/ 1422409 w 3239029"/>
                <a:gd name="connsiteY21" fmla="*/ 1628920 h 2308352"/>
                <a:gd name="connsiteX22" fmla="*/ 2378083 w 3239029"/>
                <a:gd name="connsiteY22" fmla="*/ 2062594 h 2308352"/>
                <a:gd name="connsiteX23" fmla="*/ 2400044 w 3239029"/>
                <a:gd name="connsiteY23" fmla="*/ 2060422 h 2308352"/>
                <a:gd name="connsiteX24" fmla="*/ 3040780 w 3239029"/>
                <a:gd name="connsiteY24" fmla="*/ 1630609 h 2308352"/>
                <a:gd name="connsiteX25" fmla="*/ 3053330 w 3239029"/>
                <a:gd name="connsiteY25" fmla="*/ 1625058 h 2308352"/>
                <a:gd name="connsiteX26" fmla="*/ 2701468 w 3239029"/>
                <a:gd name="connsiteY26" fmla="*/ 1896558 h 2308352"/>
                <a:gd name="connsiteX27" fmla="*/ 2389909 w 3239029"/>
                <a:gd name="connsiteY27" fmla="*/ 2107723 h 2308352"/>
                <a:gd name="connsiteX28" fmla="*/ 2364086 w 3239029"/>
                <a:gd name="connsiteY28" fmla="*/ 2110378 h 2308352"/>
                <a:gd name="connsiteX29" fmla="*/ 1852221 w 3239029"/>
                <a:gd name="connsiteY29" fmla="*/ 1887628 h 2308352"/>
                <a:gd name="connsiteX30" fmla="*/ 1405516 w 3239029"/>
                <a:gd name="connsiteY30" fmla="*/ 1669463 h 2308352"/>
                <a:gd name="connsiteX31" fmla="*/ 1393932 w 3239029"/>
                <a:gd name="connsiteY31" fmla="*/ 1651122 h 2308352"/>
                <a:gd name="connsiteX32" fmla="*/ 1393691 w 3239029"/>
                <a:gd name="connsiteY32" fmla="*/ 1646778 h 2308352"/>
                <a:gd name="connsiteX33" fmla="*/ 1396014 w 3239029"/>
                <a:gd name="connsiteY33" fmla="*/ 1619659 h 2308352"/>
                <a:gd name="connsiteX34" fmla="*/ 3132488 w 3239029"/>
                <a:gd name="connsiteY34" fmla="*/ 1472537 h 2308352"/>
                <a:gd name="connsiteX35" fmla="*/ 3123559 w 3239029"/>
                <a:gd name="connsiteY35" fmla="*/ 1483879 h 2308352"/>
                <a:gd name="connsiteX36" fmla="*/ 2812000 w 3239029"/>
                <a:gd name="connsiteY36" fmla="*/ 1724487 h 2308352"/>
                <a:gd name="connsiteX37" fmla="*/ 2389186 w 3239029"/>
                <a:gd name="connsiteY37" fmla="*/ 2009742 h 2308352"/>
                <a:gd name="connsiteX38" fmla="*/ 2364812 w 3239029"/>
                <a:gd name="connsiteY38" fmla="*/ 2012396 h 2308352"/>
                <a:gd name="connsiteX39" fmla="*/ 1402138 w 3239029"/>
                <a:gd name="connsiteY39" fmla="*/ 1569794 h 2308352"/>
                <a:gd name="connsiteX40" fmla="*/ 1390313 w 3239029"/>
                <a:gd name="connsiteY40" fmla="*/ 1548557 h 2308352"/>
                <a:gd name="connsiteX41" fmla="*/ 1419273 w 3239029"/>
                <a:gd name="connsiteY41" fmla="*/ 1529250 h 2308352"/>
                <a:gd name="connsiteX42" fmla="*/ 2377602 w 3239029"/>
                <a:gd name="connsiteY42" fmla="*/ 1964130 h 2308352"/>
                <a:gd name="connsiteX43" fmla="*/ 2400770 w 3239029"/>
                <a:gd name="connsiteY43" fmla="*/ 1961716 h 2308352"/>
                <a:gd name="connsiteX44" fmla="*/ 3000480 w 3239029"/>
                <a:gd name="connsiteY44" fmla="*/ 1559175 h 2308352"/>
                <a:gd name="connsiteX45" fmla="*/ 3107631 w 3239029"/>
                <a:gd name="connsiteY45" fmla="*/ 1487499 h 2308352"/>
                <a:gd name="connsiteX46" fmla="*/ 3132488 w 3239029"/>
                <a:gd name="connsiteY46" fmla="*/ 1472537 h 2308352"/>
                <a:gd name="connsiteX47" fmla="*/ 3146726 w 3239029"/>
                <a:gd name="connsiteY47" fmla="*/ 1365627 h 2308352"/>
                <a:gd name="connsiteX48" fmla="*/ 3113422 w 3239029"/>
                <a:gd name="connsiteY48" fmla="*/ 1393863 h 2308352"/>
                <a:gd name="connsiteX49" fmla="*/ 2843372 w 3239029"/>
                <a:gd name="connsiteY49" fmla="*/ 1604788 h 2308352"/>
                <a:gd name="connsiteX50" fmla="*/ 2389909 w 3239029"/>
                <a:gd name="connsiteY50" fmla="*/ 1910797 h 2308352"/>
                <a:gd name="connsiteX51" fmla="*/ 2362880 w 3239029"/>
                <a:gd name="connsiteY51" fmla="*/ 1913451 h 2308352"/>
                <a:gd name="connsiteX52" fmla="*/ 1397794 w 3239029"/>
                <a:gd name="connsiteY52" fmla="*/ 1469158 h 2308352"/>
                <a:gd name="connsiteX53" fmla="*/ 1387900 w 3239029"/>
                <a:gd name="connsiteY53" fmla="*/ 1454196 h 2308352"/>
                <a:gd name="connsiteX54" fmla="*/ 1388141 w 3239029"/>
                <a:gd name="connsiteY54" fmla="*/ 1417272 h 2308352"/>
                <a:gd name="connsiteX55" fmla="*/ 2378325 w 3239029"/>
                <a:gd name="connsiteY55" fmla="*/ 1866392 h 2308352"/>
                <a:gd name="connsiteX56" fmla="*/ 2401493 w 3239029"/>
                <a:gd name="connsiteY56" fmla="*/ 1863254 h 2308352"/>
                <a:gd name="connsiteX57" fmla="*/ 3128384 w 3239029"/>
                <a:gd name="connsiteY57" fmla="*/ 1375522 h 2308352"/>
                <a:gd name="connsiteX58" fmla="*/ 3146726 w 3239029"/>
                <a:gd name="connsiteY58" fmla="*/ 1365627 h 2308352"/>
                <a:gd name="connsiteX59" fmla="*/ 3115836 w 3239029"/>
                <a:gd name="connsiteY59" fmla="*/ 1288883 h 2308352"/>
                <a:gd name="connsiteX60" fmla="*/ 3069017 w 3239029"/>
                <a:gd name="connsiteY60" fmla="*/ 1327496 h 2308352"/>
                <a:gd name="connsiteX61" fmla="*/ 2837580 w 3239029"/>
                <a:gd name="connsiteY61" fmla="*/ 1510184 h 2308352"/>
                <a:gd name="connsiteX62" fmla="*/ 2390392 w 3239029"/>
                <a:gd name="connsiteY62" fmla="*/ 1812574 h 2308352"/>
                <a:gd name="connsiteX63" fmla="*/ 2363363 w 3239029"/>
                <a:gd name="connsiteY63" fmla="*/ 1815470 h 2308352"/>
                <a:gd name="connsiteX64" fmla="*/ 1395863 w 3239029"/>
                <a:gd name="connsiteY64" fmla="*/ 1370212 h 2308352"/>
                <a:gd name="connsiteX65" fmla="*/ 1385244 w 3239029"/>
                <a:gd name="connsiteY65" fmla="*/ 1352353 h 2308352"/>
                <a:gd name="connsiteX66" fmla="*/ 1385485 w 3239029"/>
                <a:gd name="connsiteY66" fmla="*/ 1317119 h 2308352"/>
                <a:gd name="connsiteX67" fmla="*/ 2376636 w 3239029"/>
                <a:gd name="connsiteY67" fmla="*/ 1767445 h 2308352"/>
                <a:gd name="connsiteX68" fmla="*/ 2402217 w 3239029"/>
                <a:gd name="connsiteY68" fmla="*/ 1764790 h 2308352"/>
                <a:gd name="connsiteX69" fmla="*/ 3102321 w 3239029"/>
                <a:gd name="connsiteY69" fmla="*/ 1295399 h 2308352"/>
                <a:gd name="connsiteX70" fmla="*/ 3115836 w 3239029"/>
                <a:gd name="connsiteY70" fmla="*/ 1288883 h 2308352"/>
                <a:gd name="connsiteX71" fmla="*/ 3238914 w 3239029"/>
                <a:gd name="connsiteY71" fmla="*/ 1106436 h 2308352"/>
                <a:gd name="connsiteX72" fmla="*/ 3231674 w 3239029"/>
                <a:gd name="connsiteY72" fmla="*/ 1115365 h 2308352"/>
                <a:gd name="connsiteX73" fmla="*/ 2858817 w 3239029"/>
                <a:gd name="connsiteY73" fmla="*/ 1395794 h 2308352"/>
                <a:gd name="connsiteX74" fmla="*/ 2387737 w 3239029"/>
                <a:gd name="connsiteY74" fmla="*/ 1716283 h 2308352"/>
                <a:gd name="connsiteX75" fmla="*/ 2365776 w 3239029"/>
                <a:gd name="connsiteY75" fmla="*/ 1718454 h 2308352"/>
                <a:gd name="connsiteX76" fmla="*/ 1393209 w 3239029"/>
                <a:gd name="connsiteY76" fmla="*/ 1270783 h 2308352"/>
                <a:gd name="connsiteX77" fmla="*/ 1382349 w 3239029"/>
                <a:gd name="connsiteY77" fmla="*/ 1253407 h 2308352"/>
                <a:gd name="connsiteX78" fmla="*/ 1382590 w 3239029"/>
                <a:gd name="connsiteY78" fmla="*/ 1217931 h 2308352"/>
                <a:gd name="connsiteX79" fmla="*/ 1399242 w 3239029"/>
                <a:gd name="connsiteY79" fmla="*/ 1224930 h 2308352"/>
                <a:gd name="connsiteX80" fmla="*/ 2373740 w 3239029"/>
                <a:gd name="connsiteY80" fmla="*/ 1668499 h 2308352"/>
                <a:gd name="connsiteX81" fmla="*/ 2404389 w 3239029"/>
                <a:gd name="connsiteY81" fmla="*/ 1665361 h 2308352"/>
                <a:gd name="connsiteX82" fmla="*/ 3143588 w 3239029"/>
                <a:gd name="connsiteY82" fmla="*/ 1169665 h 2308352"/>
                <a:gd name="connsiteX83" fmla="*/ 3215746 w 3239029"/>
                <a:gd name="connsiteY83" fmla="*/ 1119951 h 2308352"/>
                <a:gd name="connsiteX84" fmla="*/ 3238914 w 3239029"/>
                <a:gd name="connsiteY84" fmla="*/ 1106436 h 2308352"/>
                <a:gd name="connsiteX85" fmla="*/ 40272 w 3239029"/>
                <a:gd name="connsiteY85" fmla="*/ 1039407 h 2308352"/>
                <a:gd name="connsiteX86" fmla="*/ 47060 w 3239029"/>
                <a:gd name="connsiteY86" fmla="*/ 1043931 h 2308352"/>
                <a:gd name="connsiteX87" fmla="*/ 838870 w 3239029"/>
                <a:gd name="connsiteY87" fmla="*/ 1513564 h 2308352"/>
                <a:gd name="connsiteX88" fmla="*/ 857936 w 3239029"/>
                <a:gd name="connsiteY88" fmla="*/ 1547592 h 2308352"/>
                <a:gd name="connsiteX89" fmla="*/ 857694 w 3239029"/>
                <a:gd name="connsiteY89" fmla="*/ 1570519 h 2308352"/>
                <a:gd name="connsiteX90" fmla="*/ 0 w 3239029"/>
                <a:gd name="connsiteY90" fmla="*/ 1055998 h 2308352"/>
                <a:gd name="connsiteX91" fmla="*/ 31856 w 3239029"/>
                <a:gd name="connsiteY91" fmla="*/ 1039588 h 2308352"/>
                <a:gd name="connsiteX92" fmla="*/ 40272 w 3239029"/>
                <a:gd name="connsiteY92" fmla="*/ 1039407 h 2308352"/>
                <a:gd name="connsiteX93" fmla="*/ 3233605 w 3239029"/>
                <a:gd name="connsiteY93" fmla="*/ 1017626 h 2308352"/>
                <a:gd name="connsiteX94" fmla="*/ 3223711 w 3239029"/>
                <a:gd name="connsiteY94" fmla="*/ 1028969 h 2308352"/>
                <a:gd name="connsiteX95" fmla="*/ 2388703 w 3239029"/>
                <a:gd name="connsiteY95" fmla="*/ 1617578 h 2308352"/>
                <a:gd name="connsiteX96" fmla="*/ 2364328 w 3239029"/>
                <a:gd name="connsiteY96" fmla="*/ 1619750 h 2308352"/>
                <a:gd name="connsiteX97" fmla="*/ 1390554 w 3239029"/>
                <a:gd name="connsiteY97" fmla="*/ 1171354 h 2308352"/>
                <a:gd name="connsiteX98" fmla="*/ 1379695 w 3239029"/>
                <a:gd name="connsiteY98" fmla="*/ 1154220 h 2308352"/>
                <a:gd name="connsiteX99" fmla="*/ 1378005 w 3239029"/>
                <a:gd name="connsiteY99" fmla="*/ 1130087 h 2308352"/>
                <a:gd name="connsiteX100" fmla="*/ 2365535 w 3239029"/>
                <a:gd name="connsiteY100" fmla="*/ 1560382 h 2308352"/>
                <a:gd name="connsiteX101" fmla="*/ 2394012 w 3239029"/>
                <a:gd name="connsiteY101" fmla="*/ 1557486 h 2308352"/>
                <a:gd name="connsiteX102" fmla="*/ 3222263 w 3239029"/>
                <a:gd name="connsiteY102" fmla="*/ 1024142 h 2308352"/>
                <a:gd name="connsiteX103" fmla="*/ 3233605 w 3239029"/>
                <a:gd name="connsiteY103" fmla="*/ 1017626 h 2308352"/>
                <a:gd name="connsiteX104" fmla="*/ 32580 w 3239029"/>
                <a:gd name="connsiteY104" fmla="*/ 941124 h 2308352"/>
                <a:gd name="connsiteX105" fmla="*/ 47784 w 3239029"/>
                <a:gd name="connsiteY105" fmla="*/ 946192 h 2308352"/>
                <a:gd name="connsiteX106" fmla="*/ 840077 w 3239029"/>
                <a:gd name="connsiteY106" fmla="*/ 1416066 h 2308352"/>
                <a:gd name="connsiteX107" fmla="*/ 859625 w 3239029"/>
                <a:gd name="connsiteY107" fmla="*/ 1449853 h 2308352"/>
                <a:gd name="connsiteX108" fmla="*/ 859384 w 3239029"/>
                <a:gd name="connsiteY108" fmla="*/ 1471090 h 2308352"/>
                <a:gd name="connsiteX109" fmla="*/ 1207 w 3239029"/>
                <a:gd name="connsiteY109" fmla="*/ 957293 h 2308352"/>
                <a:gd name="connsiteX110" fmla="*/ 32580 w 3239029"/>
                <a:gd name="connsiteY110" fmla="*/ 941124 h 2308352"/>
                <a:gd name="connsiteX111" fmla="*/ 39428 w 3239029"/>
                <a:gd name="connsiteY111" fmla="*/ 842932 h 2308352"/>
                <a:gd name="connsiteX112" fmla="*/ 45612 w 3239029"/>
                <a:gd name="connsiteY112" fmla="*/ 847005 h 2308352"/>
                <a:gd name="connsiteX113" fmla="*/ 842248 w 3239029"/>
                <a:gd name="connsiteY113" fmla="*/ 1319533 h 2308352"/>
                <a:gd name="connsiteX114" fmla="*/ 860107 w 3239029"/>
                <a:gd name="connsiteY114" fmla="*/ 1349941 h 2308352"/>
                <a:gd name="connsiteX115" fmla="*/ 859865 w 3239029"/>
                <a:gd name="connsiteY115" fmla="*/ 1375281 h 2308352"/>
                <a:gd name="connsiteX116" fmla="*/ 0 w 3239029"/>
                <a:gd name="connsiteY116" fmla="*/ 859795 h 2308352"/>
                <a:gd name="connsiteX117" fmla="*/ 31614 w 3239029"/>
                <a:gd name="connsiteY117" fmla="*/ 843385 h 2308352"/>
                <a:gd name="connsiteX118" fmla="*/ 39428 w 3239029"/>
                <a:gd name="connsiteY118" fmla="*/ 842932 h 2308352"/>
                <a:gd name="connsiteX119" fmla="*/ 39368 w 3239029"/>
                <a:gd name="connsiteY119" fmla="*/ 745042 h 2308352"/>
                <a:gd name="connsiteX120" fmla="*/ 45853 w 3239029"/>
                <a:gd name="connsiteY120" fmla="*/ 749024 h 2308352"/>
                <a:gd name="connsiteX121" fmla="*/ 842489 w 3239029"/>
                <a:gd name="connsiteY121" fmla="*/ 1221552 h 2308352"/>
                <a:gd name="connsiteX122" fmla="*/ 861313 w 3239029"/>
                <a:gd name="connsiteY122" fmla="*/ 1255579 h 2308352"/>
                <a:gd name="connsiteX123" fmla="*/ 861072 w 3239029"/>
                <a:gd name="connsiteY123" fmla="*/ 1278264 h 2308352"/>
                <a:gd name="connsiteX124" fmla="*/ 0 w 3239029"/>
                <a:gd name="connsiteY124" fmla="*/ 761814 h 2308352"/>
                <a:gd name="connsiteX125" fmla="*/ 31614 w 3239029"/>
                <a:gd name="connsiteY125" fmla="*/ 745404 h 2308352"/>
                <a:gd name="connsiteX126" fmla="*/ 39368 w 3239029"/>
                <a:gd name="connsiteY126" fmla="*/ 745042 h 2308352"/>
                <a:gd name="connsiteX127" fmla="*/ 39186 w 3239029"/>
                <a:gd name="connsiteY127" fmla="*/ 646579 h 2308352"/>
                <a:gd name="connsiteX128" fmla="*/ 46094 w 3239029"/>
                <a:gd name="connsiteY128" fmla="*/ 650802 h 2308352"/>
                <a:gd name="connsiteX129" fmla="*/ 843937 w 3239029"/>
                <a:gd name="connsiteY129" fmla="*/ 1124295 h 2308352"/>
                <a:gd name="connsiteX130" fmla="*/ 862520 w 3239029"/>
                <a:gd name="connsiteY130" fmla="*/ 1156151 h 2308352"/>
                <a:gd name="connsiteX131" fmla="*/ 862279 w 3239029"/>
                <a:gd name="connsiteY131" fmla="*/ 1180767 h 2308352"/>
                <a:gd name="connsiteX132" fmla="*/ 0 w 3239029"/>
                <a:gd name="connsiteY132" fmla="*/ 663352 h 2308352"/>
                <a:gd name="connsiteX133" fmla="*/ 30649 w 3239029"/>
                <a:gd name="connsiteY133" fmla="*/ 647424 h 2308352"/>
                <a:gd name="connsiteX134" fmla="*/ 39186 w 3239029"/>
                <a:gd name="connsiteY134" fmla="*/ 646579 h 2308352"/>
                <a:gd name="connsiteX135" fmla="*/ 2403424 w 3239029"/>
                <a:gd name="connsiteY135" fmla="*/ 560062 h 2308352"/>
                <a:gd name="connsiteX136" fmla="*/ 2393046 w 3239029"/>
                <a:gd name="connsiteY136" fmla="*/ 564164 h 2308352"/>
                <a:gd name="connsiteX137" fmla="*/ 1549591 w 3239029"/>
                <a:gd name="connsiteY137" fmla="*/ 1077478 h 2308352"/>
                <a:gd name="connsiteX138" fmla="*/ 1940308 w 3239029"/>
                <a:gd name="connsiteY138" fmla="*/ 1097750 h 2308352"/>
                <a:gd name="connsiteX139" fmla="*/ 2242455 w 3239029"/>
                <a:gd name="connsiteY139" fmla="*/ 978531 h 2308352"/>
                <a:gd name="connsiteX140" fmla="*/ 2408733 w 3239029"/>
                <a:gd name="connsiteY140" fmla="*/ 570439 h 2308352"/>
                <a:gd name="connsiteX141" fmla="*/ 2403424 w 3239029"/>
                <a:gd name="connsiteY141" fmla="*/ 560062 h 2308352"/>
                <a:gd name="connsiteX142" fmla="*/ 39941 w 3239029"/>
                <a:gd name="connsiteY142" fmla="*/ 549232 h 2308352"/>
                <a:gd name="connsiteX143" fmla="*/ 47542 w 3239029"/>
                <a:gd name="connsiteY143" fmla="*/ 554028 h 2308352"/>
                <a:gd name="connsiteX144" fmla="*/ 843456 w 3239029"/>
                <a:gd name="connsiteY144" fmla="*/ 1026073 h 2308352"/>
                <a:gd name="connsiteX145" fmla="*/ 863245 w 3239029"/>
                <a:gd name="connsiteY145" fmla="*/ 1061066 h 2308352"/>
                <a:gd name="connsiteX146" fmla="*/ 860832 w 3239029"/>
                <a:gd name="connsiteY146" fmla="*/ 1081821 h 2308352"/>
                <a:gd name="connsiteX147" fmla="*/ 0 w 3239029"/>
                <a:gd name="connsiteY147" fmla="*/ 565612 h 2308352"/>
                <a:gd name="connsiteX148" fmla="*/ 30890 w 3239029"/>
                <a:gd name="connsiteY148" fmla="*/ 549684 h 2308352"/>
                <a:gd name="connsiteX149" fmla="*/ 39941 w 3239029"/>
                <a:gd name="connsiteY149" fmla="*/ 549232 h 2308352"/>
                <a:gd name="connsiteX150" fmla="*/ 2352502 w 3239029"/>
                <a:gd name="connsiteY150" fmla="*/ 523621 h 2308352"/>
                <a:gd name="connsiteX151" fmla="*/ 3011821 w 3239029"/>
                <a:gd name="connsiteY151" fmla="*/ 758436 h 2308352"/>
                <a:gd name="connsiteX152" fmla="*/ 3017613 w 3239029"/>
                <a:gd name="connsiteY152" fmla="*/ 772192 h 2308352"/>
                <a:gd name="connsiteX153" fmla="*/ 3014476 w 3239029"/>
                <a:gd name="connsiteY153" fmla="*/ 1051655 h 2308352"/>
                <a:gd name="connsiteX154" fmla="*/ 3010132 w 3239029"/>
                <a:gd name="connsiteY154" fmla="*/ 1066618 h 2308352"/>
                <a:gd name="connsiteX155" fmla="*/ 2602281 w 3239029"/>
                <a:gd name="connsiteY155" fmla="*/ 1331600 h 2308352"/>
                <a:gd name="connsiteX156" fmla="*/ 2581044 w 3239029"/>
                <a:gd name="connsiteY156" fmla="*/ 1331118 h 2308352"/>
                <a:gd name="connsiteX157" fmla="*/ 2131684 w 3239029"/>
                <a:gd name="connsiteY157" fmla="*/ 1333772 h 2308352"/>
                <a:gd name="connsiteX158" fmla="*/ 2093071 w 3239029"/>
                <a:gd name="connsiteY158" fmla="*/ 1362732 h 2308352"/>
                <a:gd name="connsiteX159" fmla="*/ 2078108 w 3239029"/>
                <a:gd name="connsiteY159" fmla="*/ 1365146 h 2308352"/>
                <a:gd name="connsiteX160" fmla="*/ 1436889 w 3239029"/>
                <a:gd name="connsiteY160" fmla="*/ 1086649 h 2308352"/>
                <a:gd name="connsiteX161" fmla="*/ 1429167 w 3239029"/>
                <a:gd name="connsiteY161" fmla="*/ 1080857 h 2308352"/>
                <a:gd name="connsiteX162" fmla="*/ 2352502 w 3239029"/>
                <a:gd name="connsiteY162" fmla="*/ 523621 h 2308352"/>
                <a:gd name="connsiteX163" fmla="*/ 141903 w 3239029"/>
                <a:gd name="connsiteY163" fmla="*/ 457254 h 2308352"/>
                <a:gd name="connsiteX164" fmla="*/ 859382 w 3239029"/>
                <a:gd name="connsiteY164" fmla="*/ 861243 h 2308352"/>
                <a:gd name="connsiteX165" fmla="*/ 864933 w 3239029"/>
                <a:gd name="connsiteY165" fmla="*/ 886101 h 2308352"/>
                <a:gd name="connsiteX166" fmla="*/ 141903 w 3239029"/>
                <a:gd name="connsiteY166" fmla="*/ 457254 h 2308352"/>
                <a:gd name="connsiteX167" fmla="*/ 35024 w 3239029"/>
                <a:gd name="connsiteY167" fmla="*/ 452396 h 2308352"/>
                <a:gd name="connsiteX168" fmla="*/ 66125 w 3239029"/>
                <a:gd name="connsiteY168" fmla="*/ 467148 h 2308352"/>
                <a:gd name="connsiteX169" fmla="*/ 848764 w 3239029"/>
                <a:gd name="connsiteY169" fmla="*/ 930747 h 2308352"/>
                <a:gd name="connsiteX170" fmla="*/ 865175 w 3239029"/>
                <a:gd name="connsiteY170" fmla="*/ 964051 h 2308352"/>
                <a:gd name="connsiteX171" fmla="*/ 845386 w 3239029"/>
                <a:gd name="connsiteY171" fmla="*/ 975152 h 2308352"/>
                <a:gd name="connsiteX172" fmla="*/ 10378 w 3239029"/>
                <a:gd name="connsiteY172" fmla="*/ 474147 h 2308352"/>
                <a:gd name="connsiteX173" fmla="*/ 1931 w 3239029"/>
                <a:gd name="connsiteY173" fmla="*/ 468113 h 2308352"/>
                <a:gd name="connsiteX174" fmla="*/ 4103 w 3239029"/>
                <a:gd name="connsiteY174" fmla="*/ 465700 h 2308352"/>
                <a:gd name="connsiteX175" fmla="*/ 35024 w 3239029"/>
                <a:gd name="connsiteY175" fmla="*/ 452396 h 2308352"/>
                <a:gd name="connsiteX176" fmla="*/ 1403708 w 3239029"/>
                <a:gd name="connsiteY176" fmla="*/ 240719 h 2308352"/>
                <a:gd name="connsiteX177" fmla="*/ 1270372 w 3239029"/>
                <a:gd name="connsiteY177" fmla="*/ 252605 h 2308352"/>
                <a:gd name="connsiteX178" fmla="*/ 987771 w 3239029"/>
                <a:gd name="connsiteY178" fmla="*/ 364583 h 2308352"/>
                <a:gd name="connsiteX179" fmla="*/ 834043 w 3239029"/>
                <a:gd name="connsiteY179" fmla="*/ 730200 h 2308352"/>
                <a:gd name="connsiteX180" fmla="*/ 854315 w 3239029"/>
                <a:gd name="connsiteY180" fmla="*/ 739612 h 2308352"/>
                <a:gd name="connsiteX181" fmla="*/ 1640092 w 3239029"/>
                <a:gd name="connsiteY181" fmla="*/ 278910 h 2308352"/>
                <a:gd name="connsiteX182" fmla="*/ 1651435 w 3239029"/>
                <a:gd name="connsiteY182" fmla="*/ 269739 h 2308352"/>
                <a:gd name="connsiteX183" fmla="*/ 1403708 w 3239029"/>
                <a:gd name="connsiteY183" fmla="*/ 240719 h 2308352"/>
                <a:gd name="connsiteX184" fmla="*/ 749125 w 3239029"/>
                <a:gd name="connsiteY184" fmla="*/ 352 h 2308352"/>
                <a:gd name="connsiteX185" fmla="*/ 758024 w 3239029"/>
                <a:gd name="connsiteY185" fmla="*/ 4757 h 2308352"/>
                <a:gd name="connsiteX186" fmla="*/ 1018180 w 3239029"/>
                <a:gd name="connsiteY186" fmla="*/ 76915 h 2308352"/>
                <a:gd name="connsiteX187" fmla="*/ 1242860 w 3239029"/>
                <a:gd name="connsiteY187" fmla="*/ 34199 h 2308352"/>
                <a:gd name="connsiteX188" fmla="*/ 1273027 w 3239029"/>
                <a:gd name="connsiteY188" fmla="*/ 34682 h 2308352"/>
                <a:gd name="connsiteX189" fmla="*/ 1786339 w 3239029"/>
                <a:gd name="connsiteY189" fmla="*/ 278427 h 2308352"/>
                <a:gd name="connsiteX190" fmla="*/ 899685 w 3239029"/>
                <a:gd name="connsiteY190" fmla="*/ 808392 h 2308352"/>
                <a:gd name="connsiteX191" fmla="*/ 876759 w 3239029"/>
                <a:gd name="connsiteY191" fmla="*/ 810564 h 2308352"/>
                <a:gd name="connsiteX192" fmla="*/ 383235 w 3239029"/>
                <a:gd name="connsiteY192" fmla="*/ 520242 h 2308352"/>
                <a:gd name="connsiteX193" fmla="*/ 378891 w 3239029"/>
                <a:gd name="connsiteY193" fmla="*/ 502383 h 2308352"/>
                <a:gd name="connsiteX194" fmla="*/ 387821 w 3239029"/>
                <a:gd name="connsiteY194" fmla="*/ 197098 h 2308352"/>
                <a:gd name="connsiteX195" fmla="*/ 393130 w 3239029"/>
                <a:gd name="connsiteY195" fmla="*/ 180929 h 2308352"/>
                <a:gd name="connsiteX196" fmla="*/ 738958 w 3239029"/>
                <a:gd name="connsiteY196" fmla="*/ 2102 h 2308352"/>
                <a:gd name="connsiteX197" fmla="*/ 749125 w 3239029"/>
                <a:gd name="connsiteY197" fmla="*/ 352 h 230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3239029" h="2308352">
                  <a:moveTo>
                    <a:pt x="1399001" y="1813297"/>
                  </a:moveTo>
                  <a:cubicBezTo>
                    <a:pt x="1411308" y="1819330"/>
                    <a:pt x="2055664" y="2128718"/>
                    <a:pt x="2375188" y="2257348"/>
                  </a:cubicBezTo>
                  <a:cubicBezTo>
                    <a:pt x="2385565" y="2261692"/>
                    <a:pt x="2393046" y="2261209"/>
                    <a:pt x="2402458" y="2254934"/>
                  </a:cubicBezTo>
                  <a:cubicBezTo>
                    <a:pt x="2532536" y="2167331"/>
                    <a:pt x="2813446" y="1973059"/>
                    <a:pt x="2828167" y="1971852"/>
                  </a:cubicBezTo>
                  <a:cubicBezTo>
                    <a:pt x="2826719" y="1976196"/>
                    <a:pt x="2410181" y="2288479"/>
                    <a:pt x="2390150" y="2302718"/>
                  </a:cubicBezTo>
                  <a:cubicBezTo>
                    <a:pt x="2381221" y="2309234"/>
                    <a:pt x="2373740" y="2309958"/>
                    <a:pt x="2363121" y="2305614"/>
                  </a:cubicBezTo>
                  <a:cubicBezTo>
                    <a:pt x="2220494" y="2247936"/>
                    <a:pt x="1586033" y="1957372"/>
                    <a:pt x="1412032" y="1868803"/>
                  </a:cubicBezTo>
                  <a:cubicBezTo>
                    <a:pt x="1402862" y="1864218"/>
                    <a:pt x="1398035" y="1859150"/>
                    <a:pt x="1398759" y="1848532"/>
                  </a:cubicBezTo>
                  <a:cubicBezTo>
                    <a:pt x="1399725" y="1837430"/>
                    <a:pt x="1399001" y="1826088"/>
                    <a:pt x="1399001" y="1813297"/>
                  </a:cubicBezTo>
                  <a:close/>
                  <a:moveTo>
                    <a:pt x="1396346" y="1715799"/>
                  </a:moveTo>
                  <a:cubicBezTo>
                    <a:pt x="1402621" y="1714834"/>
                    <a:pt x="1407447" y="1719419"/>
                    <a:pt x="1412756" y="1722074"/>
                  </a:cubicBezTo>
                  <a:cubicBezTo>
                    <a:pt x="1728419" y="1881112"/>
                    <a:pt x="2049632" y="2028083"/>
                    <a:pt x="2377602" y="2160091"/>
                  </a:cubicBezTo>
                  <a:cubicBezTo>
                    <a:pt x="2386531" y="2163711"/>
                    <a:pt x="2392565" y="2163711"/>
                    <a:pt x="2400770" y="2158161"/>
                  </a:cubicBezTo>
                  <a:cubicBezTo>
                    <a:pt x="2567530" y="2045941"/>
                    <a:pt x="3021234" y="1742346"/>
                    <a:pt x="3042471" y="1729073"/>
                  </a:cubicBezTo>
                  <a:cubicBezTo>
                    <a:pt x="3042954" y="1729797"/>
                    <a:pt x="3043678" y="1730762"/>
                    <a:pt x="3044402" y="1731727"/>
                  </a:cubicBezTo>
                  <a:cubicBezTo>
                    <a:pt x="3040299" y="1735106"/>
                    <a:pt x="2455552" y="2160333"/>
                    <a:pt x="2387497" y="2206910"/>
                  </a:cubicBezTo>
                  <a:cubicBezTo>
                    <a:pt x="2380257" y="2211736"/>
                    <a:pt x="2374706" y="2212219"/>
                    <a:pt x="2366742" y="2209081"/>
                  </a:cubicBezTo>
                  <a:cubicBezTo>
                    <a:pt x="2039496" y="2077314"/>
                    <a:pt x="1720454" y="1928413"/>
                    <a:pt x="1406482" y="1767927"/>
                  </a:cubicBezTo>
                  <a:cubicBezTo>
                    <a:pt x="1399242" y="1764066"/>
                    <a:pt x="1396105" y="1759722"/>
                    <a:pt x="1396346" y="1751516"/>
                  </a:cubicBezTo>
                  <a:cubicBezTo>
                    <a:pt x="1396588" y="1739691"/>
                    <a:pt x="1396346" y="1727866"/>
                    <a:pt x="1396346" y="1715799"/>
                  </a:cubicBezTo>
                  <a:close/>
                  <a:moveTo>
                    <a:pt x="1396014" y="1619659"/>
                  </a:moveTo>
                  <a:cubicBezTo>
                    <a:pt x="1399604" y="1617457"/>
                    <a:pt x="1407206" y="1621318"/>
                    <a:pt x="1422409" y="1628920"/>
                  </a:cubicBezTo>
                  <a:cubicBezTo>
                    <a:pt x="1734934" y="1786509"/>
                    <a:pt x="2053251" y="1931792"/>
                    <a:pt x="2378083" y="2062594"/>
                  </a:cubicBezTo>
                  <a:cubicBezTo>
                    <a:pt x="2386289" y="2065731"/>
                    <a:pt x="2392322" y="2065731"/>
                    <a:pt x="2400044" y="2060422"/>
                  </a:cubicBezTo>
                  <a:cubicBezTo>
                    <a:pt x="2593593" y="1930344"/>
                    <a:pt x="3020991" y="1643882"/>
                    <a:pt x="3040780" y="1630609"/>
                  </a:cubicBezTo>
                  <a:cubicBezTo>
                    <a:pt x="3044883" y="1627713"/>
                    <a:pt x="3048503" y="1625300"/>
                    <a:pt x="3053330" y="1625058"/>
                  </a:cubicBezTo>
                  <a:cubicBezTo>
                    <a:pt x="3049951" y="1631816"/>
                    <a:pt x="2813687" y="1810884"/>
                    <a:pt x="2701468" y="1896558"/>
                  </a:cubicBezTo>
                  <a:cubicBezTo>
                    <a:pt x="2681679" y="1911762"/>
                    <a:pt x="2412353" y="2091795"/>
                    <a:pt x="2389909" y="2107723"/>
                  </a:cubicBezTo>
                  <a:cubicBezTo>
                    <a:pt x="2381221" y="2113756"/>
                    <a:pt x="2373981" y="2114480"/>
                    <a:pt x="2364086" y="2110378"/>
                  </a:cubicBezTo>
                  <a:cubicBezTo>
                    <a:pt x="2191534" y="2040391"/>
                    <a:pt x="2020912" y="1966061"/>
                    <a:pt x="1852221" y="1887628"/>
                  </a:cubicBezTo>
                  <a:cubicBezTo>
                    <a:pt x="1701872" y="1817882"/>
                    <a:pt x="1553211" y="1744759"/>
                    <a:pt x="1405516" y="1669463"/>
                  </a:cubicBezTo>
                  <a:cubicBezTo>
                    <a:pt x="1397552" y="1665361"/>
                    <a:pt x="1392244" y="1660775"/>
                    <a:pt x="1393932" y="1651122"/>
                  </a:cubicBezTo>
                  <a:cubicBezTo>
                    <a:pt x="1393932" y="1649674"/>
                    <a:pt x="1393691" y="1648226"/>
                    <a:pt x="1393691" y="1646778"/>
                  </a:cubicBezTo>
                  <a:cubicBezTo>
                    <a:pt x="1392847" y="1630126"/>
                    <a:pt x="1392424" y="1621861"/>
                    <a:pt x="1396014" y="1619659"/>
                  </a:cubicBezTo>
                  <a:close/>
                  <a:moveTo>
                    <a:pt x="3132488" y="1472537"/>
                  </a:moveTo>
                  <a:cubicBezTo>
                    <a:pt x="3131040" y="1479777"/>
                    <a:pt x="3126696" y="1481466"/>
                    <a:pt x="3123559" y="1483879"/>
                  </a:cubicBezTo>
                  <a:cubicBezTo>
                    <a:pt x="3019786" y="1564243"/>
                    <a:pt x="2916014" y="1644607"/>
                    <a:pt x="2812000" y="1724487"/>
                  </a:cubicBezTo>
                  <a:cubicBezTo>
                    <a:pt x="2788832" y="1742346"/>
                    <a:pt x="2436970" y="1977162"/>
                    <a:pt x="2389186" y="2009742"/>
                  </a:cubicBezTo>
                  <a:cubicBezTo>
                    <a:pt x="2380740" y="2015292"/>
                    <a:pt x="2374465" y="2016258"/>
                    <a:pt x="2364812" y="2012396"/>
                  </a:cubicBezTo>
                  <a:cubicBezTo>
                    <a:pt x="2036842" y="1880146"/>
                    <a:pt x="1716835" y="1730521"/>
                    <a:pt x="1402138" y="1569794"/>
                  </a:cubicBezTo>
                  <a:cubicBezTo>
                    <a:pt x="1392244" y="1564726"/>
                    <a:pt x="1390554" y="1558210"/>
                    <a:pt x="1390313" y="1548557"/>
                  </a:cubicBezTo>
                  <a:cubicBezTo>
                    <a:pt x="1389106" y="1513805"/>
                    <a:pt x="1388865" y="1514046"/>
                    <a:pt x="1419273" y="1529250"/>
                  </a:cubicBezTo>
                  <a:cubicBezTo>
                    <a:pt x="1733004" y="1687081"/>
                    <a:pt x="2051804" y="1833087"/>
                    <a:pt x="2377602" y="1964130"/>
                  </a:cubicBezTo>
                  <a:cubicBezTo>
                    <a:pt x="2386532" y="1967750"/>
                    <a:pt x="2392806" y="1967026"/>
                    <a:pt x="2400770" y="1961716"/>
                  </a:cubicBezTo>
                  <a:cubicBezTo>
                    <a:pt x="2600593" y="1827536"/>
                    <a:pt x="2800898" y="1693838"/>
                    <a:pt x="3000480" y="1559175"/>
                  </a:cubicBezTo>
                  <a:cubicBezTo>
                    <a:pt x="3036197" y="1535283"/>
                    <a:pt x="3072155" y="1511633"/>
                    <a:pt x="3107631" y="1487499"/>
                  </a:cubicBezTo>
                  <a:cubicBezTo>
                    <a:pt x="3115354" y="1482673"/>
                    <a:pt x="3123076" y="1478088"/>
                    <a:pt x="3132488" y="1472537"/>
                  </a:cubicBezTo>
                  <a:close/>
                  <a:moveTo>
                    <a:pt x="3146726" y="1365627"/>
                  </a:moveTo>
                  <a:cubicBezTo>
                    <a:pt x="3137796" y="1377694"/>
                    <a:pt x="3124764" y="1384934"/>
                    <a:pt x="3113422" y="1393863"/>
                  </a:cubicBezTo>
                  <a:cubicBezTo>
                    <a:pt x="3023646" y="1464332"/>
                    <a:pt x="2933630" y="1534801"/>
                    <a:pt x="2843372" y="1604788"/>
                  </a:cubicBezTo>
                  <a:cubicBezTo>
                    <a:pt x="2819239" y="1623612"/>
                    <a:pt x="2457723" y="1864702"/>
                    <a:pt x="2389909" y="1910797"/>
                  </a:cubicBezTo>
                  <a:cubicBezTo>
                    <a:pt x="2380497" y="1917313"/>
                    <a:pt x="2373257" y="1917554"/>
                    <a:pt x="2362880" y="1913451"/>
                  </a:cubicBezTo>
                  <a:cubicBezTo>
                    <a:pt x="2060009" y="1791096"/>
                    <a:pt x="1422893" y="1481466"/>
                    <a:pt x="1397794" y="1469158"/>
                  </a:cubicBezTo>
                  <a:cubicBezTo>
                    <a:pt x="1391278" y="1466021"/>
                    <a:pt x="1387417" y="1462160"/>
                    <a:pt x="1387900" y="1454196"/>
                  </a:cubicBezTo>
                  <a:cubicBezTo>
                    <a:pt x="1388623" y="1442129"/>
                    <a:pt x="1388141" y="1429821"/>
                    <a:pt x="1388141" y="1417272"/>
                  </a:cubicBezTo>
                  <a:cubicBezTo>
                    <a:pt x="1392485" y="1416065"/>
                    <a:pt x="2297479" y="1832364"/>
                    <a:pt x="2378325" y="1866392"/>
                  </a:cubicBezTo>
                  <a:cubicBezTo>
                    <a:pt x="2387496" y="1870253"/>
                    <a:pt x="2393770" y="1868564"/>
                    <a:pt x="2401493" y="1863254"/>
                  </a:cubicBezTo>
                  <a:cubicBezTo>
                    <a:pt x="2643790" y="1700597"/>
                    <a:pt x="2886329" y="1538179"/>
                    <a:pt x="3128384" y="1375522"/>
                  </a:cubicBezTo>
                  <a:cubicBezTo>
                    <a:pt x="3134176" y="1371660"/>
                    <a:pt x="3139003" y="1365868"/>
                    <a:pt x="3146726" y="1365627"/>
                  </a:cubicBezTo>
                  <a:close/>
                  <a:moveTo>
                    <a:pt x="3115836" y="1288883"/>
                  </a:moveTo>
                  <a:cubicBezTo>
                    <a:pt x="3102079" y="1303845"/>
                    <a:pt x="3084945" y="1314947"/>
                    <a:pt x="3069017" y="1327496"/>
                  </a:cubicBezTo>
                  <a:cubicBezTo>
                    <a:pt x="2992032" y="1388553"/>
                    <a:pt x="2914806" y="1449368"/>
                    <a:pt x="2837580" y="1510184"/>
                  </a:cubicBezTo>
                  <a:cubicBezTo>
                    <a:pt x="2834442" y="1512839"/>
                    <a:pt x="2536156" y="1714352"/>
                    <a:pt x="2390392" y="1812574"/>
                  </a:cubicBezTo>
                  <a:cubicBezTo>
                    <a:pt x="2380980" y="1818848"/>
                    <a:pt x="2373740" y="1819572"/>
                    <a:pt x="2363363" y="1815470"/>
                  </a:cubicBezTo>
                  <a:cubicBezTo>
                    <a:pt x="2033704" y="1682737"/>
                    <a:pt x="1712249" y="1532146"/>
                    <a:pt x="1395863" y="1370212"/>
                  </a:cubicBezTo>
                  <a:cubicBezTo>
                    <a:pt x="1388140" y="1366109"/>
                    <a:pt x="1384761" y="1361524"/>
                    <a:pt x="1385244" y="1352353"/>
                  </a:cubicBezTo>
                  <a:cubicBezTo>
                    <a:pt x="1385968" y="1340769"/>
                    <a:pt x="1385485" y="1329185"/>
                    <a:pt x="1385485" y="1317119"/>
                  </a:cubicBezTo>
                  <a:cubicBezTo>
                    <a:pt x="1391760" y="1317360"/>
                    <a:pt x="2045288" y="1633988"/>
                    <a:pt x="2376636" y="1767445"/>
                  </a:cubicBezTo>
                  <a:cubicBezTo>
                    <a:pt x="2386772" y="1771547"/>
                    <a:pt x="2393529" y="1770582"/>
                    <a:pt x="2402217" y="1764790"/>
                  </a:cubicBezTo>
                  <a:cubicBezTo>
                    <a:pt x="2635344" y="1608166"/>
                    <a:pt x="2868953" y="1451782"/>
                    <a:pt x="3102321" y="1295399"/>
                  </a:cubicBezTo>
                  <a:cubicBezTo>
                    <a:pt x="3106424" y="1292744"/>
                    <a:pt x="3109802" y="1287917"/>
                    <a:pt x="3115836" y="1288883"/>
                  </a:cubicBezTo>
                  <a:close/>
                  <a:moveTo>
                    <a:pt x="3238914" y="1106436"/>
                  </a:moveTo>
                  <a:cubicBezTo>
                    <a:pt x="3239879" y="1112711"/>
                    <a:pt x="3234570" y="1113193"/>
                    <a:pt x="3231674" y="1115365"/>
                  </a:cubicBezTo>
                  <a:cubicBezTo>
                    <a:pt x="3107388" y="1209002"/>
                    <a:pt x="2983103" y="1302397"/>
                    <a:pt x="2858817" y="1395794"/>
                  </a:cubicBezTo>
                  <a:cubicBezTo>
                    <a:pt x="2856162" y="1397725"/>
                    <a:pt x="2432624" y="1685633"/>
                    <a:pt x="2387737" y="1716283"/>
                  </a:cubicBezTo>
                  <a:cubicBezTo>
                    <a:pt x="2380256" y="1721592"/>
                    <a:pt x="2374222" y="1721833"/>
                    <a:pt x="2365776" y="1718454"/>
                  </a:cubicBezTo>
                  <a:cubicBezTo>
                    <a:pt x="2034427" y="1584757"/>
                    <a:pt x="1711284" y="1433442"/>
                    <a:pt x="1393209" y="1270783"/>
                  </a:cubicBezTo>
                  <a:cubicBezTo>
                    <a:pt x="1385486" y="1266922"/>
                    <a:pt x="1381866" y="1262336"/>
                    <a:pt x="1382349" y="1253407"/>
                  </a:cubicBezTo>
                  <a:cubicBezTo>
                    <a:pt x="1383073" y="1241823"/>
                    <a:pt x="1382590" y="1229998"/>
                    <a:pt x="1382590" y="1217931"/>
                  </a:cubicBezTo>
                  <a:cubicBezTo>
                    <a:pt x="1389106" y="1218173"/>
                    <a:pt x="1393932" y="1222275"/>
                    <a:pt x="1399242" y="1224930"/>
                  </a:cubicBezTo>
                  <a:cubicBezTo>
                    <a:pt x="1718041" y="1386140"/>
                    <a:pt x="2042391" y="1535042"/>
                    <a:pt x="2373740" y="1668499"/>
                  </a:cubicBezTo>
                  <a:cubicBezTo>
                    <a:pt x="2385565" y="1673325"/>
                    <a:pt x="2393770" y="1672601"/>
                    <a:pt x="2404389" y="1665361"/>
                  </a:cubicBezTo>
                  <a:cubicBezTo>
                    <a:pt x="2650788" y="1499808"/>
                    <a:pt x="2897188" y="1334736"/>
                    <a:pt x="3143588" y="1169665"/>
                  </a:cubicBezTo>
                  <a:cubicBezTo>
                    <a:pt x="3167721" y="1153254"/>
                    <a:pt x="3191613" y="1136602"/>
                    <a:pt x="3215746" y="1119951"/>
                  </a:cubicBezTo>
                  <a:cubicBezTo>
                    <a:pt x="3223228" y="1115607"/>
                    <a:pt x="3230950" y="1111021"/>
                    <a:pt x="3238914" y="1106436"/>
                  </a:cubicBezTo>
                  <a:close/>
                  <a:moveTo>
                    <a:pt x="40272" y="1039407"/>
                  </a:moveTo>
                  <a:cubicBezTo>
                    <a:pt x="42655" y="1040613"/>
                    <a:pt x="44767" y="1042604"/>
                    <a:pt x="47060" y="1043931"/>
                  </a:cubicBezTo>
                  <a:cubicBezTo>
                    <a:pt x="148419" y="1105954"/>
                    <a:pt x="674523" y="1422341"/>
                    <a:pt x="838870" y="1513564"/>
                  </a:cubicBezTo>
                  <a:cubicBezTo>
                    <a:pt x="853592" y="1521769"/>
                    <a:pt x="861314" y="1530216"/>
                    <a:pt x="857936" y="1547592"/>
                  </a:cubicBezTo>
                  <a:cubicBezTo>
                    <a:pt x="856729" y="1553867"/>
                    <a:pt x="857694" y="1560624"/>
                    <a:pt x="857694" y="1570519"/>
                  </a:cubicBezTo>
                  <a:cubicBezTo>
                    <a:pt x="565924" y="1406172"/>
                    <a:pt x="282117" y="1234825"/>
                    <a:pt x="0" y="1055998"/>
                  </a:cubicBezTo>
                  <a:cubicBezTo>
                    <a:pt x="11825" y="1049965"/>
                    <a:pt x="21961" y="1045138"/>
                    <a:pt x="31856" y="1039588"/>
                  </a:cubicBezTo>
                  <a:cubicBezTo>
                    <a:pt x="35235" y="1037778"/>
                    <a:pt x="37889" y="1038200"/>
                    <a:pt x="40272" y="1039407"/>
                  </a:cubicBezTo>
                  <a:close/>
                  <a:moveTo>
                    <a:pt x="3233605" y="1017626"/>
                  </a:moveTo>
                  <a:cubicBezTo>
                    <a:pt x="3233123" y="1025107"/>
                    <a:pt x="3227331" y="1026314"/>
                    <a:pt x="3223711" y="1028969"/>
                  </a:cubicBezTo>
                  <a:cubicBezTo>
                    <a:pt x="3123558" y="1104747"/>
                    <a:pt x="2439624" y="1582826"/>
                    <a:pt x="2388703" y="1617578"/>
                  </a:cubicBezTo>
                  <a:cubicBezTo>
                    <a:pt x="2380256" y="1623370"/>
                    <a:pt x="2373740" y="1623611"/>
                    <a:pt x="2364328" y="1619750"/>
                  </a:cubicBezTo>
                  <a:cubicBezTo>
                    <a:pt x="2032497" y="1486052"/>
                    <a:pt x="1709112" y="1334254"/>
                    <a:pt x="1390554" y="1171354"/>
                  </a:cubicBezTo>
                  <a:cubicBezTo>
                    <a:pt x="1382832" y="1167493"/>
                    <a:pt x="1379212" y="1162908"/>
                    <a:pt x="1379695" y="1154220"/>
                  </a:cubicBezTo>
                  <a:cubicBezTo>
                    <a:pt x="1379936" y="1146256"/>
                    <a:pt x="1378488" y="1138051"/>
                    <a:pt x="1378005" y="1130087"/>
                  </a:cubicBezTo>
                  <a:cubicBezTo>
                    <a:pt x="1384762" y="1129121"/>
                    <a:pt x="2036117" y="1432718"/>
                    <a:pt x="2365535" y="1560382"/>
                  </a:cubicBezTo>
                  <a:cubicBezTo>
                    <a:pt x="2376395" y="1564726"/>
                    <a:pt x="2384117" y="1563761"/>
                    <a:pt x="2394012" y="1557486"/>
                  </a:cubicBezTo>
                  <a:cubicBezTo>
                    <a:pt x="2670095" y="1379383"/>
                    <a:pt x="2946179" y="1201762"/>
                    <a:pt x="3222263" y="1024142"/>
                  </a:cubicBezTo>
                  <a:cubicBezTo>
                    <a:pt x="3225641" y="1021970"/>
                    <a:pt x="3229261" y="1020039"/>
                    <a:pt x="3233605" y="1017626"/>
                  </a:cubicBezTo>
                  <a:close/>
                  <a:moveTo>
                    <a:pt x="32580" y="941124"/>
                  </a:moveTo>
                  <a:cubicBezTo>
                    <a:pt x="39096" y="937987"/>
                    <a:pt x="43199" y="943296"/>
                    <a:pt x="47784" y="946192"/>
                  </a:cubicBezTo>
                  <a:cubicBezTo>
                    <a:pt x="172070" y="1023660"/>
                    <a:pt x="699381" y="1338357"/>
                    <a:pt x="840077" y="1416066"/>
                  </a:cubicBezTo>
                  <a:cubicBezTo>
                    <a:pt x="855040" y="1424513"/>
                    <a:pt x="862280" y="1432959"/>
                    <a:pt x="859625" y="1449853"/>
                  </a:cubicBezTo>
                  <a:cubicBezTo>
                    <a:pt x="858419" y="1456369"/>
                    <a:pt x="859384" y="1463126"/>
                    <a:pt x="859384" y="1471090"/>
                  </a:cubicBezTo>
                  <a:cubicBezTo>
                    <a:pt x="803636" y="1449370"/>
                    <a:pt x="82777" y="1017626"/>
                    <a:pt x="1207" y="957293"/>
                  </a:cubicBezTo>
                  <a:cubicBezTo>
                    <a:pt x="12067" y="951501"/>
                    <a:pt x="22203" y="946192"/>
                    <a:pt x="32580" y="941124"/>
                  </a:cubicBezTo>
                  <a:close/>
                  <a:moveTo>
                    <a:pt x="39428" y="842932"/>
                  </a:moveTo>
                  <a:cubicBezTo>
                    <a:pt x="41630" y="843928"/>
                    <a:pt x="43561" y="845677"/>
                    <a:pt x="45612" y="847005"/>
                  </a:cubicBezTo>
                  <a:cubicBezTo>
                    <a:pt x="147454" y="909268"/>
                    <a:pt x="676694" y="1227586"/>
                    <a:pt x="842248" y="1319533"/>
                  </a:cubicBezTo>
                  <a:cubicBezTo>
                    <a:pt x="855763" y="1327015"/>
                    <a:pt x="862520" y="1334496"/>
                    <a:pt x="860107" y="1349941"/>
                  </a:cubicBezTo>
                  <a:cubicBezTo>
                    <a:pt x="858900" y="1357422"/>
                    <a:pt x="859865" y="1364904"/>
                    <a:pt x="859865" y="1375281"/>
                  </a:cubicBezTo>
                  <a:cubicBezTo>
                    <a:pt x="567612" y="1210934"/>
                    <a:pt x="282841" y="1039105"/>
                    <a:pt x="0" y="859795"/>
                  </a:cubicBezTo>
                  <a:cubicBezTo>
                    <a:pt x="11584" y="853762"/>
                    <a:pt x="21720" y="848935"/>
                    <a:pt x="31614" y="843385"/>
                  </a:cubicBezTo>
                  <a:cubicBezTo>
                    <a:pt x="34752" y="841695"/>
                    <a:pt x="37226" y="841937"/>
                    <a:pt x="39428" y="842932"/>
                  </a:cubicBezTo>
                  <a:close/>
                  <a:moveTo>
                    <a:pt x="39368" y="745042"/>
                  </a:moveTo>
                  <a:cubicBezTo>
                    <a:pt x="41630" y="746007"/>
                    <a:pt x="43681" y="747697"/>
                    <a:pt x="45853" y="749024"/>
                  </a:cubicBezTo>
                  <a:cubicBezTo>
                    <a:pt x="196927" y="843385"/>
                    <a:pt x="728098" y="1158323"/>
                    <a:pt x="842489" y="1221552"/>
                  </a:cubicBezTo>
                  <a:cubicBezTo>
                    <a:pt x="857693" y="1229757"/>
                    <a:pt x="864450" y="1238686"/>
                    <a:pt x="861313" y="1255579"/>
                  </a:cubicBezTo>
                  <a:cubicBezTo>
                    <a:pt x="860107" y="1261854"/>
                    <a:pt x="861072" y="1268611"/>
                    <a:pt x="861072" y="1278264"/>
                  </a:cubicBezTo>
                  <a:cubicBezTo>
                    <a:pt x="568095" y="1112952"/>
                    <a:pt x="283082" y="941607"/>
                    <a:pt x="0" y="761814"/>
                  </a:cubicBezTo>
                  <a:cubicBezTo>
                    <a:pt x="11825" y="755781"/>
                    <a:pt x="21720" y="750713"/>
                    <a:pt x="31614" y="745404"/>
                  </a:cubicBezTo>
                  <a:cubicBezTo>
                    <a:pt x="34631" y="743835"/>
                    <a:pt x="37105" y="744076"/>
                    <a:pt x="39368" y="745042"/>
                  </a:cubicBezTo>
                  <a:close/>
                  <a:moveTo>
                    <a:pt x="39186" y="646579"/>
                  </a:moveTo>
                  <a:cubicBezTo>
                    <a:pt x="41630" y="647544"/>
                    <a:pt x="43802" y="649354"/>
                    <a:pt x="46094" y="650802"/>
                  </a:cubicBezTo>
                  <a:cubicBezTo>
                    <a:pt x="170139" y="728511"/>
                    <a:pt x="701310" y="1045380"/>
                    <a:pt x="843937" y="1124295"/>
                  </a:cubicBezTo>
                  <a:cubicBezTo>
                    <a:pt x="857693" y="1132018"/>
                    <a:pt x="865175" y="1139740"/>
                    <a:pt x="862520" y="1156151"/>
                  </a:cubicBezTo>
                  <a:cubicBezTo>
                    <a:pt x="861313" y="1163150"/>
                    <a:pt x="862279" y="1170872"/>
                    <a:pt x="862279" y="1180767"/>
                  </a:cubicBezTo>
                  <a:cubicBezTo>
                    <a:pt x="569302" y="1015455"/>
                    <a:pt x="283324" y="843626"/>
                    <a:pt x="0" y="663352"/>
                  </a:cubicBezTo>
                  <a:cubicBezTo>
                    <a:pt x="11584" y="657560"/>
                    <a:pt x="21237" y="652974"/>
                    <a:pt x="30649" y="647424"/>
                  </a:cubicBezTo>
                  <a:cubicBezTo>
                    <a:pt x="34028" y="645493"/>
                    <a:pt x="36743" y="645614"/>
                    <a:pt x="39186" y="646579"/>
                  </a:cubicBezTo>
                  <a:close/>
                  <a:moveTo>
                    <a:pt x="2403424" y="560062"/>
                  </a:moveTo>
                  <a:cubicBezTo>
                    <a:pt x="2400950" y="559519"/>
                    <a:pt x="2397632" y="561389"/>
                    <a:pt x="2393046" y="564164"/>
                  </a:cubicBezTo>
                  <a:cubicBezTo>
                    <a:pt x="2114791" y="732614"/>
                    <a:pt x="1550315" y="1071686"/>
                    <a:pt x="1549591" y="1077478"/>
                  </a:cubicBezTo>
                  <a:cubicBezTo>
                    <a:pt x="1735900" y="1126227"/>
                    <a:pt x="1877561" y="1108851"/>
                    <a:pt x="1940308" y="1097750"/>
                  </a:cubicBezTo>
                  <a:cubicBezTo>
                    <a:pt x="2049631" y="1078443"/>
                    <a:pt x="2153162" y="1046105"/>
                    <a:pt x="2242455" y="978531"/>
                  </a:cubicBezTo>
                  <a:cubicBezTo>
                    <a:pt x="2378325" y="875724"/>
                    <a:pt x="2437934" y="741060"/>
                    <a:pt x="2408733" y="570439"/>
                  </a:cubicBezTo>
                  <a:cubicBezTo>
                    <a:pt x="2407527" y="563561"/>
                    <a:pt x="2405898" y="560605"/>
                    <a:pt x="2403424" y="560062"/>
                  </a:cubicBezTo>
                  <a:close/>
                  <a:moveTo>
                    <a:pt x="39941" y="549232"/>
                  </a:moveTo>
                  <a:cubicBezTo>
                    <a:pt x="42595" y="550408"/>
                    <a:pt x="45008" y="552460"/>
                    <a:pt x="47542" y="554028"/>
                  </a:cubicBezTo>
                  <a:cubicBezTo>
                    <a:pt x="149385" y="616533"/>
                    <a:pt x="678143" y="934367"/>
                    <a:pt x="843456" y="1026073"/>
                  </a:cubicBezTo>
                  <a:cubicBezTo>
                    <a:pt x="858901" y="1034520"/>
                    <a:pt x="866623" y="1043449"/>
                    <a:pt x="863245" y="1061066"/>
                  </a:cubicBezTo>
                  <a:cubicBezTo>
                    <a:pt x="862038" y="1067341"/>
                    <a:pt x="864451" y="1074098"/>
                    <a:pt x="860832" y="1081821"/>
                  </a:cubicBezTo>
                  <a:cubicBezTo>
                    <a:pt x="569785" y="917956"/>
                    <a:pt x="284290" y="746128"/>
                    <a:pt x="0" y="565612"/>
                  </a:cubicBezTo>
                  <a:cubicBezTo>
                    <a:pt x="11825" y="559579"/>
                    <a:pt x="21479" y="554752"/>
                    <a:pt x="30890" y="549684"/>
                  </a:cubicBezTo>
                  <a:cubicBezTo>
                    <a:pt x="34390" y="547753"/>
                    <a:pt x="37286" y="548055"/>
                    <a:pt x="39941" y="549232"/>
                  </a:cubicBezTo>
                  <a:close/>
                  <a:moveTo>
                    <a:pt x="2352502" y="523621"/>
                  </a:moveTo>
                  <a:cubicBezTo>
                    <a:pt x="2408733" y="548478"/>
                    <a:pt x="2845785" y="713066"/>
                    <a:pt x="3011821" y="758436"/>
                  </a:cubicBezTo>
                  <a:cubicBezTo>
                    <a:pt x="3021716" y="761091"/>
                    <a:pt x="3022922" y="763263"/>
                    <a:pt x="3017613" y="772192"/>
                  </a:cubicBezTo>
                  <a:cubicBezTo>
                    <a:pt x="2963554" y="864622"/>
                    <a:pt x="2962348" y="958018"/>
                    <a:pt x="3014476" y="1051655"/>
                  </a:cubicBezTo>
                  <a:cubicBezTo>
                    <a:pt x="3019061" y="1059861"/>
                    <a:pt x="3016647" y="1062274"/>
                    <a:pt x="3010132" y="1066618"/>
                  </a:cubicBezTo>
                  <a:cubicBezTo>
                    <a:pt x="2874020" y="1154704"/>
                    <a:pt x="2738151" y="1243032"/>
                    <a:pt x="2602281" y="1331600"/>
                  </a:cubicBezTo>
                  <a:cubicBezTo>
                    <a:pt x="2594075" y="1337151"/>
                    <a:pt x="2588766" y="1335462"/>
                    <a:pt x="2581044" y="1331118"/>
                  </a:cubicBezTo>
                  <a:cubicBezTo>
                    <a:pt x="2430935" y="1245928"/>
                    <a:pt x="2280827" y="1246893"/>
                    <a:pt x="2131684" y="1333772"/>
                  </a:cubicBezTo>
                  <a:cubicBezTo>
                    <a:pt x="2117687" y="1341736"/>
                    <a:pt x="2104896" y="1351631"/>
                    <a:pt x="2093071" y="1362732"/>
                  </a:cubicBezTo>
                  <a:cubicBezTo>
                    <a:pt x="2088244" y="1367317"/>
                    <a:pt x="2084141" y="1367800"/>
                    <a:pt x="2078108" y="1365146"/>
                  </a:cubicBezTo>
                  <a:cubicBezTo>
                    <a:pt x="1862840" y="1275611"/>
                    <a:pt x="1648538" y="1184147"/>
                    <a:pt x="1436889" y="1086649"/>
                  </a:cubicBezTo>
                  <a:cubicBezTo>
                    <a:pt x="1433994" y="1085201"/>
                    <a:pt x="1430374" y="1084477"/>
                    <a:pt x="1429167" y="1080857"/>
                  </a:cubicBezTo>
                  <a:cubicBezTo>
                    <a:pt x="1510737" y="1030901"/>
                    <a:pt x="2344780" y="519276"/>
                    <a:pt x="2352502" y="523621"/>
                  </a:cubicBezTo>
                  <a:close/>
                  <a:moveTo>
                    <a:pt x="141903" y="457254"/>
                  </a:moveTo>
                  <a:cubicBezTo>
                    <a:pt x="171104" y="470769"/>
                    <a:pt x="855521" y="859554"/>
                    <a:pt x="859382" y="861243"/>
                  </a:cubicBezTo>
                  <a:cubicBezTo>
                    <a:pt x="869760" y="867759"/>
                    <a:pt x="863968" y="877413"/>
                    <a:pt x="864933" y="886101"/>
                  </a:cubicBezTo>
                  <a:cubicBezTo>
                    <a:pt x="856486" y="885135"/>
                    <a:pt x="167002" y="476802"/>
                    <a:pt x="141903" y="457254"/>
                  </a:cubicBezTo>
                  <a:close/>
                  <a:moveTo>
                    <a:pt x="35024" y="452396"/>
                  </a:moveTo>
                  <a:cubicBezTo>
                    <a:pt x="42776" y="452547"/>
                    <a:pt x="50559" y="457374"/>
                    <a:pt x="66125" y="467148"/>
                  </a:cubicBezTo>
                  <a:cubicBezTo>
                    <a:pt x="323385" y="627875"/>
                    <a:pt x="583783" y="783294"/>
                    <a:pt x="848764" y="930747"/>
                  </a:cubicBezTo>
                  <a:cubicBezTo>
                    <a:pt x="864451" y="939435"/>
                    <a:pt x="865416" y="949571"/>
                    <a:pt x="865175" y="964051"/>
                  </a:cubicBezTo>
                  <a:cubicBezTo>
                    <a:pt x="864209" y="986012"/>
                    <a:pt x="864692" y="986012"/>
                    <a:pt x="845386" y="975152"/>
                  </a:cubicBezTo>
                  <a:cubicBezTo>
                    <a:pt x="562545" y="815391"/>
                    <a:pt x="284531" y="647906"/>
                    <a:pt x="10378" y="474147"/>
                  </a:cubicBezTo>
                  <a:cubicBezTo>
                    <a:pt x="7723" y="472216"/>
                    <a:pt x="5068" y="470285"/>
                    <a:pt x="1931" y="468113"/>
                  </a:cubicBezTo>
                  <a:cubicBezTo>
                    <a:pt x="3379" y="466424"/>
                    <a:pt x="3620" y="465941"/>
                    <a:pt x="4103" y="465700"/>
                  </a:cubicBezTo>
                  <a:cubicBezTo>
                    <a:pt x="19548" y="456771"/>
                    <a:pt x="27271" y="452245"/>
                    <a:pt x="35024" y="452396"/>
                  </a:cubicBezTo>
                  <a:close/>
                  <a:moveTo>
                    <a:pt x="1403708" y="240719"/>
                  </a:moveTo>
                  <a:cubicBezTo>
                    <a:pt x="1341806" y="240780"/>
                    <a:pt x="1298970" y="247658"/>
                    <a:pt x="1270372" y="252605"/>
                  </a:cubicBezTo>
                  <a:cubicBezTo>
                    <a:pt x="1168046" y="270222"/>
                    <a:pt x="1071514" y="301836"/>
                    <a:pt x="987771" y="364583"/>
                  </a:cubicBezTo>
                  <a:cubicBezTo>
                    <a:pt x="865658" y="456289"/>
                    <a:pt x="809427" y="576472"/>
                    <a:pt x="834043" y="730200"/>
                  </a:cubicBezTo>
                  <a:cubicBezTo>
                    <a:pt x="837180" y="749507"/>
                    <a:pt x="837422" y="749507"/>
                    <a:pt x="854315" y="739612"/>
                  </a:cubicBezTo>
                  <a:cubicBezTo>
                    <a:pt x="1116160" y="586125"/>
                    <a:pt x="1378247" y="432397"/>
                    <a:pt x="1640092" y="278910"/>
                  </a:cubicBezTo>
                  <a:cubicBezTo>
                    <a:pt x="1643954" y="276738"/>
                    <a:pt x="1649022" y="275772"/>
                    <a:pt x="1651435" y="269739"/>
                  </a:cubicBezTo>
                  <a:cubicBezTo>
                    <a:pt x="1546576" y="247416"/>
                    <a:pt x="1465610" y="240659"/>
                    <a:pt x="1403708" y="240719"/>
                  </a:cubicBezTo>
                  <a:close/>
                  <a:moveTo>
                    <a:pt x="749125" y="352"/>
                  </a:moveTo>
                  <a:cubicBezTo>
                    <a:pt x="752111" y="1076"/>
                    <a:pt x="754887" y="2826"/>
                    <a:pt x="758024" y="4757"/>
                  </a:cubicBezTo>
                  <a:cubicBezTo>
                    <a:pt x="830664" y="50851"/>
                    <a:pt x="932748" y="73536"/>
                    <a:pt x="1018180" y="76915"/>
                  </a:cubicBezTo>
                  <a:cubicBezTo>
                    <a:pt x="1095647" y="76674"/>
                    <a:pt x="1185181" y="60022"/>
                    <a:pt x="1242860" y="34199"/>
                  </a:cubicBezTo>
                  <a:cubicBezTo>
                    <a:pt x="1253961" y="29373"/>
                    <a:pt x="1262167" y="29373"/>
                    <a:pt x="1273027" y="34682"/>
                  </a:cubicBezTo>
                  <a:cubicBezTo>
                    <a:pt x="1439063" y="117700"/>
                    <a:pt x="1782961" y="276979"/>
                    <a:pt x="1786339" y="278427"/>
                  </a:cubicBezTo>
                  <a:cubicBezTo>
                    <a:pt x="1782961" y="281082"/>
                    <a:pt x="1191938" y="633909"/>
                    <a:pt x="899685" y="808392"/>
                  </a:cubicBezTo>
                  <a:cubicBezTo>
                    <a:pt x="892204" y="812977"/>
                    <a:pt x="885205" y="817321"/>
                    <a:pt x="876759" y="810564"/>
                  </a:cubicBezTo>
                  <a:cubicBezTo>
                    <a:pt x="813047" y="774847"/>
                    <a:pt x="482664" y="583953"/>
                    <a:pt x="383235" y="520242"/>
                  </a:cubicBezTo>
                  <a:cubicBezTo>
                    <a:pt x="374789" y="514691"/>
                    <a:pt x="374547" y="510830"/>
                    <a:pt x="378891" y="502383"/>
                  </a:cubicBezTo>
                  <a:cubicBezTo>
                    <a:pt x="430536" y="402230"/>
                    <a:pt x="433915" y="300147"/>
                    <a:pt x="387821" y="197098"/>
                  </a:cubicBezTo>
                  <a:cubicBezTo>
                    <a:pt x="384201" y="188893"/>
                    <a:pt x="384683" y="185273"/>
                    <a:pt x="393130" y="180929"/>
                  </a:cubicBezTo>
                  <a:cubicBezTo>
                    <a:pt x="508486" y="121561"/>
                    <a:pt x="623843" y="61952"/>
                    <a:pt x="738958" y="2102"/>
                  </a:cubicBezTo>
                  <a:cubicBezTo>
                    <a:pt x="742940" y="-70"/>
                    <a:pt x="746138" y="-372"/>
                    <a:pt x="749125" y="352"/>
                  </a:cubicBezTo>
                  <a:close/>
                </a:path>
              </a:pathLst>
            </a:custGeom>
            <a:solidFill>
              <a:schemeClr val="bg1"/>
            </a:solidFill>
            <a:ln w="2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69678-0585-4B51-892A-645757D51F22}"/>
              </a:ext>
            </a:extLst>
          </p:cNvPr>
          <p:cNvGrpSpPr/>
          <p:nvPr/>
        </p:nvGrpSpPr>
        <p:grpSpPr>
          <a:xfrm>
            <a:off x="1084825" y="2136233"/>
            <a:ext cx="9430678" cy="4567065"/>
            <a:chOff x="839755" y="2045259"/>
            <a:chExt cx="9430678" cy="4567065"/>
          </a:xfrm>
        </p:grpSpPr>
        <p:sp>
          <p:nvSpPr>
            <p:cNvPr id="3" name="Block Arc 37">
              <a:extLst>
                <a:ext uri="{FF2B5EF4-FFF2-40B4-BE49-F238E27FC236}">
                  <a16:creationId xmlns:a16="http://schemas.microsoft.com/office/drawing/2014/main" id="{6810FABE-2D0A-43D4-AA75-A7416AF3E439}"/>
                </a:ext>
              </a:extLst>
            </p:cNvPr>
            <p:cNvSpPr/>
            <p:nvPr/>
          </p:nvSpPr>
          <p:spPr>
            <a:xfrm rot="15748868" flipH="1">
              <a:off x="1377176" y="4284331"/>
              <a:ext cx="980221" cy="519670"/>
            </a:xfrm>
            <a:custGeom>
              <a:avLst/>
              <a:gdLst>
                <a:gd name="connsiteX0" fmla="*/ 985614 w 985614"/>
                <a:gd name="connsiteY0" fmla="*/ 500458 h 509038"/>
                <a:gd name="connsiteX1" fmla="*/ 851805 w 985614"/>
                <a:gd name="connsiteY1" fmla="*/ 509038 h 509038"/>
                <a:gd name="connsiteX2" fmla="*/ 231 w 985614"/>
                <a:gd name="connsiteY2" fmla="*/ 111177 h 509038"/>
                <a:gd name="connsiteX3" fmla="*/ 0 w 985614"/>
                <a:gd name="connsiteY3" fmla="*/ 3 h 509038"/>
                <a:gd name="connsiteX4" fmla="*/ 985614 w 985614"/>
                <a:gd name="connsiteY4" fmla="*/ 500458 h 509038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221" h="519670">
                  <a:moveTo>
                    <a:pt x="980221" y="519670"/>
                  </a:moveTo>
                  <a:cubicBezTo>
                    <a:pt x="936484" y="514390"/>
                    <a:pt x="896993" y="499225"/>
                    <a:pt x="851805" y="509038"/>
                  </a:cubicBezTo>
                  <a:cubicBezTo>
                    <a:pt x="761601" y="313880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883859" y="210406"/>
                    <a:pt x="980221" y="519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4288BA6A-62FA-47B5-BD71-A7D67886B6D7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839755" y="3222889"/>
              <a:ext cx="1486654" cy="875700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69A66B8-9590-45DE-9F66-9F1AB5DF2912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1699115" y="2045259"/>
              <a:ext cx="706370" cy="1159665"/>
            </a:xfrm>
            <a:custGeom>
              <a:avLst/>
              <a:gdLst>
                <a:gd name="connsiteX0" fmla="*/ 115151 w 706370"/>
                <a:gd name="connsiteY0" fmla="*/ 0 h 1159665"/>
                <a:gd name="connsiteX1" fmla="*/ 164992 w 706370"/>
                <a:gd name="connsiteY1" fmla="*/ 13750 h 1159665"/>
                <a:gd name="connsiteX2" fmla="*/ 218271 w 706370"/>
                <a:gd name="connsiteY2" fmla="*/ 34374 h 1159665"/>
                <a:gd name="connsiteX3" fmla="*/ 266393 w 706370"/>
                <a:gd name="connsiteY3" fmla="*/ 56716 h 1159665"/>
                <a:gd name="connsiteX4" fmla="*/ 309359 w 706370"/>
                <a:gd name="connsiteY4" fmla="*/ 75622 h 1159665"/>
                <a:gd name="connsiteX5" fmla="*/ 374668 w 706370"/>
                <a:gd name="connsiteY5" fmla="*/ 109995 h 1159665"/>
                <a:gd name="connsiteX6" fmla="*/ 443414 w 706370"/>
                <a:gd name="connsiteY6" fmla="*/ 156398 h 1159665"/>
                <a:gd name="connsiteX7" fmla="*/ 507006 w 706370"/>
                <a:gd name="connsiteY7" fmla="*/ 209677 h 1159665"/>
                <a:gd name="connsiteX8" fmla="*/ 562003 w 706370"/>
                <a:gd name="connsiteY8" fmla="*/ 274986 h 1159665"/>
                <a:gd name="connsiteX9" fmla="*/ 611844 w 706370"/>
                <a:gd name="connsiteY9" fmla="*/ 350607 h 1159665"/>
                <a:gd name="connsiteX10" fmla="*/ 653092 w 706370"/>
                <a:gd name="connsiteY10" fmla="*/ 434821 h 1159665"/>
                <a:gd name="connsiteX11" fmla="*/ 684028 w 706370"/>
                <a:gd name="connsiteY11" fmla="*/ 525910 h 1159665"/>
                <a:gd name="connsiteX12" fmla="*/ 702933 w 706370"/>
                <a:gd name="connsiteY12" fmla="*/ 622155 h 1159665"/>
                <a:gd name="connsiteX13" fmla="*/ 706370 w 706370"/>
                <a:gd name="connsiteY13" fmla="*/ 728712 h 1159665"/>
                <a:gd name="connsiteX14" fmla="*/ 694340 w 706370"/>
                <a:gd name="connsiteY14" fmla="*/ 838706 h 1159665"/>
                <a:gd name="connsiteX15" fmla="*/ 671997 w 706370"/>
                <a:gd name="connsiteY15" fmla="*/ 931514 h 1159665"/>
                <a:gd name="connsiteX16" fmla="*/ 641061 w 706370"/>
                <a:gd name="connsiteY16" fmla="*/ 1015727 h 1159665"/>
                <a:gd name="connsiteX17" fmla="*/ 606688 w 706370"/>
                <a:gd name="connsiteY17" fmla="*/ 1096505 h 1159665"/>
                <a:gd name="connsiteX18" fmla="*/ 575108 w 706370"/>
                <a:gd name="connsiteY18" fmla="*/ 1159665 h 1159665"/>
                <a:gd name="connsiteX19" fmla="*/ 461150 w 706370"/>
                <a:gd name="connsiteY19" fmla="*/ 1159665 h 1159665"/>
                <a:gd name="connsiteX20" fmla="*/ 584346 w 706370"/>
                <a:gd name="connsiteY20" fmla="*/ 893703 h 1159665"/>
                <a:gd name="connsiteX21" fmla="*/ 596376 w 706370"/>
                <a:gd name="connsiteY21" fmla="*/ 819800 h 1159665"/>
                <a:gd name="connsiteX22" fmla="*/ 599813 w 706370"/>
                <a:gd name="connsiteY22" fmla="*/ 737305 h 1159665"/>
                <a:gd name="connsiteX23" fmla="*/ 596376 w 706370"/>
                <a:gd name="connsiteY23" fmla="*/ 653091 h 1159665"/>
                <a:gd name="connsiteX24" fmla="*/ 584346 w 706370"/>
                <a:gd name="connsiteY24" fmla="*/ 575751 h 1159665"/>
                <a:gd name="connsiteX25" fmla="*/ 565440 w 706370"/>
                <a:gd name="connsiteY25" fmla="*/ 500130 h 1159665"/>
                <a:gd name="connsiteX26" fmla="*/ 543098 w 706370"/>
                <a:gd name="connsiteY26" fmla="*/ 431383 h 1159665"/>
                <a:gd name="connsiteX27" fmla="*/ 515599 w 706370"/>
                <a:gd name="connsiteY27" fmla="*/ 378106 h 1159665"/>
                <a:gd name="connsiteX28" fmla="*/ 469195 w 706370"/>
                <a:gd name="connsiteY28" fmla="*/ 316234 h 1159665"/>
                <a:gd name="connsiteX29" fmla="*/ 412479 w 706370"/>
                <a:gd name="connsiteY29" fmla="*/ 254362 h 1159665"/>
                <a:gd name="connsiteX30" fmla="*/ 343732 w 706370"/>
                <a:gd name="connsiteY30" fmla="*/ 201083 h 1159665"/>
                <a:gd name="connsiteX31" fmla="*/ 266393 w 706370"/>
                <a:gd name="connsiteY31" fmla="*/ 156398 h 1159665"/>
                <a:gd name="connsiteX32" fmla="*/ 183897 w 706370"/>
                <a:gd name="connsiteY32" fmla="*/ 132337 h 1159665"/>
                <a:gd name="connsiteX33" fmla="*/ 152961 w 706370"/>
                <a:gd name="connsiteY33" fmla="*/ 128899 h 1159665"/>
                <a:gd name="connsiteX34" fmla="*/ 125463 w 706370"/>
                <a:gd name="connsiteY34" fmla="*/ 137493 h 1159665"/>
                <a:gd name="connsiteX35" fmla="*/ 94527 w 706370"/>
                <a:gd name="connsiteY35" fmla="*/ 144368 h 1159665"/>
                <a:gd name="connsiteX36" fmla="*/ 61872 w 706370"/>
                <a:gd name="connsiteY36" fmla="*/ 152961 h 1159665"/>
                <a:gd name="connsiteX37" fmla="*/ 27499 w 706370"/>
                <a:gd name="connsiteY37" fmla="*/ 151243 h 1159665"/>
                <a:gd name="connsiteX38" fmla="*/ 12031 w 706370"/>
                <a:gd name="connsiteY38" fmla="*/ 132337 h 1159665"/>
                <a:gd name="connsiteX39" fmla="*/ 3438 w 706370"/>
                <a:gd name="connsiteY39" fmla="*/ 103120 h 1159665"/>
                <a:gd name="connsiteX40" fmla="*/ 0 w 706370"/>
                <a:gd name="connsiteY40" fmla="*/ 72184 h 1159665"/>
                <a:gd name="connsiteX41" fmla="*/ 6875 w 706370"/>
                <a:gd name="connsiteY41" fmla="*/ 41248 h 1159665"/>
                <a:gd name="connsiteX42" fmla="*/ 12031 w 706370"/>
                <a:gd name="connsiteY42" fmla="*/ 13750 h 1159665"/>
                <a:gd name="connsiteX43" fmla="*/ 61872 w 706370"/>
                <a:gd name="connsiteY43" fmla="*/ 0 h 115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6370" h="1159665">
                  <a:moveTo>
                    <a:pt x="115151" y="0"/>
                  </a:moveTo>
                  <a:lnTo>
                    <a:pt x="164992" y="13750"/>
                  </a:lnTo>
                  <a:lnTo>
                    <a:pt x="218271" y="34374"/>
                  </a:lnTo>
                  <a:lnTo>
                    <a:pt x="266393" y="56716"/>
                  </a:lnTo>
                  <a:lnTo>
                    <a:pt x="309359" y="75622"/>
                  </a:lnTo>
                  <a:lnTo>
                    <a:pt x="374668" y="109995"/>
                  </a:lnTo>
                  <a:lnTo>
                    <a:pt x="443414" y="156398"/>
                  </a:lnTo>
                  <a:lnTo>
                    <a:pt x="507006" y="209677"/>
                  </a:lnTo>
                  <a:lnTo>
                    <a:pt x="562003" y="274986"/>
                  </a:lnTo>
                  <a:lnTo>
                    <a:pt x="611844" y="350607"/>
                  </a:lnTo>
                  <a:lnTo>
                    <a:pt x="653092" y="434821"/>
                  </a:lnTo>
                  <a:lnTo>
                    <a:pt x="684028" y="525910"/>
                  </a:lnTo>
                  <a:lnTo>
                    <a:pt x="702933" y="622155"/>
                  </a:lnTo>
                  <a:lnTo>
                    <a:pt x="706370" y="728712"/>
                  </a:lnTo>
                  <a:lnTo>
                    <a:pt x="694340" y="838706"/>
                  </a:lnTo>
                  <a:lnTo>
                    <a:pt x="671997" y="931514"/>
                  </a:lnTo>
                  <a:lnTo>
                    <a:pt x="641061" y="1015727"/>
                  </a:lnTo>
                  <a:lnTo>
                    <a:pt x="606688" y="1096505"/>
                  </a:lnTo>
                  <a:lnTo>
                    <a:pt x="575108" y="1159665"/>
                  </a:lnTo>
                  <a:lnTo>
                    <a:pt x="461150" y="1159665"/>
                  </a:lnTo>
                  <a:lnTo>
                    <a:pt x="584346" y="893703"/>
                  </a:lnTo>
                  <a:lnTo>
                    <a:pt x="596376" y="819800"/>
                  </a:lnTo>
                  <a:lnTo>
                    <a:pt x="599813" y="737305"/>
                  </a:lnTo>
                  <a:lnTo>
                    <a:pt x="596376" y="653091"/>
                  </a:lnTo>
                  <a:lnTo>
                    <a:pt x="584346" y="575751"/>
                  </a:lnTo>
                  <a:lnTo>
                    <a:pt x="565440" y="500130"/>
                  </a:lnTo>
                  <a:lnTo>
                    <a:pt x="543098" y="431383"/>
                  </a:lnTo>
                  <a:lnTo>
                    <a:pt x="515599" y="378106"/>
                  </a:lnTo>
                  <a:lnTo>
                    <a:pt x="469195" y="316234"/>
                  </a:lnTo>
                  <a:lnTo>
                    <a:pt x="412479" y="254362"/>
                  </a:lnTo>
                  <a:lnTo>
                    <a:pt x="343732" y="201083"/>
                  </a:lnTo>
                  <a:lnTo>
                    <a:pt x="266393" y="156398"/>
                  </a:lnTo>
                  <a:lnTo>
                    <a:pt x="183897" y="132337"/>
                  </a:lnTo>
                  <a:lnTo>
                    <a:pt x="152961" y="128899"/>
                  </a:lnTo>
                  <a:lnTo>
                    <a:pt x="125463" y="137493"/>
                  </a:lnTo>
                  <a:lnTo>
                    <a:pt x="94527" y="144368"/>
                  </a:lnTo>
                  <a:lnTo>
                    <a:pt x="61872" y="152961"/>
                  </a:lnTo>
                  <a:lnTo>
                    <a:pt x="27499" y="151243"/>
                  </a:lnTo>
                  <a:lnTo>
                    <a:pt x="12031" y="132337"/>
                  </a:lnTo>
                  <a:lnTo>
                    <a:pt x="3438" y="103120"/>
                  </a:lnTo>
                  <a:lnTo>
                    <a:pt x="0" y="72184"/>
                  </a:lnTo>
                  <a:lnTo>
                    <a:pt x="6875" y="41248"/>
                  </a:lnTo>
                  <a:lnTo>
                    <a:pt x="12031" y="13750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Block Arc 41">
              <a:extLst>
                <a:ext uri="{FF2B5EF4-FFF2-40B4-BE49-F238E27FC236}">
                  <a16:creationId xmlns:a16="http://schemas.microsoft.com/office/drawing/2014/main" id="{F5D98FE5-1A77-42F2-932A-EA474318337E}"/>
                </a:ext>
              </a:extLst>
            </p:cNvPr>
            <p:cNvSpPr/>
            <p:nvPr/>
          </p:nvSpPr>
          <p:spPr>
            <a:xfrm>
              <a:off x="2691204" y="4300415"/>
              <a:ext cx="1751585" cy="1751585"/>
            </a:xfrm>
            <a:prstGeom prst="blockArc">
              <a:avLst>
                <a:gd name="adj1" fmla="val 5406166"/>
                <a:gd name="adj2" fmla="val 9674859"/>
                <a:gd name="adj3" fmla="val 670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직사각형 41">
              <a:extLst>
                <a:ext uri="{FF2B5EF4-FFF2-40B4-BE49-F238E27FC236}">
                  <a16:creationId xmlns:a16="http://schemas.microsoft.com/office/drawing/2014/main" id="{ACE42856-1B05-40B8-8AFA-17B8ED730F9E}"/>
                </a:ext>
              </a:extLst>
            </p:cNvPr>
            <p:cNvSpPr/>
            <p:nvPr/>
          </p:nvSpPr>
          <p:spPr>
            <a:xfrm>
              <a:off x="3527422" y="5932534"/>
              <a:ext cx="4356000" cy="11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44">
              <a:extLst>
                <a:ext uri="{FF2B5EF4-FFF2-40B4-BE49-F238E27FC236}">
                  <a16:creationId xmlns:a16="http://schemas.microsoft.com/office/drawing/2014/main" id="{D2CCCE0E-F1B0-4085-9BFB-C6D6A20F2C90}"/>
                </a:ext>
              </a:extLst>
            </p:cNvPr>
            <p:cNvGrpSpPr/>
            <p:nvPr/>
          </p:nvGrpSpPr>
          <p:grpSpPr>
            <a:xfrm flipH="1">
              <a:off x="6979405" y="4300415"/>
              <a:ext cx="3291028" cy="2302181"/>
              <a:chOff x="2131651" y="4696180"/>
              <a:chExt cx="3291028" cy="2302181"/>
            </a:xfrm>
          </p:grpSpPr>
          <p:sp>
            <p:nvSpPr>
              <p:cNvPr id="10" name="Block Arc 41">
                <a:extLst>
                  <a:ext uri="{FF2B5EF4-FFF2-40B4-BE49-F238E27FC236}">
                    <a16:creationId xmlns:a16="http://schemas.microsoft.com/office/drawing/2014/main" id="{40043C8A-02BA-4899-A69C-CDAD2E6C8A06}"/>
                  </a:ext>
                </a:extLst>
              </p:cNvPr>
              <p:cNvSpPr/>
              <p:nvPr/>
            </p:nvSpPr>
            <p:spPr>
              <a:xfrm>
                <a:off x="2131651" y="5246776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1">
                <a:extLst>
                  <a:ext uri="{FF2B5EF4-FFF2-40B4-BE49-F238E27FC236}">
                    <a16:creationId xmlns:a16="http://schemas.microsoft.com/office/drawing/2014/main" id="{2B98C36C-F415-4F57-BC85-4A14DA6DBB23}"/>
                  </a:ext>
                </a:extLst>
              </p:cNvPr>
              <p:cNvSpPr/>
              <p:nvPr/>
            </p:nvSpPr>
            <p:spPr>
              <a:xfrm>
                <a:off x="3671094" y="4696180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0B6B9D4E-5901-4631-9013-C40CCCAA9797}"/>
                </a:ext>
              </a:extLst>
            </p:cNvPr>
            <p:cNvSpPr/>
            <p:nvPr/>
          </p:nvSpPr>
          <p:spPr>
            <a:xfrm>
              <a:off x="1161489" y="4860739"/>
              <a:ext cx="1751585" cy="1751585"/>
            </a:xfrm>
            <a:prstGeom prst="blockArc">
              <a:avLst>
                <a:gd name="adj1" fmla="val 16679288"/>
                <a:gd name="adj2" fmla="val 20366881"/>
                <a:gd name="adj3" fmla="val 665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그룹 45">
              <a:extLst>
                <a:ext uri="{FF2B5EF4-FFF2-40B4-BE49-F238E27FC236}">
                  <a16:creationId xmlns:a16="http://schemas.microsoft.com/office/drawing/2014/main" id="{6D03C375-C25A-45DB-9A18-110608E8F73C}"/>
                </a:ext>
              </a:extLst>
            </p:cNvPr>
            <p:cNvGrpSpPr/>
            <p:nvPr/>
          </p:nvGrpSpPr>
          <p:grpSpPr>
            <a:xfrm>
              <a:off x="9244082" y="4507591"/>
              <a:ext cx="686839" cy="686839"/>
              <a:chOff x="5151701" y="3281109"/>
              <a:chExt cx="686839" cy="686839"/>
            </a:xfrm>
          </p:grpSpPr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6BB0B12D-8289-40DF-AFC4-1A47E98F2331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Block Arc 42">
                <a:extLst>
                  <a:ext uri="{FF2B5EF4-FFF2-40B4-BE49-F238E27FC236}">
                    <a16:creationId xmlns:a16="http://schemas.microsoft.com/office/drawing/2014/main" id="{B8950E2F-00F3-4B23-8013-3D56914B0C24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8B8FA8-0A81-466F-87E8-1DF048C5BAB7}"/>
              </a:ext>
            </a:extLst>
          </p:cNvPr>
          <p:cNvSpPr txBox="1"/>
          <p:nvPr/>
        </p:nvSpPr>
        <p:spPr>
          <a:xfrm>
            <a:off x="3401511" y="1634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289E0-5855-4494-AADE-22112B098B90}"/>
              </a:ext>
            </a:extLst>
          </p:cNvPr>
          <p:cNvSpPr txBox="1"/>
          <p:nvPr/>
        </p:nvSpPr>
        <p:spPr>
          <a:xfrm>
            <a:off x="4693624" y="1870275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93">
            <a:extLst>
              <a:ext uri="{FF2B5EF4-FFF2-40B4-BE49-F238E27FC236}">
                <a16:creationId xmlns:a16="http://schemas.microsoft.com/office/drawing/2014/main" id="{2A6E467E-85A9-4438-A6C7-B5A8D5EE6C8C}"/>
              </a:ext>
            </a:extLst>
          </p:cNvPr>
          <p:cNvGrpSpPr/>
          <p:nvPr/>
        </p:nvGrpSpPr>
        <p:grpSpPr>
          <a:xfrm>
            <a:off x="3426052" y="3608413"/>
            <a:ext cx="1869057" cy="1867217"/>
            <a:chOff x="-475010" y="1042169"/>
            <a:chExt cx="3859356" cy="18672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E44DC-409E-4491-B42F-3D1FA903C1F5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FDC13-955E-4F1A-99C7-DE68EB257928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4" name="Group 96">
            <a:extLst>
              <a:ext uri="{FF2B5EF4-FFF2-40B4-BE49-F238E27FC236}">
                <a16:creationId xmlns:a16="http://schemas.microsoft.com/office/drawing/2014/main" id="{BCDBAD5B-1A9E-4C3D-AF12-19EBAED2F003}"/>
              </a:ext>
            </a:extLst>
          </p:cNvPr>
          <p:cNvGrpSpPr/>
          <p:nvPr/>
        </p:nvGrpSpPr>
        <p:grpSpPr>
          <a:xfrm>
            <a:off x="5724683" y="3608413"/>
            <a:ext cx="1869057" cy="1867217"/>
            <a:chOff x="-475010" y="1042169"/>
            <a:chExt cx="3859356" cy="18672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4EFB7F-191A-4AF9-A360-B6975A88C0E0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C70FDA-E5AC-4563-8B3B-1C4488B64D16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185F4FE-820B-4AF4-8032-4B5396C9628A}"/>
              </a:ext>
            </a:extLst>
          </p:cNvPr>
          <p:cNvSpPr txBox="1"/>
          <p:nvPr/>
        </p:nvSpPr>
        <p:spPr>
          <a:xfrm>
            <a:off x="3431550" y="247533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aphic 17">
            <a:extLst>
              <a:ext uri="{FF2B5EF4-FFF2-40B4-BE49-F238E27FC236}">
                <a16:creationId xmlns:a16="http://schemas.microsoft.com/office/drawing/2014/main" id="{63CC5573-9F0D-4FA8-9B33-3B3FFF13D67E}"/>
              </a:ext>
            </a:extLst>
          </p:cNvPr>
          <p:cNvGrpSpPr/>
          <p:nvPr/>
        </p:nvGrpSpPr>
        <p:grpSpPr>
          <a:xfrm>
            <a:off x="2811676" y="1405603"/>
            <a:ext cx="6729213" cy="3949166"/>
            <a:chOff x="2687161" y="3731096"/>
            <a:chExt cx="5158677" cy="302746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D01141A-6EC8-4191-A5A9-24EE766DC74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26C6FA7-FCA7-4CBA-9F04-BF1B4CBBFD8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B416430-BAD5-4748-9027-D968E24CB0A0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4D6117D-669D-48E8-B003-98D97088CA3F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6F2455-F9FB-46CA-A4CB-416517BED0C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1D910D-C452-45CA-B199-3EC7FEFDE02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15AB36-E498-4D5F-B881-4D41ABB3967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16B9C5-5A38-4926-8DA0-4B485858EA4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449E97-61AF-4C01-A627-8C16141BEAE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02BBA5-A9AD-4954-BB8C-03A21D7899F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35704E-260B-499F-9C07-CA529226EF5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BF3DF82-EFF0-4930-B3BA-38ADE1B7DF2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69AD3D-990C-4BD2-A240-B653EEE6001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FF87FB-BEF5-4B08-891F-31A4C7D5B19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3B6606-F854-470A-922F-9509886178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2EC992D-357C-4041-B42D-275691058E4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C50150-86E1-44B6-8757-547C9A405E7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A161AF-4154-4E0C-B616-84196CB7B32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D1CD6AD-D4F0-4BDB-A79C-339CD10A555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413832C-F0F4-4CCA-8A98-AA1DFD94130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5B75D-F50D-4941-9FCF-C97FC108C19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51E971-9275-4B91-8835-619FB1A0BF3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D05B58C-1247-40A1-B7C9-F757CA56967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264734-3B44-4301-9AC9-8AE49F1A10D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56E95DA-49F9-41C6-A0F2-59DDFCA13C2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0F10C-BC54-44E2-B0C5-6FC5C1EB69C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6D6B0BA-BF91-40F2-8FE1-CC62948D84C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9769D8-30AD-4AA3-B05A-FE057CEE4B1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B5F41A7-C97B-4B75-AB4F-C2F8C70CD84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4D925A-0D3F-4A74-ACAC-0D8C4652D5B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B47F18-3A80-4030-A28A-F11C346A521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38E5DD2-E509-44F1-8C80-9AA9F4FD755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4BC035-1B73-4216-834B-235CDCE1A9F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7355E4B-16E8-47E2-973B-EEEA1A750DC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54E5573-621C-44F9-A4D6-1E08EFB6E65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D19F6A-8B01-46EC-B92B-E7D3CE2EDA5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541882B-0B12-4349-8BE4-DE2FE9C9560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5E0609-7020-42CB-87C7-6D4CBE38213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E1DC47-0B0C-4647-83DD-ABC33DFBAC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390972C-AEEE-45C0-91F2-DD8E0DDA1F6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B88190B-EAB2-44B4-A46C-4B3581E546E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4B69B1-1942-419D-8311-B95EC180986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AED437E-5769-4A15-82C3-F0DDAD60369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0BC79AE-869A-4D73-9CF5-E4EA815D3E9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30B8283-A96B-408F-BE41-8A1D5204E3A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628544-9075-4B0F-874E-800137816E0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DA49DA4-83BC-4919-9D9A-90FE9AAE81F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1267FEC-6C96-425D-B68C-7BC3610DED4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3F3E231-5F7E-4500-9084-85AE4D3816B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C75ECD9-3E64-4C28-81D1-888FFE4E1BD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37E1315-0A22-4DB8-8D3C-DC00BEB5BF1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316B718-E3AB-4532-8118-6774B0B2C68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7BA582-84DE-4C66-A4E7-6178382B592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A6DF4D-0C9B-4BD3-A569-435805953ED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3775844-5DAE-4A4D-9BD7-06FAF631570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BC3ECA1-CD2F-4D91-8C2B-4111EF8074A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F73B930-F19C-41DF-BF6D-65BB57C887D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9585E-9FB5-4158-BF11-41C63531688D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5995F9-C9AF-44BC-A028-A0383526486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E13C56-1F74-420F-BCEC-BBAC1ABCFC3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3599C1-E5E3-4095-AAD9-0D553D5154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C8910B-EAAE-4A41-B249-493CC131C79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FA8412E-791C-4797-9F63-C08F5BD7278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D91DC7-AB20-4BCB-B330-C4C31B7C216B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B232281-E381-4154-AECD-7B1FD4EA80C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6FFD06-ECC7-4B43-86E8-28FCC74FF5A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499FA01-94C3-44C6-9649-1F42E87BB87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5660DB-00DC-450A-BBF9-F7F170864F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0CB0C43-C502-48DF-BC2E-B1B93BC37C7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6FAE4C1-23A7-488D-B360-E3AAD310050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4CB2753-EAAC-4868-A0EE-9F78B729D93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3F8519-0B01-4F36-9200-F66958DB6C9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B0C5872-877C-497B-B783-FE53C5DAB1E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916919-E74F-45FA-AE24-72B03B5938C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9F83364-DF39-48F9-B933-12FEFDD09F1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0443EC-A7D0-49B6-9D95-B0BB1DAC0C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653A039-DFDF-480B-ACC7-CE984D0FA7C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4DFC129-6749-4E6D-9FCE-0C17E8A305C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F0B2D7-582C-4B08-94CC-660B43DDAD6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C829F8D-2479-481A-B89E-24B7A695B26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EC55BE5-24BE-4757-AB06-62FBAAA522A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84C768E-F762-4E91-B99F-325AEDFFD6C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A5DD781-BBDB-4568-8579-EC6FE41C86CC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5113236-15F5-4B94-9D44-5AC91EA2FE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7F1AD51-A700-4FD0-8D4A-14296708DD4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595FF57-0AB4-4A2C-B1E4-D51B63DC832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4DBCA86-5BEB-471F-A8EF-E9964D722E1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44906FA-D072-4903-A6DF-841C58ABF01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D847F43-A430-4791-89BE-276C22743C7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E8962A7-EF2D-472C-99BB-E0426A02D6D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FBFEE92-80FE-4A86-AFFE-908DF6010C8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19D23D-5423-4BCD-887B-4F66C754F34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2F5FC4-20FE-4DDF-8375-80CAA6D7B3D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DCFF35D-C80B-4422-A49C-120C4CDF80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F0EA1D0-4D4B-4318-B375-9A8A8470D03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E0E8CCD-CC74-4994-839E-8D53716F0FE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3BEC344-DFDC-4226-AD47-3FC81B17F03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AE05D9-227D-4370-84A8-2A89FB2D993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2DE4366-5BB3-4703-A3C0-8037B16DACE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85A3AA1-523C-41D0-AE22-77199F9185E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9B5AAC6-553E-4772-83B4-D42C5096963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85154D9-D870-4FAF-8983-63306943ECF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39902EA-E797-4B01-A3FA-8EA55BD2D87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8940555-C272-4BF1-BDFD-C5DA2FC53D4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B7EB798-4F9A-4E8A-93EE-87E97FD6CED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5B5EF1A-8FDE-4BC6-8F79-785060BD327A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6F07E2-7A31-4F53-8D78-FF46DFF0728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83F6FCA-56B7-4D5C-B84B-7CC06FC3631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2438524-3857-41D8-AD3B-A72D98D4047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A15CD74-6728-459E-B0A5-12A97A4AB73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A2B55C1-99FE-4707-A57A-A44BF1611BB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42C5817-1DE4-447E-A17B-F003D43B259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1">
            <a:extLst>
              <a:ext uri="{FF2B5EF4-FFF2-40B4-BE49-F238E27FC236}">
                <a16:creationId xmlns:a16="http://schemas.microsoft.com/office/drawing/2014/main" id="{3FBA0B5A-D44A-403F-8781-2B629BEA1882}"/>
              </a:ext>
            </a:extLst>
          </p:cNvPr>
          <p:cNvSpPr/>
          <p:nvPr/>
        </p:nvSpPr>
        <p:spPr>
          <a:xfrm flipV="1">
            <a:off x="1596449" y="5299767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20">
            <a:extLst>
              <a:ext uri="{FF2B5EF4-FFF2-40B4-BE49-F238E27FC236}">
                <a16:creationId xmlns:a16="http://schemas.microsoft.com/office/drawing/2014/main" id="{FBE3A8CE-07C9-45C5-9520-5CD3E9A37C3F}"/>
              </a:ext>
            </a:extLst>
          </p:cNvPr>
          <p:cNvSpPr/>
          <p:nvPr/>
        </p:nvSpPr>
        <p:spPr>
          <a:xfrm>
            <a:off x="1421377" y="5106602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타원 22">
            <a:extLst>
              <a:ext uri="{FF2B5EF4-FFF2-40B4-BE49-F238E27FC236}">
                <a16:creationId xmlns:a16="http://schemas.microsoft.com/office/drawing/2014/main" id="{5F64F14F-D2CA-40D0-B7B5-30E67509F2C1}"/>
              </a:ext>
            </a:extLst>
          </p:cNvPr>
          <p:cNvSpPr/>
          <p:nvPr/>
        </p:nvSpPr>
        <p:spPr>
          <a:xfrm>
            <a:off x="3641928" y="5106602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타원 23">
            <a:extLst>
              <a:ext uri="{FF2B5EF4-FFF2-40B4-BE49-F238E27FC236}">
                <a16:creationId xmlns:a16="http://schemas.microsoft.com/office/drawing/2014/main" id="{923CA396-39C8-492C-A9DE-1CE5635AC33F}"/>
              </a:ext>
            </a:extLst>
          </p:cNvPr>
          <p:cNvSpPr/>
          <p:nvPr/>
        </p:nvSpPr>
        <p:spPr>
          <a:xfrm>
            <a:off x="5870535" y="5106602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타원 24">
            <a:extLst>
              <a:ext uri="{FF2B5EF4-FFF2-40B4-BE49-F238E27FC236}">
                <a16:creationId xmlns:a16="http://schemas.microsoft.com/office/drawing/2014/main" id="{708442F6-29D0-4A55-8657-FCE2F1ECA04F}"/>
              </a:ext>
            </a:extLst>
          </p:cNvPr>
          <p:cNvSpPr/>
          <p:nvPr/>
        </p:nvSpPr>
        <p:spPr>
          <a:xfrm>
            <a:off x="8099143" y="5106602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25">
            <a:extLst>
              <a:ext uri="{FF2B5EF4-FFF2-40B4-BE49-F238E27FC236}">
                <a16:creationId xmlns:a16="http://schemas.microsoft.com/office/drawing/2014/main" id="{B15130AA-D738-4DA9-9729-5E8B0D286BEE}"/>
              </a:ext>
            </a:extLst>
          </p:cNvPr>
          <p:cNvSpPr/>
          <p:nvPr/>
        </p:nvSpPr>
        <p:spPr>
          <a:xfrm>
            <a:off x="10327751" y="5106602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AB030-89F0-42B9-906B-4347EB578EE9}"/>
              </a:ext>
            </a:extLst>
          </p:cNvPr>
          <p:cNvSpPr txBox="1"/>
          <p:nvPr/>
        </p:nvSpPr>
        <p:spPr>
          <a:xfrm>
            <a:off x="678206" y="5541462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163D3-5C6B-4F49-99D4-9E93AA18A359}"/>
              </a:ext>
            </a:extLst>
          </p:cNvPr>
          <p:cNvSpPr txBox="1"/>
          <p:nvPr/>
        </p:nvSpPr>
        <p:spPr>
          <a:xfrm>
            <a:off x="2890701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74B92-361F-4411-9F3D-D3B696CB496F}"/>
              </a:ext>
            </a:extLst>
          </p:cNvPr>
          <p:cNvSpPr txBox="1"/>
          <p:nvPr/>
        </p:nvSpPr>
        <p:spPr>
          <a:xfrm>
            <a:off x="5119308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26094-0576-4DF3-B276-8705FAA1C3F7}"/>
              </a:ext>
            </a:extLst>
          </p:cNvPr>
          <p:cNvSpPr txBox="1"/>
          <p:nvPr/>
        </p:nvSpPr>
        <p:spPr>
          <a:xfrm>
            <a:off x="7347916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EFDD7-FA12-4D07-9049-260822AF7E44}"/>
              </a:ext>
            </a:extLst>
          </p:cNvPr>
          <p:cNvSpPr txBox="1"/>
          <p:nvPr/>
        </p:nvSpPr>
        <p:spPr>
          <a:xfrm>
            <a:off x="9576524" y="5541462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A6D50-A4DD-4B15-A236-2F110EDD422D}"/>
              </a:ext>
            </a:extLst>
          </p:cNvPr>
          <p:cNvSpPr txBox="1"/>
          <p:nvPr/>
        </p:nvSpPr>
        <p:spPr>
          <a:xfrm>
            <a:off x="1459308" y="5122571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E85AA-055D-41D0-AC75-96F996C1FD80}"/>
              </a:ext>
            </a:extLst>
          </p:cNvPr>
          <p:cNvSpPr txBox="1"/>
          <p:nvPr/>
        </p:nvSpPr>
        <p:spPr>
          <a:xfrm>
            <a:off x="3672645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FB3A8-92C7-48D4-9949-807DEFDF0E31}"/>
              </a:ext>
            </a:extLst>
          </p:cNvPr>
          <p:cNvSpPr txBox="1"/>
          <p:nvPr/>
        </p:nvSpPr>
        <p:spPr>
          <a:xfrm>
            <a:off x="5901252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F4DA9-10AF-4295-94ED-868AE88F40DC}"/>
              </a:ext>
            </a:extLst>
          </p:cNvPr>
          <p:cNvSpPr txBox="1"/>
          <p:nvPr/>
        </p:nvSpPr>
        <p:spPr>
          <a:xfrm>
            <a:off x="8129860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C75AA-F370-4679-9FEF-5CCF8606B5D7}"/>
              </a:ext>
            </a:extLst>
          </p:cNvPr>
          <p:cNvSpPr txBox="1"/>
          <p:nvPr/>
        </p:nvSpPr>
        <p:spPr>
          <a:xfrm>
            <a:off x="10358468" y="5122571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607231-0753-470F-AED3-D0347D955551}"/>
              </a:ext>
            </a:extLst>
          </p:cNvPr>
          <p:cNvGrpSpPr/>
          <p:nvPr/>
        </p:nvGrpSpPr>
        <p:grpSpPr>
          <a:xfrm>
            <a:off x="3531804" y="2213442"/>
            <a:ext cx="616404" cy="616404"/>
            <a:chOff x="1813250" y="2081018"/>
            <a:chExt cx="616404" cy="616404"/>
          </a:xfrm>
        </p:grpSpPr>
        <p:grpSp>
          <p:nvGrpSpPr>
            <p:cNvPr id="20" name="그룹 317">
              <a:extLst>
                <a:ext uri="{FF2B5EF4-FFF2-40B4-BE49-F238E27FC236}">
                  <a16:creationId xmlns:a16="http://schemas.microsoft.com/office/drawing/2014/main" id="{DEA9F029-5AD8-435B-A8A2-655E3FDE912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2" name="눈물 방울 318">
                <a:extLst>
                  <a:ext uri="{FF2B5EF4-FFF2-40B4-BE49-F238E27FC236}">
                    <a16:creationId xmlns:a16="http://schemas.microsoft.com/office/drawing/2014/main" id="{BE1D9F9B-907A-4C02-A178-0EAA9506DF6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319">
                <a:extLst>
                  <a:ext uri="{FF2B5EF4-FFF2-40B4-BE49-F238E27FC236}">
                    <a16:creationId xmlns:a16="http://schemas.microsoft.com/office/drawing/2014/main" id="{2BF0D586-0A65-41AC-B4C3-4EE017413C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C1F279-46AA-42AE-B957-1F489269AF89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8ACD22F1-9285-4ACE-8175-B96B03633FC7}"/>
              </a:ext>
            </a:extLst>
          </p:cNvPr>
          <p:cNvGrpSpPr/>
          <p:nvPr/>
        </p:nvGrpSpPr>
        <p:grpSpPr>
          <a:xfrm>
            <a:off x="4851523" y="1755835"/>
            <a:ext cx="616404" cy="616404"/>
            <a:chOff x="3327523" y="1634051"/>
            <a:chExt cx="616404" cy="616404"/>
          </a:xfrm>
        </p:grpSpPr>
        <p:grpSp>
          <p:nvGrpSpPr>
            <p:cNvPr id="25" name="그룹 321">
              <a:extLst>
                <a:ext uri="{FF2B5EF4-FFF2-40B4-BE49-F238E27FC236}">
                  <a16:creationId xmlns:a16="http://schemas.microsoft.com/office/drawing/2014/main" id="{FD61C3A0-D2CA-4BA8-AA75-76EF27F1113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27" name="눈물 방울 322">
                <a:extLst>
                  <a:ext uri="{FF2B5EF4-FFF2-40B4-BE49-F238E27FC236}">
                    <a16:creationId xmlns:a16="http://schemas.microsoft.com/office/drawing/2014/main" id="{AC72D9A8-A861-40AE-929F-547518FDFAE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타원 323">
                <a:extLst>
                  <a:ext uri="{FF2B5EF4-FFF2-40B4-BE49-F238E27FC236}">
                    <a16:creationId xmlns:a16="http://schemas.microsoft.com/office/drawing/2014/main" id="{CB73870C-B53E-431D-B77F-0D606C10052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AB1AC8-4AEE-4513-B14E-2382EC18058B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그룹 32">
            <a:extLst>
              <a:ext uri="{FF2B5EF4-FFF2-40B4-BE49-F238E27FC236}">
                <a16:creationId xmlns:a16="http://schemas.microsoft.com/office/drawing/2014/main" id="{0B78F0C4-EB8D-49B7-953F-AD09B604EA0F}"/>
              </a:ext>
            </a:extLst>
          </p:cNvPr>
          <p:cNvGrpSpPr/>
          <p:nvPr/>
        </p:nvGrpSpPr>
        <p:grpSpPr>
          <a:xfrm>
            <a:off x="8191401" y="3825623"/>
            <a:ext cx="616404" cy="616404"/>
            <a:chOff x="3012998" y="3521197"/>
            <a:chExt cx="616404" cy="616404"/>
          </a:xfrm>
        </p:grpSpPr>
        <p:grpSp>
          <p:nvGrpSpPr>
            <p:cNvPr id="30" name="그룹 324">
              <a:extLst>
                <a:ext uri="{FF2B5EF4-FFF2-40B4-BE49-F238E27FC236}">
                  <a16:creationId xmlns:a16="http://schemas.microsoft.com/office/drawing/2014/main" id="{07F7D0F5-70BF-4950-AF92-19517A99F6E6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2" name="눈물 방울 325">
                <a:extLst>
                  <a:ext uri="{FF2B5EF4-FFF2-40B4-BE49-F238E27FC236}">
                    <a16:creationId xmlns:a16="http://schemas.microsoft.com/office/drawing/2014/main" id="{6BFDD8CF-5392-4D7B-B2B8-871E0E82C7FD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6">
                <a:extLst>
                  <a:ext uri="{FF2B5EF4-FFF2-40B4-BE49-F238E27FC236}">
                    <a16:creationId xmlns:a16="http://schemas.microsoft.com/office/drawing/2014/main" id="{3A0C01A3-6438-44D7-A71B-46596C485B1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1848-F9E1-43D5-B9CE-E2F1ED9C8A20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그룹 8">
            <a:extLst>
              <a:ext uri="{FF2B5EF4-FFF2-40B4-BE49-F238E27FC236}">
                <a16:creationId xmlns:a16="http://schemas.microsoft.com/office/drawing/2014/main" id="{3FCFC6F5-4C62-462C-862D-ED4085C47432}"/>
              </a:ext>
            </a:extLst>
          </p:cNvPr>
          <p:cNvGrpSpPr/>
          <p:nvPr/>
        </p:nvGrpSpPr>
        <p:grpSpPr>
          <a:xfrm>
            <a:off x="7674365" y="2151059"/>
            <a:ext cx="616404" cy="616404"/>
            <a:chOff x="6150365" y="2029275"/>
            <a:chExt cx="616404" cy="616404"/>
          </a:xfrm>
        </p:grpSpPr>
        <p:grpSp>
          <p:nvGrpSpPr>
            <p:cNvPr id="35" name="그룹 327">
              <a:extLst>
                <a:ext uri="{FF2B5EF4-FFF2-40B4-BE49-F238E27FC236}">
                  <a16:creationId xmlns:a16="http://schemas.microsoft.com/office/drawing/2014/main" id="{68609ED1-4144-4C53-819B-B1E59E4650CF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7" name="눈물 방울 328">
                <a:extLst>
                  <a:ext uri="{FF2B5EF4-FFF2-40B4-BE49-F238E27FC236}">
                    <a16:creationId xmlns:a16="http://schemas.microsoft.com/office/drawing/2014/main" id="{C7A8E6E2-F62C-4922-BE78-8BAC7E28AC9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29">
                <a:extLst>
                  <a:ext uri="{FF2B5EF4-FFF2-40B4-BE49-F238E27FC236}">
                    <a16:creationId xmlns:a16="http://schemas.microsoft.com/office/drawing/2014/main" id="{A15E4E64-FD6F-4A8B-ADAD-3D7235E2A9E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A0225B-FEC0-475A-89F4-13AB1FCF8993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16">
            <a:extLst>
              <a:ext uri="{FF2B5EF4-FFF2-40B4-BE49-F238E27FC236}">
                <a16:creationId xmlns:a16="http://schemas.microsoft.com/office/drawing/2014/main" id="{216540D1-F42E-4EE6-AFA5-8ADC30617E13}"/>
              </a:ext>
            </a:extLst>
          </p:cNvPr>
          <p:cNvGrpSpPr/>
          <p:nvPr/>
        </p:nvGrpSpPr>
        <p:grpSpPr>
          <a:xfrm>
            <a:off x="4713044" y="3548936"/>
            <a:ext cx="616404" cy="616404"/>
            <a:chOff x="6680955" y="3660370"/>
            <a:chExt cx="616404" cy="616404"/>
          </a:xfrm>
        </p:grpSpPr>
        <p:grpSp>
          <p:nvGrpSpPr>
            <p:cNvPr id="40" name="그룹 5">
              <a:extLst>
                <a:ext uri="{FF2B5EF4-FFF2-40B4-BE49-F238E27FC236}">
                  <a16:creationId xmlns:a16="http://schemas.microsoft.com/office/drawing/2014/main" id="{08D6DAF2-685D-48A7-A2E4-C789A7253069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2" name="눈물 방울 2">
                <a:extLst>
                  <a:ext uri="{FF2B5EF4-FFF2-40B4-BE49-F238E27FC236}">
                    <a16:creationId xmlns:a16="http://schemas.microsoft.com/office/drawing/2014/main" id="{DE32524D-BC69-433B-A044-A9BC2AF6406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">
                <a:extLst>
                  <a:ext uri="{FF2B5EF4-FFF2-40B4-BE49-F238E27FC236}">
                    <a16:creationId xmlns:a16="http://schemas.microsoft.com/office/drawing/2014/main" id="{E6B53CEE-1F2D-4CA9-8955-D39911D5E5A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81EE3E-D5BC-41BF-8582-C6A22A68C7A6}"/>
                </a:ext>
              </a:extLst>
            </p:cNvPr>
            <p:cNvSpPr txBox="1"/>
            <p:nvPr/>
          </p:nvSpPr>
          <p:spPr>
            <a:xfrm>
              <a:off x="6828181" y="3759487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B455D0A4-7294-4383-817E-FE74E02B6A7A}"/>
              </a:ext>
            </a:extLst>
          </p:cNvPr>
          <p:cNvSpPr/>
          <p:nvPr/>
        </p:nvSpPr>
        <p:spPr>
          <a:xfrm>
            <a:off x="747961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24E880D7-5535-49E1-9DC5-82DE8921A739}"/>
              </a:ext>
            </a:extLst>
          </p:cNvPr>
          <p:cNvSpPr/>
          <p:nvPr/>
        </p:nvSpPr>
        <p:spPr>
          <a:xfrm>
            <a:off x="747961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E0AFA9A-DC64-4E8B-B731-1157DF7E1FB8}"/>
              </a:ext>
            </a:extLst>
          </p:cNvPr>
          <p:cNvSpPr/>
          <p:nvPr/>
        </p:nvSpPr>
        <p:spPr>
          <a:xfrm>
            <a:off x="747961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1BE6B8EF-C2BD-43EF-929A-0215D6C86B30}"/>
              </a:ext>
            </a:extLst>
          </p:cNvPr>
          <p:cNvGrpSpPr/>
          <p:nvPr/>
        </p:nvGrpSpPr>
        <p:grpSpPr>
          <a:xfrm>
            <a:off x="1747689" y="1927044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B294CF-5A1E-43CE-BF6B-AFAFC8C6AB9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19CE55-604C-428F-B00A-6F5102F41AC2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0AD6B20-E6B3-40E2-8A76-4C91DD56B8A1}"/>
              </a:ext>
            </a:extLst>
          </p:cNvPr>
          <p:cNvGrpSpPr/>
          <p:nvPr/>
        </p:nvGrpSpPr>
        <p:grpSpPr>
          <a:xfrm>
            <a:off x="1747689" y="3485142"/>
            <a:ext cx="2412000" cy="1080592"/>
            <a:chOff x="6210998" y="1433695"/>
            <a:chExt cx="1457346" cy="10805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92E7EE-2454-4504-B033-EA0D2B2F404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101873-E170-4D83-BE8B-71266015761B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E9F78EB5-C84A-47A0-8493-C59A5673F278}"/>
              </a:ext>
            </a:extLst>
          </p:cNvPr>
          <p:cNvGrpSpPr/>
          <p:nvPr/>
        </p:nvGrpSpPr>
        <p:grpSpPr>
          <a:xfrm>
            <a:off x="1742778" y="5043240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92460F-4170-44A4-9F03-7101E4D9E39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B2DEC-104D-49A1-877F-4CF8295C45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6">
            <a:extLst>
              <a:ext uri="{FF2B5EF4-FFF2-40B4-BE49-F238E27FC236}">
                <a16:creationId xmlns:a16="http://schemas.microsoft.com/office/drawing/2014/main" id="{21D08BE4-BEFB-4985-B044-CF1449AAAE99}"/>
              </a:ext>
            </a:extLst>
          </p:cNvPr>
          <p:cNvSpPr/>
          <p:nvPr/>
        </p:nvSpPr>
        <p:spPr>
          <a:xfrm>
            <a:off x="10747226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54EC271-CBA6-4ACD-83D5-D1056D2F471C}"/>
              </a:ext>
            </a:extLst>
          </p:cNvPr>
          <p:cNvSpPr/>
          <p:nvPr/>
        </p:nvSpPr>
        <p:spPr>
          <a:xfrm>
            <a:off x="10747226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7FA65702-D32B-479E-B839-2CFFF04614D2}"/>
              </a:ext>
            </a:extLst>
          </p:cNvPr>
          <p:cNvSpPr/>
          <p:nvPr/>
        </p:nvSpPr>
        <p:spPr>
          <a:xfrm>
            <a:off x="10747226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338963EB-0E7C-4F1F-807F-62F9CF7DD061}"/>
              </a:ext>
            </a:extLst>
          </p:cNvPr>
          <p:cNvGrpSpPr/>
          <p:nvPr/>
        </p:nvGrpSpPr>
        <p:grpSpPr>
          <a:xfrm>
            <a:off x="7857728" y="1927044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824470-C195-453E-9557-9DE7DEDBD38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7CA8EA-82C7-438A-A997-CE1E60CA5B88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id="{35EFB647-9980-4793-A68A-AF7000AFBD5D}"/>
              </a:ext>
            </a:extLst>
          </p:cNvPr>
          <p:cNvGrpSpPr/>
          <p:nvPr/>
        </p:nvGrpSpPr>
        <p:grpSpPr>
          <a:xfrm>
            <a:off x="7857728" y="3485142"/>
            <a:ext cx="2412000" cy="1080592"/>
            <a:chOff x="6210998" y="1433695"/>
            <a:chExt cx="1457346" cy="10805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CA33-4607-41E3-8C8A-9FABBBBE39D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CD150B-72D9-4F20-B172-32CF02CFF2A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A0B9D0FE-541B-4784-AAD7-94B63BF6F031}"/>
              </a:ext>
            </a:extLst>
          </p:cNvPr>
          <p:cNvGrpSpPr/>
          <p:nvPr/>
        </p:nvGrpSpPr>
        <p:grpSpPr>
          <a:xfrm>
            <a:off x="7852817" y="5043240"/>
            <a:ext cx="2412000" cy="1080592"/>
            <a:chOff x="6210998" y="1433695"/>
            <a:chExt cx="1457346" cy="10805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F90E90-050B-496A-96A3-14E7ECA82F7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259C13-47A4-4892-81F1-CEBD801A0FC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49836D8-F47A-4503-ADB7-17AB5580751D}"/>
              </a:ext>
            </a:extLst>
          </p:cNvPr>
          <p:cNvSpPr/>
          <p:nvPr/>
        </p:nvSpPr>
        <p:spPr>
          <a:xfrm>
            <a:off x="10919982" y="23364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DB89D313-1396-4EE3-8263-0B5FD7021357}"/>
              </a:ext>
            </a:extLst>
          </p:cNvPr>
          <p:cNvSpPr>
            <a:spLocks noChangeAspect="1"/>
          </p:cNvSpPr>
          <p:nvPr/>
        </p:nvSpPr>
        <p:spPr>
          <a:xfrm>
            <a:off x="951953" y="385933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EAA1C34-196F-4F64-A8D9-E7C1604E3862}"/>
              </a:ext>
            </a:extLst>
          </p:cNvPr>
          <p:cNvSpPr/>
          <p:nvPr/>
        </p:nvSpPr>
        <p:spPr>
          <a:xfrm>
            <a:off x="936219" y="54390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E4E7A4CA-4A13-48C4-ADD3-11896365B8B2}"/>
              </a:ext>
            </a:extLst>
          </p:cNvPr>
          <p:cNvSpPr/>
          <p:nvPr/>
        </p:nvSpPr>
        <p:spPr>
          <a:xfrm>
            <a:off x="951952" y="22705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CD6F866-80BC-40C8-8D70-01374C0A1B87}"/>
              </a:ext>
            </a:extLst>
          </p:cNvPr>
          <p:cNvSpPr/>
          <p:nvPr/>
        </p:nvSpPr>
        <p:spPr>
          <a:xfrm rot="2700000">
            <a:off x="10982054" y="380095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40F0D4A-447F-40D5-B385-0EFCABE041D9}"/>
              </a:ext>
            </a:extLst>
          </p:cNvPr>
          <p:cNvSpPr/>
          <p:nvPr/>
        </p:nvSpPr>
        <p:spPr>
          <a:xfrm>
            <a:off x="10938270" y="541493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AA79A9-7740-4ADA-B3FC-F8CE4C0DFC2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5">
            <a:extLst>
              <a:ext uri="{FF2B5EF4-FFF2-40B4-BE49-F238E27FC236}">
                <a16:creationId xmlns:a16="http://schemas.microsoft.com/office/drawing/2014/main" id="{9A042F72-D738-4E36-ADF6-D8979177857C}"/>
              </a:ext>
            </a:extLst>
          </p:cNvPr>
          <p:cNvSpPr/>
          <p:nvPr/>
        </p:nvSpPr>
        <p:spPr>
          <a:xfrm>
            <a:off x="8339847" y="379157"/>
            <a:ext cx="3866652" cy="3229930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3F95C67-CC3A-42F5-A491-CC8FC413D211}"/>
              </a:ext>
            </a:extLst>
          </p:cNvPr>
          <p:cNvSpPr/>
          <p:nvPr/>
        </p:nvSpPr>
        <p:spPr>
          <a:xfrm>
            <a:off x="8339847" y="3854984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BAA2CD-613B-4D5A-A06E-01D09C5CEEEA}"/>
              </a:ext>
            </a:extLst>
          </p:cNvPr>
          <p:cNvSpPr/>
          <p:nvPr/>
        </p:nvSpPr>
        <p:spPr>
          <a:xfrm>
            <a:off x="8492247" y="4753325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D3BE46-2483-4E1C-914C-0A345C3A05F6}"/>
              </a:ext>
            </a:extLst>
          </p:cNvPr>
          <p:cNvSpPr/>
          <p:nvPr/>
        </p:nvSpPr>
        <p:spPr>
          <a:xfrm>
            <a:off x="8397143" y="5789249"/>
            <a:ext cx="689594" cy="68959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73B8D-EC1A-4507-B131-DF6E2E87F72C}"/>
              </a:ext>
            </a:extLst>
          </p:cNvPr>
          <p:cNvSpPr txBox="1"/>
          <p:nvPr/>
        </p:nvSpPr>
        <p:spPr>
          <a:xfrm>
            <a:off x="4670414" y="1841846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30DFD-3F6A-40CF-AF33-0BD827291EE7}"/>
              </a:ext>
            </a:extLst>
          </p:cNvPr>
          <p:cNvSpPr txBox="1"/>
          <p:nvPr/>
        </p:nvSpPr>
        <p:spPr>
          <a:xfrm>
            <a:off x="4670414" y="971258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EE6D8-4BC6-4A14-AF3F-F970AD5BC363}"/>
              </a:ext>
            </a:extLst>
          </p:cNvPr>
          <p:cNvSpPr txBox="1"/>
          <p:nvPr/>
        </p:nvSpPr>
        <p:spPr>
          <a:xfrm>
            <a:off x="9181841" y="2222883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81ED55A-DA6C-416A-9637-921579F055A6}"/>
              </a:ext>
            </a:extLst>
          </p:cNvPr>
          <p:cNvSpPr/>
          <p:nvPr/>
        </p:nvSpPr>
        <p:spPr>
          <a:xfrm>
            <a:off x="895828" y="217365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BC851-18CB-497B-A221-1F5DC4B8F255}"/>
              </a:ext>
            </a:extLst>
          </p:cNvPr>
          <p:cNvSpPr txBox="1"/>
          <p:nvPr/>
        </p:nvSpPr>
        <p:spPr>
          <a:xfrm>
            <a:off x="895828" y="97125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2016F186-6498-4DAD-AD23-DFB013395C68}"/>
              </a:ext>
            </a:extLst>
          </p:cNvPr>
          <p:cNvSpPr/>
          <p:nvPr/>
        </p:nvSpPr>
        <p:spPr>
          <a:xfrm>
            <a:off x="895828" y="506861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직사각형 6">
            <a:extLst>
              <a:ext uri="{FF2B5EF4-FFF2-40B4-BE49-F238E27FC236}">
                <a16:creationId xmlns:a16="http://schemas.microsoft.com/office/drawing/2014/main" id="{82770102-CD3F-484D-9E00-796BEBDCD8A6}"/>
              </a:ext>
            </a:extLst>
          </p:cNvPr>
          <p:cNvSpPr/>
          <p:nvPr/>
        </p:nvSpPr>
        <p:spPr>
          <a:xfrm>
            <a:off x="2409382" y="563720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D0F79-82A1-4CA3-ADEC-8168A0C2D708}"/>
              </a:ext>
            </a:extLst>
          </p:cNvPr>
          <p:cNvGrpSpPr/>
          <p:nvPr/>
        </p:nvGrpSpPr>
        <p:grpSpPr>
          <a:xfrm>
            <a:off x="928239" y="1803458"/>
            <a:ext cx="5650440" cy="998056"/>
            <a:chOff x="1353016" y="1766707"/>
            <a:chExt cx="2452106" cy="9980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0134BB-A00D-4102-AD79-D4C9007CCFCC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1F84C1-6B2D-4713-8ECF-6E424505CEEB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618CEA-3952-4963-9E8E-7CF1A82DF9FE}"/>
              </a:ext>
            </a:extLst>
          </p:cNvPr>
          <p:cNvSpPr txBox="1"/>
          <p:nvPr/>
        </p:nvSpPr>
        <p:spPr>
          <a:xfrm>
            <a:off x="962640" y="300793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B6171-0A81-42E0-A000-10ECC71B5B69}"/>
              </a:ext>
            </a:extLst>
          </p:cNvPr>
          <p:cNvSpPr txBox="1"/>
          <p:nvPr/>
        </p:nvSpPr>
        <p:spPr>
          <a:xfrm>
            <a:off x="2842728" y="300531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EB117-C4A9-4588-9CA6-2A4407E8CE06}"/>
              </a:ext>
            </a:extLst>
          </p:cNvPr>
          <p:cNvSpPr txBox="1"/>
          <p:nvPr/>
        </p:nvSpPr>
        <p:spPr>
          <a:xfrm>
            <a:off x="4722816" y="300269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3B835A-A325-41DB-B76C-E431841EE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64362"/>
              </p:ext>
            </p:extLst>
          </p:nvPr>
        </p:nvGraphicFramePr>
        <p:xfrm>
          <a:off x="923824" y="383930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63CE11-4983-4268-8836-B4273E3E4307}"/>
              </a:ext>
            </a:extLst>
          </p:cNvPr>
          <p:cNvSpPr txBox="1"/>
          <p:nvPr/>
        </p:nvSpPr>
        <p:spPr>
          <a:xfrm>
            <a:off x="7315716" y="1480379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91FB95F9-BC7D-4A1F-9EEA-F904DE068B05}"/>
              </a:ext>
            </a:extLst>
          </p:cNvPr>
          <p:cNvGrpSpPr/>
          <p:nvPr/>
        </p:nvGrpSpPr>
        <p:grpSpPr>
          <a:xfrm>
            <a:off x="9421562" y="5378867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E10871-7CBF-4671-972B-92916225ADE7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E7048-BE96-4300-9C4D-7ACBCFF0A225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94D686-3CDF-4F4E-9CDB-4E3A6E1FE551}"/>
              </a:ext>
            </a:extLst>
          </p:cNvPr>
          <p:cNvSpPr/>
          <p:nvPr/>
        </p:nvSpPr>
        <p:spPr>
          <a:xfrm>
            <a:off x="10237058" y="4739939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A785DD34-A415-4D91-A44A-C1AEA95709F8}"/>
              </a:ext>
            </a:extLst>
          </p:cNvPr>
          <p:cNvGrpSpPr/>
          <p:nvPr/>
        </p:nvGrpSpPr>
        <p:grpSpPr>
          <a:xfrm>
            <a:off x="7096665" y="5378867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85F7FE-6D8C-4EEB-9FD3-D2DBB24C699D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B02B21-351E-4311-900D-0EA9A6DC459C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7F67C9-1261-49D4-9FA3-7A9DE7A9D27B}"/>
              </a:ext>
            </a:extLst>
          </p:cNvPr>
          <p:cNvSpPr/>
          <p:nvPr/>
        </p:nvSpPr>
        <p:spPr>
          <a:xfrm>
            <a:off x="7912162" y="4748832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7">
            <a:extLst>
              <a:ext uri="{FF2B5EF4-FFF2-40B4-BE49-F238E27FC236}">
                <a16:creationId xmlns:a16="http://schemas.microsoft.com/office/drawing/2014/main" id="{67443322-2BBD-4670-B382-254F200E1ADE}"/>
              </a:ext>
            </a:extLst>
          </p:cNvPr>
          <p:cNvSpPr/>
          <p:nvPr/>
        </p:nvSpPr>
        <p:spPr>
          <a:xfrm>
            <a:off x="10374355" y="4880456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55FE7-F283-4439-9742-174EBC8303F9}"/>
              </a:ext>
            </a:extLst>
          </p:cNvPr>
          <p:cNvSpPr txBox="1"/>
          <p:nvPr/>
        </p:nvSpPr>
        <p:spPr>
          <a:xfrm>
            <a:off x="7315716" y="3233854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자유형: 도형 94">
            <a:extLst>
              <a:ext uri="{FF2B5EF4-FFF2-40B4-BE49-F238E27FC236}">
                <a16:creationId xmlns:a16="http://schemas.microsoft.com/office/drawing/2014/main" id="{73D705B5-6FCB-47DB-816E-A16FBCBA8954}"/>
              </a:ext>
            </a:extLst>
          </p:cNvPr>
          <p:cNvSpPr/>
          <p:nvPr/>
        </p:nvSpPr>
        <p:spPr>
          <a:xfrm>
            <a:off x="7978850" y="4880456"/>
            <a:ext cx="386742" cy="34272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169FE-9207-49B6-88E2-24A422BA7E35}"/>
              </a:ext>
            </a:extLst>
          </p:cNvPr>
          <p:cNvGrpSpPr/>
          <p:nvPr/>
        </p:nvGrpSpPr>
        <p:grpSpPr>
          <a:xfrm rot="10800000">
            <a:off x="4438650" y="2864338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5785E5-E343-4372-801A-DBC1D253C837}"/>
              </a:ext>
            </a:extLst>
          </p:cNvPr>
          <p:cNvSpPr txBox="1"/>
          <p:nvPr/>
        </p:nvSpPr>
        <p:spPr>
          <a:xfrm>
            <a:off x="6007598" y="28957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E6B9E-73E2-4B38-98C5-2C3C5D875F26}"/>
              </a:ext>
            </a:extLst>
          </p:cNvPr>
          <p:cNvSpPr txBox="1"/>
          <p:nvPr/>
        </p:nvSpPr>
        <p:spPr>
          <a:xfrm>
            <a:off x="6007598" y="36588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6">
            <a:extLst>
              <a:ext uri="{FF2B5EF4-FFF2-40B4-BE49-F238E27FC236}">
                <a16:creationId xmlns:a16="http://schemas.microsoft.com/office/drawing/2014/main" id="{9A0339D2-7A08-4508-A001-696938954CBE}"/>
              </a:ext>
            </a:extLst>
          </p:cNvPr>
          <p:cNvGrpSpPr/>
          <p:nvPr/>
        </p:nvGrpSpPr>
        <p:grpSpPr>
          <a:xfrm>
            <a:off x="8184784" y="1206304"/>
            <a:ext cx="2266328" cy="2806960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80E1C65A-3125-429C-AAB9-603DD37EB170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84">
              <a:extLst>
                <a:ext uri="{FF2B5EF4-FFF2-40B4-BE49-F238E27FC236}">
                  <a16:creationId xmlns:a16="http://schemas.microsoft.com/office/drawing/2014/main" id="{56AD7531-FAE5-4720-92C0-95E2E402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EC2E6E-A6F9-4A82-8BE4-B750E5B93FC4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E7A34D03-6B38-45DC-8045-11C5C1D7FE5B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08AF6CF1-5521-406B-B7D4-6383EC1A5EA4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BC0E61D9-50A9-4710-83CA-96A5DD0BE3CC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183B2ADA-C745-411B-9BE2-6AF69F0C983F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0CB41A3-AFF3-4E98-84C2-85B1C141E7CE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7">
            <a:extLst>
              <a:ext uri="{FF2B5EF4-FFF2-40B4-BE49-F238E27FC236}">
                <a16:creationId xmlns:a16="http://schemas.microsoft.com/office/drawing/2014/main" id="{A9D9459A-70AC-42C9-B66D-AD517439443C}"/>
              </a:ext>
            </a:extLst>
          </p:cNvPr>
          <p:cNvGrpSpPr/>
          <p:nvPr/>
        </p:nvGrpSpPr>
        <p:grpSpPr>
          <a:xfrm>
            <a:off x="5629186" y="3244048"/>
            <a:ext cx="1403850" cy="1577193"/>
            <a:chOff x="6282410" y="2774470"/>
            <a:chExt cx="1403850" cy="1577193"/>
          </a:xfrm>
        </p:grpSpPr>
        <p:sp>
          <p:nvSpPr>
            <p:cNvPr id="30" name="자유형: 도형 91">
              <a:extLst>
                <a:ext uri="{FF2B5EF4-FFF2-40B4-BE49-F238E27FC236}">
                  <a16:creationId xmlns:a16="http://schemas.microsoft.com/office/drawing/2014/main" id="{B0C1EF89-6C2F-4676-BEE0-2EB66B37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31" name="그룹 96">
              <a:extLst>
                <a:ext uri="{FF2B5EF4-FFF2-40B4-BE49-F238E27FC236}">
                  <a16:creationId xmlns:a16="http://schemas.microsoft.com/office/drawing/2014/main" id="{739ADCD8-A42F-47BA-8900-380F0C76AD8D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8" name="타원 97">
                <a:extLst>
                  <a:ext uri="{FF2B5EF4-FFF2-40B4-BE49-F238E27FC236}">
                    <a16:creationId xmlns:a16="http://schemas.microsoft.com/office/drawing/2014/main" id="{4944BA96-C8AD-42F3-B554-A66E3E9CAC2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98">
                <a:extLst>
                  <a:ext uri="{FF2B5EF4-FFF2-40B4-BE49-F238E27FC236}">
                    <a16:creationId xmlns:a16="http://schemas.microsoft.com/office/drawing/2014/main" id="{34FD8334-1A2C-46C3-B54D-2D8286D5D88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CF6587E7-2949-42A1-ACF1-3D0F465FB0B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그룹 108">
              <a:extLst>
                <a:ext uri="{FF2B5EF4-FFF2-40B4-BE49-F238E27FC236}">
                  <a16:creationId xmlns:a16="http://schemas.microsoft.com/office/drawing/2014/main" id="{17AE0978-0225-41A8-9341-CD120CDB2604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5" name="타원 109">
                <a:extLst>
                  <a:ext uri="{FF2B5EF4-FFF2-40B4-BE49-F238E27FC236}">
                    <a16:creationId xmlns:a16="http://schemas.microsoft.com/office/drawing/2014/main" id="{EF526A2E-6F91-4258-AC08-F9FC5AC0AA8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110">
                <a:extLst>
                  <a:ext uri="{FF2B5EF4-FFF2-40B4-BE49-F238E27FC236}">
                    <a16:creationId xmlns:a16="http://schemas.microsoft.com/office/drawing/2014/main" id="{9C995453-CD95-4142-B88E-77BD608A5EB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id="{7562A393-98D9-4617-AD14-AB3BB237543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112">
              <a:extLst>
                <a:ext uri="{FF2B5EF4-FFF2-40B4-BE49-F238E27FC236}">
                  <a16:creationId xmlns:a16="http://schemas.microsoft.com/office/drawing/2014/main" id="{C619C557-630B-4D93-AB01-371154F3C700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2" name="타원 113">
                <a:extLst>
                  <a:ext uri="{FF2B5EF4-FFF2-40B4-BE49-F238E27FC236}">
                    <a16:creationId xmlns:a16="http://schemas.microsoft.com/office/drawing/2014/main" id="{C4EC7035-C5E8-41B9-B6CA-C346468CB0E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114">
                <a:extLst>
                  <a:ext uri="{FF2B5EF4-FFF2-40B4-BE49-F238E27FC236}">
                    <a16:creationId xmlns:a16="http://schemas.microsoft.com/office/drawing/2014/main" id="{CD03B65C-5E45-44AB-ACE0-E0B741647D8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id="{129E9EDB-B741-4D83-B157-8E062C07771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그룹 116">
              <a:extLst>
                <a:ext uri="{FF2B5EF4-FFF2-40B4-BE49-F238E27FC236}">
                  <a16:creationId xmlns:a16="http://schemas.microsoft.com/office/drawing/2014/main" id="{3A77063A-05D5-4028-935C-21BE695F51AA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9" name="타원 117">
                <a:extLst>
                  <a:ext uri="{FF2B5EF4-FFF2-40B4-BE49-F238E27FC236}">
                    <a16:creationId xmlns:a16="http://schemas.microsoft.com/office/drawing/2014/main" id="{2FAE60EE-D799-48C8-9DB4-F3443647297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118">
                <a:extLst>
                  <a:ext uri="{FF2B5EF4-FFF2-40B4-BE49-F238E27FC236}">
                    <a16:creationId xmlns:a16="http://schemas.microsoft.com/office/drawing/2014/main" id="{5F948148-1DA0-4728-BB4E-6F6BA58C186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Block Arc 11">
                <a:extLst>
                  <a:ext uri="{FF2B5EF4-FFF2-40B4-BE49-F238E27FC236}">
                    <a16:creationId xmlns:a16="http://schemas.microsoft.com/office/drawing/2014/main" id="{3710C69E-AC14-42F5-8E18-F7E3B4A0C12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120">
              <a:extLst>
                <a:ext uri="{FF2B5EF4-FFF2-40B4-BE49-F238E27FC236}">
                  <a16:creationId xmlns:a16="http://schemas.microsoft.com/office/drawing/2014/main" id="{BA3254EB-3E72-494B-8EBA-3D53153862AF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6" name="타원 121">
                <a:extLst>
                  <a:ext uri="{FF2B5EF4-FFF2-40B4-BE49-F238E27FC236}">
                    <a16:creationId xmlns:a16="http://schemas.microsoft.com/office/drawing/2014/main" id="{375D611F-AEA5-45C0-967A-311818FCD0B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22">
                <a:extLst>
                  <a:ext uri="{FF2B5EF4-FFF2-40B4-BE49-F238E27FC236}">
                    <a16:creationId xmlns:a16="http://schemas.microsoft.com/office/drawing/2014/main" id="{421A988C-63DD-4D03-AE76-4B2CA3884BA5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AA7E5B26-433F-4F01-8B10-8EA296C4F0E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그룹 8">
            <a:extLst>
              <a:ext uri="{FF2B5EF4-FFF2-40B4-BE49-F238E27FC236}">
                <a16:creationId xmlns:a16="http://schemas.microsoft.com/office/drawing/2014/main" id="{DD425975-28CD-403F-8593-8D4A3B047632}"/>
              </a:ext>
            </a:extLst>
          </p:cNvPr>
          <p:cNvGrpSpPr/>
          <p:nvPr/>
        </p:nvGrpSpPr>
        <p:grpSpPr>
          <a:xfrm>
            <a:off x="3113794" y="4150013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52" name="자유형: 도형 125">
              <a:extLst>
                <a:ext uri="{FF2B5EF4-FFF2-40B4-BE49-F238E27FC236}">
                  <a16:creationId xmlns:a16="http://schemas.microsoft.com/office/drawing/2014/main" id="{A86A2702-EAA0-42D2-9D7C-6D7B4748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53" name="그룹 126">
              <a:extLst>
                <a:ext uri="{FF2B5EF4-FFF2-40B4-BE49-F238E27FC236}">
                  <a16:creationId xmlns:a16="http://schemas.microsoft.com/office/drawing/2014/main" id="{E06E2ED9-4AF4-4DCF-B19F-DCAD2302DB23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8" name="타원 127">
                <a:extLst>
                  <a:ext uri="{FF2B5EF4-FFF2-40B4-BE49-F238E27FC236}">
                    <a16:creationId xmlns:a16="http://schemas.microsoft.com/office/drawing/2014/main" id="{1112C637-65F2-4A94-AA63-321F0E93331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타원 128">
                <a:extLst>
                  <a:ext uri="{FF2B5EF4-FFF2-40B4-BE49-F238E27FC236}">
                    <a16:creationId xmlns:a16="http://schemas.microsoft.com/office/drawing/2014/main" id="{5B16A2F5-0C00-48FE-B727-057F98C1FC79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Block Arc 11">
                <a:extLst>
                  <a:ext uri="{FF2B5EF4-FFF2-40B4-BE49-F238E27FC236}">
                    <a16:creationId xmlns:a16="http://schemas.microsoft.com/office/drawing/2014/main" id="{7BF3A747-80F9-498C-A08C-57D752468A6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그룹 130">
              <a:extLst>
                <a:ext uri="{FF2B5EF4-FFF2-40B4-BE49-F238E27FC236}">
                  <a16:creationId xmlns:a16="http://schemas.microsoft.com/office/drawing/2014/main" id="{B93867EC-A978-4B89-BE65-6DC471D3958A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55" name="타원 131">
                <a:extLst>
                  <a:ext uri="{FF2B5EF4-FFF2-40B4-BE49-F238E27FC236}">
                    <a16:creationId xmlns:a16="http://schemas.microsoft.com/office/drawing/2014/main" id="{46D13C7B-2F90-4DBA-9184-D662610F8D0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132">
                <a:extLst>
                  <a:ext uri="{FF2B5EF4-FFF2-40B4-BE49-F238E27FC236}">
                    <a16:creationId xmlns:a16="http://schemas.microsoft.com/office/drawing/2014/main" id="{B647EC25-FDF3-49CE-ADE2-9F9F04DF174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Block Arc 11">
                <a:extLst>
                  <a:ext uri="{FF2B5EF4-FFF2-40B4-BE49-F238E27FC236}">
                    <a16:creationId xmlns:a16="http://schemas.microsoft.com/office/drawing/2014/main" id="{CCABC306-A788-4695-876B-36FF1E0CA75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B301068-FB70-4A27-9D24-5A418C2344B0}"/>
              </a:ext>
            </a:extLst>
          </p:cNvPr>
          <p:cNvGrpSpPr/>
          <p:nvPr/>
        </p:nvGrpSpPr>
        <p:grpSpPr>
          <a:xfrm rot="1316684">
            <a:off x="9048" y="3047674"/>
            <a:ext cx="3983752" cy="1682309"/>
            <a:chOff x="696989" y="3116323"/>
            <a:chExt cx="2391245" cy="1009805"/>
          </a:xfrm>
        </p:grpSpPr>
        <p:grpSp>
          <p:nvGrpSpPr>
            <p:cNvPr id="62" name="그룹 13">
              <a:extLst>
                <a:ext uri="{FF2B5EF4-FFF2-40B4-BE49-F238E27FC236}">
                  <a16:creationId xmlns:a16="http://schemas.microsoft.com/office/drawing/2014/main" id="{89D045B9-6B3C-4E80-A67A-2B3BB52D8022}"/>
                </a:ext>
              </a:extLst>
            </p:cNvPr>
            <p:cNvGrpSpPr/>
            <p:nvPr/>
          </p:nvGrpSpPr>
          <p:grpSpPr>
            <a:xfrm rot="20829850">
              <a:off x="696989" y="3239648"/>
              <a:ext cx="1591270" cy="871586"/>
              <a:chOff x="2380909" y="2446766"/>
              <a:chExt cx="2745257" cy="1503659"/>
            </a:xfrm>
          </p:grpSpPr>
          <p:sp>
            <p:nvSpPr>
              <p:cNvPr id="68" name="자유형: 도형 19">
                <a:extLst>
                  <a:ext uri="{FF2B5EF4-FFF2-40B4-BE49-F238E27FC236}">
                    <a16:creationId xmlns:a16="http://schemas.microsoft.com/office/drawing/2014/main" id="{586F7E49-FF97-4AA8-82BC-849F111D416B}"/>
                  </a:ext>
                </a:extLst>
              </p:cNvPr>
              <p:cNvSpPr/>
              <p:nvPr/>
            </p:nvSpPr>
            <p:spPr>
              <a:xfrm rot="1231697">
                <a:off x="3121386" y="2561926"/>
                <a:ext cx="2004780" cy="1388499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9" name="자유형: 도형 20">
                <a:extLst>
                  <a:ext uri="{FF2B5EF4-FFF2-40B4-BE49-F238E27FC236}">
                    <a16:creationId xmlns:a16="http://schemas.microsoft.com/office/drawing/2014/main" id="{D07CE89A-E195-4C5B-9C92-0877C2548B4E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1">
                <a:extLst>
                  <a:ext uri="{FF2B5EF4-FFF2-40B4-BE49-F238E27FC236}">
                    <a16:creationId xmlns:a16="http://schemas.microsoft.com/office/drawing/2014/main" id="{BE0644A9-9A36-4D6B-8988-F77385589778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그룹 14">
              <a:extLst>
                <a:ext uri="{FF2B5EF4-FFF2-40B4-BE49-F238E27FC236}">
                  <a16:creationId xmlns:a16="http://schemas.microsoft.com/office/drawing/2014/main" id="{ADC93A91-7C1B-42FA-A359-CD024A056C43}"/>
                </a:ext>
              </a:extLst>
            </p:cNvPr>
            <p:cNvGrpSpPr/>
            <p:nvPr/>
          </p:nvGrpSpPr>
          <p:grpSpPr>
            <a:xfrm rot="20116980">
              <a:off x="2078429" y="3116323"/>
              <a:ext cx="1009805" cy="1009805"/>
              <a:chOff x="6384003" y="3061995"/>
              <a:chExt cx="1968187" cy="1968187"/>
            </a:xfrm>
          </p:grpSpPr>
          <p:sp>
            <p:nvSpPr>
              <p:cNvPr id="64" name="원호 15">
                <a:extLst>
                  <a:ext uri="{FF2B5EF4-FFF2-40B4-BE49-F238E27FC236}">
                    <a16:creationId xmlns:a16="http://schemas.microsoft.com/office/drawing/2014/main" id="{BA8C3B27-0920-4FBD-87AB-E493B0795593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원호 16">
                <a:extLst>
                  <a:ext uri="{FF2B5EF4-FFF2-40B4-BE49-F238E27FC236}">
                    <a16:creationId xmlns:a16="http://schemas.microsoft.com/office/drawing/2014/main" id="{AA29379C-BB7C-4ABD-BB37-DFC977056212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원호 17">
                <a:extLst>
                  <a:ext uri="{FF2B5EF4-FFF2-40B4-BE49-F238E27FC236}">
                    <a16:creationId xmlns:a16="http://schemas.microsoft.com/office/drawing/2014/main" id="{E0AAEF8F-3298-4709-8CE9-9155006B20CF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원호 18">
                <a:extLst>
                  <a:ext uri="{FF2B5EF4-FFF2-40B4-BE49-F238E27FC236}">
                    <a16:creationId xmlns:a16="http://schemas.microsoft.com/office/drawing/2014/main" id="{F215A34D-458C-4EA4-ADF7-94AED3C42E7E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22225"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3E243968-2248-4EB6-AEDC-9B379899813C}"/>
              </a:ext>
            </a:extLst>
          </p:cNvPr>
          <p:cNvSpPr txBox="1"/>
          <p:nvPr/>
        </p:nvSpPr>
        <p:spPr>
          <a:xfrm>
            <a:off x="545328" y="398199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38D081-DFD6-4CA1-9F21-F0E14D9CFAE4}"/>
              </a:ext>
            </a:extLst>
          </p:cNvPr>
          <p:cNvSpPr txBox="1"/>
          <p:nvPr/>
        </p:nvSpPr>
        <p:spPr>
          <a:xfrm>
            <a:off x="545328" y="1016199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549A6B-4A1C-4E52-9589-270D28F6713A}"/>
              </a:ext>
            </a:extLst>
          </p:cNvPr>
          <p:cNvGrpSpPr/>
          <p:nvPr/>
        </p:nvGrpSpPr>
        <p:grpSpPr>
          <a:xfrm>
            <a:off x="1827174" y="1648950"/>
            <a:ext cx="2952327" cy="1454668"/>
            <a:chOff x="4731130" y="495567"/>
            <a:chExt cx="2952327" cy="145466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7F118D-63B4-4B74-9DDA-207F9DAFD214}"/>
                </a:ext>
              </a:extLst>
            </p:cNvPr>
            <p:cNvSpPr txBox="1"/>
            <p:nvPr/>
          </p:nvSpPr>
          <p:spPr>
            <a:xfrm>
              <a:off x="4731130" y="749906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8FD81E7-7CCD-48BD-ADAD-46889A35C958}"/>
                </a:ext>
              </a:extLst>
            </p:cNvPr>
            <p:cNvSpPr txBox="1"/>
            <p:nvPr/>
          </p:nvSpPr>
          <p:spPr>
            <a:xfrm>
              <a:off x="4731130" y="495567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94ADF14-9D1A-4BA5-8DC9-5673F95BEA0D}"/>
              </a:ext>
            </a:extLst>
          </p:cNvPr>
          <p:cNvGrpSpPr/>
          <p:nvPr/>
        </p:nvGrpSpPr>
        <p:grpSpPr>
          <a:xfrm>
            <a:off x="5068207" y="1826352"/>
            <a:ext cx="3255685" cy="1099865"/>
            <a:chOff x="4731130" y="2160504"/>
            <a:chExt cx="2952327" cy="109986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38421C8-18A8-4C30-8C3B-F116DF19DC1C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Presentation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9092-36E9-49A1-B73B-B68E97794343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30396B78-6189-456E-A5F8-287604507BFB}"/>
              </a:ext>
            </a:extLst>
          </p:cNvPr>
          <p:cNvGrpSpPr/>
          <p:nvPr/>
        </p:nvGrpSpPr>
        <p:grpSpPr>
          <a:xfrm>
            <a:off x="5380099" y="530645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7003720F-B2FA-43A9-BDC1-240394F47492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F168EF36-9E76-4C17-8A17-44B23C06163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FB6AF210-223F-4245-BCF5-FAD714C87DA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44E73B80-0EEB-4187-8506-F42ED636484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A5BA7F6C-51E3-4464-B815-C9FD2C934EE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1608D3-CEA8-4A78-8407-6988A7DEDB72}"/>
              </a:ext>
            </a:extLst>
          </p:cNvPr>
          <p:cNvGrpSpPr/>
          <p:nvPr/>
        </p:nvGrpSpPr>
        <p:grpSpPr>
          <a:xfrm>
            <a:off x="4953052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5EB794E7-FCDC-4601-A4E6-C452CBA3E5F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6B3CE469-17EA-40E9-B1D3-8A733C38942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DD826CC1-0581-41E2-B5D8-AF119651BE98}"/>
              </a:ext>
            </a:extLst>
          </p:cNvPr>
          <p:cNvGrpSpPr/>
          <p:nvPr/>
        </p:nvGrpSpPr>
        <p:grpSpPr>
          <a:xfrm>
            <a:off x="7936589" y="2155014"/>
            <a:ext cx="3533147" cy="921261"/>
            <a:chOff x="270025" y="1633792"/>
            <a:chExt cx="3180927" cy="9304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0CDF8-5719-41BA-9FF7-C4DA7ADAC14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20307-75FB-4005-BA95-245C6B579AF1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510218D1-1D69-419C-A752-5129E11CC388}"/>
              </a:ext>
            </a:extLst>
          </p:cNvPr>
          <p:cNvGrpSpPr/>
          <p:nvPr/>
        </p:nvGrpSpPr>
        <p:grpSpPr>
          <a:xfrm>
            <a:off x="7936588" y="3561597"/>
            <a:ext cx="3533077" cy="884120"/>
            <a:chOff x="270024" y="1671304"/>
            <a:chExt cx="3180864" cy="8929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B3121-E118-42B9-A5AD-F0D4ED1A688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32E28-6357-4DCB-83D9-418C9005DC0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539D291C-D2ED-4530-AC3A-94E01EDAC20E}"/>
              </a:ext>
            </a:extLst>
          </p:cNvPr>
          <p:cNvGrpSpPr/>
          <p:nvPr/>
        </p:nvGrpSpPr>
        <p:grpSpPr>
          <a:xfrm>
            <a:off x="912883" y="1470293"/>
            <a:ext cx="3493848" cy="884120"/>
            <a:chOff x="270024" y="1671304"/>
            <a:chExt cx="3180864" cy="892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711A7-5F72-4C46-B8D0-6DEB5C65231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5E94E-C538-4D1B-8C82-90AFA2DE738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7EC8A68C-37B5-47FF-B466-3DD2AC63DC53}"/>
              </a:ext>
            </a:extLst>
          </p:cNvPr>
          <p:cNvGrpSpPr/>
          <p:nvPr/>
        </p:nvGrpSpPr>
        <p:grpSpPr>
          <a:xfrm>
            <a:off x="840459" y="2876876"/>
            <a:ext cx="3493848" cy="884120"/>
            <a:chOff x="270024" y="1671304"/>
            <a:chExt cx="3180864" cy="8929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EF1E5-4F52-4A7E-A4F8-C05E1908C4B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9991F-D562-4CF2-8598-C4606CDD38A9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22E3B24D-1242-461C-A6FD-A0007BF207D5}"/>
              </a:ext>
            </a:extLst>
          </p:cNvPr>
          <p:cNvGrpSpPr/>
          <p:nvPr/>
        </p:nvGrpSpPr>
        <p:grpSpPr>
          <a:xfrm flipH="1">
            <a:off x="5984591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35D13465-4A8B-4181-B16C-8ECD056A992D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C0675DF-5B84-465E-A4FB-341424E114A8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832506A3-DB44-4CFB-B064-195EE8324FAC}"/>
              </a:ext>
            </a:extLst>
          </p:cNvPr>
          <p:cNvGrpSpPr/>
          <p:nvPr/>
        </p:nvGrpSpPr>
        <p:grpSpPr>
          <a:xfrm>
            <a:off x="840459" y="4246317"/>
            <a:ext cx="3493848" cy="884120"/>
            <a:chOff x="270024" y="1671304"/>
            <a:chExt cx="3180864" cy="8929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24AA26-6DC2-4CB8-B267-DA51E6D2D3B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A1452-2F0A-4D1B-B58B-753476D2DD03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6D7D0574-4775-4A91-98CF-DC0CF6C22329}"/>
              </a:ext>
            </a:extLst>
          </p:cNvPr>
          <p:cNvGrpSpPr/>
          <p:nvPr/>
        </p:nvGrpSpPr>
        <p:grpSpPr>
          <a:xfrm>
            <a:off x="4960152" y="303670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9F9606F0-5830-458F-97AC-DC67B494D8E2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BDC7182F-DBEF-45E1-8F46-FBE3C377CAF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B932C411-C15D-4500-9B55-D5BE1FA43081}"/>
              </a:ext>
            </a:extLst>
          </p:cNvPr>
          <p:cNvGrpSpPr/>
          <p:nvPr/>
        </p:nvGrpSpPr>
        <p:grpSpPr>
          <a:xfrm flipH="1">
            <a:off x="5984591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C1A8894F-5AAD-4C1F-A91E-393938FF89C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9937E312-3272-4F7F-AC05-D43FDEC01F7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13273716-9D24-456C-870D-4DE8D5F7E774}"/>
              </a:ext>
            </a:extLst>
          </p:cNvPr>
          <p:cNvGrpSpPr/>
          <p:nvPr/>
        </p:nvGrpSpPr>
        <p:grpSpPr>
          <a:xfrm>
            <a:off x="4960152" y="441171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95C7B735-1DFF-4A95-A8A0-E4F03169EE20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E9827705-AE8E-49B1-96C9-CA92E3888447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E5DCDAE-C2B6-4F53-9588-63F456DB3823}"/>
              </a:ext>
            </a:extLst>
          </p:cNvPr>
          <p:cNvSpPr/>
          <p:nvPr/>
        </p:nvSpPr>
        <p:spPr>
          <a:xfrm>
            <a:off x="4475260" y="172802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19A45A3-DE25-4C91-A692-E8448767BAF3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7EF5FFD8-52A0-4C97-B9C5-7FB1E8F7CE62}"/>
              </a:ext>
            </a:extLst>
          </p:cNvPr>
          <p:cNvSpPr/>
          <p:nvPr/>
        </p:nvSpPr>
        <p:spPr>
          <a:xfrm>
            <a:off x="7334396" y="380176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Oval 7">
            <a:extLst>
              <a:ext uri="{FF2B5EF4-FFF2-40B4-BE49-F238E27FC236}">
                <a16:creationId xmlns:a16="http://schemas.microsoft.com/office/drawing/2014/main" id="{CCD7B8D8-1DB7-4FB6-81CE-333BFD065667}"/>
              </a:ext>
            </a:extLst>
          </p:cNvPr>
          <p:cNvSpPr/>
          <p:nvPr/>
        </p:nvSpPr>
        <p:spPr>
          <a:xfrm>
            <a:off x="4466627" y="447861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EE164080-F194-48B8-84C7-C122903A5858}"/>
              </a:ext>
            </a:extLst>
          </p:cNvPr>
          <p:cNvSpPr>
            <a:spLocks noChangeAspect="1"/>
          </p:cNvSpPr>
          <p:nvPr/>
        </p:nvSpPr>
        <p:spPr>
          <a:xfrm>
            <a:off x="4454660" y="311466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D576653-C474-4115-9054-1E8521F2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15571"/>
              </p:ext>
            </p:extLst>
          </p:nvPr>
        </p:nvGraphicFramePr>
        <p:xfrm>
          <a:off x="937322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F8A7E0F-6095-41D8-BBA6-3FF56612F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03531"/>
              </p:ext>
            </p:extLst>
          </p:nvPr>
        </p:nvGraphicFramePr>
        <p:xfrm>
          <a:off x="3631639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95462835-3DEA-4348-AB26-C3EF0268B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73960"/>
              </p:ext>
            </p:extLst>
          </p:nvPr>
        </p:nvGraphicFramePr>
        <p:xfrm>
          <a:off x="6325956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Placeholder 5">
            <a:extLst>
              <a:ext uri="{FF2B5EF4-FFF2-40B4-BE49-F238E27FC236}">
                <a16:creationId xmlns:a16="http://schemas.microsoft.com/office/drawing/2014/main" id="{D1BE831C-C417-47BA-B5E8-6490CEAD8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45034"/>
              </p:ext>
            </p:extLst>
          </p:nvPr>
        </p:nvGraphicFramePr>
        <p:xfrm>
          <a:off x="9020273" y="1860344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73A074-5AB1-46EC-87BB-27E84E6896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Oval 28"/>
          <p:cNvSpPr/>
          <p:nvPr/>
        </p:nvSpPr>
        <p:spPr>
          <a:xfrm>
            <a:off x="5241670" y="281159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5525018" y="397591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5808366" y="511584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99B13E-225D-4362-9DE3-BBAE86E38EC7}"/>
              </a:ext>
            </a:extLst>
          </p:cNvPr>
          <p:cNvGrpSpPr/>
          <p:nvPr/>
        </p:nvGrpSpPr>
        <p:grpSpPr>
          <a:xfrm>
            <a:off x="6222907" y="2799400"/>
            <a:ext cx="4784300" cy="888479"/>
            <a:chOff x="6188417" y="2478156"/>
            <a:chExt cx="3660359" cy="888479"/>
          </a:xfrm>
        </p:grpSpPr>
        <p:sp>
          <p:nvSpPr>
            <p:cNvPr id="20" name="Text Placeholder 9">
              <a:extLst>
                <a:ext uri="{FF2B5EF4-FFF2-40B4-BE49-F238E27FC236}">
                  <a16:creationId xmlns:a16="http://schemas.microsoft.com/office/drawing/2014/main" id="{1512D697-B551-4C5F-BE67-EAF89F1504E1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3" name="Text Placeholder 12">
              <a:extLst>
                <a:ext uri="{FF2B5EF4-FFF2-40B4-BE49-F238E27FC236}">
                  <a16:creationId xmlns:a16="http://schemas.microsoft.com/office/drawing/2014/main" id="{5AB8EDF4-3119-4209-8570-1CBF94ADF348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293448A-E25B-4492-BA5D-61C383F65B6A}"/>
              </a:ext>
            </a:extLst>
          </p:cNvPr>
          <p:cNvGrpSpPr/>
          <p:nvPr/>
        </p:nvGrpSpPr>
        <p:grpSpPr>
          <a:xfrm>
            <a:off x="6505094" y="3951528"/>
            <a:ext cx="4784300" cy="888479"/>
            <a:chOff x="6441522" y="3635167"/>
            <a:chExt cx="3660359" cy="888479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038CD368-D12B-41DF-9DC9-368ACA4BE53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4" name="Text Placeholder 13">
              <a:extLst>
                <a:ext uri="{FF2B5EF4-FFF2-40B4-BE49-F238E27FC236}">
                  <a16:creationId xmlns:a16="http://schemas.microsoft.com/office/drawing/2014/main" id="{8F8BB76D-EF2B-47D5-87EC-919EEFCCCB01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30B8BE6-4CC7-419E-B325-CEFBF8E3C539}"/>
              </a:ext>
            </a:extLst>
          </p:cNvPr>
          <p:cNvGrpSpPr/>
          <p:nvPr/>
        </p:nvGrpSpPr>
        <p:grpSpPr>
          <a:xfrm>
            <a:off x="6787282" y="5103656"/>
            <a:ext cx="4784300" cy="888479"/>
            <a:chOff x="6704152" y="4782653"/>
            <a:chExt cx="3660359" cy="888479"/>
          </a:xfrm>
        </p:grpSpPr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31CEF828-E601-4440-92DE-B99322C79502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0CFC24BE-F215-4124-9BF6-92BF7303581E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 18">
            <a:extLst>
              <a:ext uri="{FF2B5EF4-FFF2-40B4-BE49-F238E27FC236}">
                <a16:creationId xmlns:a16="http://schemas.microsoft.com/office/drawing/2014/main" id="{A6CD48D5-F57A-4FB5-8F2B-B08F9B8B7825}"/>
              </a:ext>
            </a:extLst>
          </p:cNvPr>
          <p:cNvSpPr/>
          <p:nvPr/>
        </p:nvSpPr>
        <p:spPr>
          <a:xfrm>
            <a:off x="5731152" y="422012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29309D3-DCC0-434D-9E21-30F66DF69309}"/>
              </a:ext>
            </a:extLst>
          </p:cNvPr>
          <p:cNvSpPr/>
          <p:nvPr/>
        </p:nvSpPr>
        <p:spPr>
          <a:xfrm>
            <a:off x="5985919" y="538107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8C7B9E29-2C31-4149-924D-141BD93DA61B}"/>
              </a:ext>
            </a:extLst>
          </p:cNvPr>
          <p:cNvSpPr/>
          <p:nvPr/>
        </p:nvSpPr>
        <p:spPr>
          <a:xfrm>
            <a:off x="5496256" y="301160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362A5D1-B77D-441E-969A-078B7C4CB769}"/>
              </a:ext>
            </a:extLst>
          </p:cNvPr>
          <p:cNvSpPr txBox="1">
            <a:spLocks/>
          </p:cNvSpPr>
          <p:nvPr/>
        </p:nvSpPr>
        <p:spPr>
          <a:xfrm>
            <a:off x="6022540" y="312942"/>
            <a:ext cx="596380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A2C9C-2560-4E56-9943-1136B6E47582}"/>
              </a:ext>
            </a:extLst>
          </p:cNvPr>
          <p:cNvGrpSpPr/>
          <p:nvPr/>
        </p:nvGrpSpPr>
        <p:grpSpPr>
          <a:xfrm flipH="1">
            <a:off x="0" y="2521797"/>
            <a:ext cx="3563936" cy="3105019"/>
            <a:chOff x="4070449" y="2766517"/>
            <a:chExt cx="2346599" cy="2044434"/>
          </a:xfrm>
        </p:grpSpPr>
        <p:sp>
          <p:nvSpPr>
            <p:cNvPr id="28" name="Diagonal Stripe 18">
              <a:extLst>
                <a:ext uri="{FF2B5EF4-FFF2-40B4-BE49-F238E27FC236}">
                  <a16:creationId xmlns:a16="http://schemas.microsoft.com/office/drawing/2014/main" id="{43A84E69-F87C-4E49-B5A2-CC7BDE81627A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Diagonal Stripe 18">
              <a:extLst>
                <a:ext uri="{FF2B5EF4-FFF2-40B4-BE49-F238E27FC236}">
                  <a16:creationId xmlns:a16="http://schemas.microsoft.com/office/drawing/2014/main" id="{412AD1C7-B267-4C31-BE7E-5664D6EE82D8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942C3D-81B4-4D2C-97AE-CD88A0529F04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F8ED4D5-B6A7-4034-9A30-3B72D53C575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D413CB-F885-49EE-B4AE-DF760CB7841E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7C5D0D-8902-45A2-A65E-C831E0CE06D1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89C353-4E74-4FB3-A8B2-3789CA8764DD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70B750-EA39-48ED-9B99-5F47A30FA7F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886506" y="2247392"/>
            <a:ext cx="1569932" cy="10209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EA4309-F83E-4A04-8A1F-44B0E58070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86506" y="3393704"/>
            <a:ext cx="1569932" cy="16306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357710-A264-4C51-9344-EBB487CDF66C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886506" y="3803601"/>
            <a:ext cx="1569932" cy="73641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DDED5B-C50B-4DE0-823C-8ED7CE9FC997}"/>
              </a:ext>
            </a:extLst>
          </p:cNvPr>
          <p:cNvSpPr txBox="1"/>
          <p:nvPr/>
        </p:nvSpPr>
        <p:spPr>
          <a:xfrm>
            <a:off x="4456438" y="195500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7" name="그룹 1">
            <a:extLst>
              <a:ext uri="{FF2B5EF4-FFF2-40B4-BE49-F238E27FC236}">
                <a16:creationId xmlns:a16="http://schemas.microsoft.com/office/drawing/2014/main" id="{5DEEA613-8C5A-4681-9DD0-8F4937AD36BA}"/>
              </a:ext>
            </a:extLst>
          </p:cNvPr>
          <p:cNvGrpSpPr/>
          <p:nvPr/>
        </p:nvGrpSpPr>
        <p:grpSpPr>
          <a:xfrm>
            <a:off x="7429499" y="1798750"/>
            <a:ext cx="4097216" cy="897285"/>
            <a:chOff x="6888088" y="2012008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515E13-5F00-4F83-85A9-ECA709FE9A01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9842A7-0D29-45B9-BACE-58AF44945FA5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0C59F8-0985-475C-823F-0E5CA83B7396}"/>
              </a:ext>
            </a:extLst>
          </p:cNvPr>
          <p:cNvSpPr txBox="1"/>
          <p:nvPr/>
        </p:nvSpPr>
        <p:spPr>
          <a:xfrm>
            <a:off x="4456438" y="310131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5A12BCBD-CBCD-4383-BBB5-73A378040294}"/>
              </a:ext>
            </a:extLst>
          </p:cNvPr>
          <p:cNvGrpSpPr/>
          <p:nvPr/>
        </p:nvGrpSpPr>
        <p:grpSpPr>
          <a:xfrm>
            <a:off x="7429499" y="2945062"/>
            <a:ext cx="4097216" cy="897285"/>
            <a:chOff x="6888088" y="3198441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BB813D-1A4F-441E-9353-19B14CFF6CA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E73F8-DCAF-4A5E-8905-DD804AE04FF8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FA86D6-5E4F-4311-A4CE-661CD10B5C52}"/>
              </a:ext>
            </a:extLst>
          </p:cNvPr>
          <p:cNvSpPr txBox="1"/>
          <p:nvPr/>
        </p:nvSpPr>
        <p:spPr>
          <a:xfrm>
            <a:off x="4456438" y="539393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6BD132C9-6B1C-4C7A-82BE-69CEABDC616E}"/>
              </a:ext>
            </a:extLst>
          </p:cNvPr>
          <p:cNvGrpSpPr/>
          <p:nvPr/>
        </p:nvGrpSpPr>
        <p:grpSpPr>
          <a:xfrm>
            <a:off x="7429499" y="5237685"/>
            <a:ext cx="4097216" cy="897285"/>
            <a:chOff x="6888088" y="4413449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DB44E1-3661-4C1E-80D0-6C94719BFAED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A282-0579-4C64-B212-3BDA7C7CA800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11972B-3E6D-49E5-B178-9693DF8CDE12}"/>
              </a:ext>
            </a:extLst>
          </p:cNvPr>
          <p:cNvSpPr txBox="1"/>
          <p:nvPr/>
        </p:nvSpPr>
        <p:spPr>
          <a:xfrm>
            <a:off x="4456438" y="424762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19" name="그룹 40">
            <a:extLst>
              <a:ext uri="{FF2B5EF4-FFF2-40B4-BE49-F238E27FC236}">
                <a16:creationId xmlns:a16="http://schemas.microsoft.com/office/drawing/2014/main" id="{A3F7C834-355D-460F-A607-376C03C31533}"/>
              </a:ext>
            </a:extLst>
          </p:cNvPr>
          <p:cNvGrpSpPr/>
          <p:nvPr/>
        </p:nvGrpSpPr>
        <p:grpSpPr>
          <a:xfrm>
            <a:off x="7429499" y="4091373"/>
            <a:ext cx="4097216" cy="897285"/>
            <a:chOff x="6888088" y="3198441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8602AB-B159-470F-A9E2-1C56D8DEE860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BA6113-7600-4D93-9466-8613878E273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45687A8E-0910-46CA-804A-A211A838B60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722416" y="3954265"/>
            <a:ext cx="1734022" cy="17320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5F6E7955-5EAF-4A88-8082-1530B7E075A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172200" y="2247392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6">
            <a:extLst>
              <a:ext uri="{FF2B5EF4-FFF2-40B4-BE49-F238E27FC236}">
                <a16:creationId xmlns:a16="http://schemas.microsoft.com/office/drawing/2014/main" id="{8F87F9CA-79EE-402E-ABC7-66FF47E2B8C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72200" y="3393704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73F25729-D5AE-4D16-9B4C-A86133F96EA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72200" y="4540014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73F489D2-6398-4086-AC75-46F992944D5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172200" y="5686326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03022B-1EEF-4D7E-B545-C12B1C8C6022}"/>
              </a:ext>
            </a:extLst>
          </p:cNvPr>
          <p:cNvSpPr/>
          <p:nvPr/>
        </p:nvSpPr>
        <p:spPr>
          <a:xfrm>
            <a:off x="5094641" y="3035428"/>
            <a:ext cx="1980000" cy="198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C961A5-4DE0-451A-BA25-8300F7F23C82}"/>
              </a:ext>
            </a:extLst>
          </p:cNvPr>
          <p:cNvGrpSpPr/>
          <p:nvPr/>
        </p:nvGrpSpPr>
        <p:grpSpPr>
          <a:xfrm>
            <a:off x="4167166" y="2107954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201022D8-2D1E-4A15-8C4E-45F4677D5935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D92FF472-DC20-4E89-BC6A-AA29EE676D5A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75C38AF9-9882-465A-8994-101965198E47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97B9A62-144C-4BC0-818E-CD3AFE2048BA}"/>
              </a:ext>
            </a:extLst>
          </p:cNvPr>
          <p:cNvSpPr/>
          <p:nvPr/>
        </p:nvSpPr>
        <p:spPr>
          <a:xfrm>
            <a:off x="5292641" y="3233428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1AEBB7-4683-4E2D-BD6A-1F333D839A48}"/>
              </a:ext>
            </a:extLst>
          </p:cNvPr>
          <p:cNvGrpSpPr/>
          <p:nvPr/>
        </p:nvGrpSpPr>
        <p:grpSpPr>
          <a:xfrm>
            <a:off x="5528814" y="3593773"/>
            <a:ext cx="1111657" cy="863315"/>
            <a:chOff x="3233964" y="1954419"/>
            <a:chExt cx="1410044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4328DF-96C9-4D78-B298-892CA5AD33C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6F661D-3978-4774-B6BD-953BC8B1A98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100FA58-1486-46BF-9860-983F888B8C91}"/>
              </a:ext>
            </a:extLst>
          </p:cNvPr>
          <p:cNvGrpSpPr/>
          <p:nvPr/>
        </p:nvGrpSpPr>
        <p:grpSpPr>
          <a:xfrm>
            <a:off x="6993217" y="5236386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80D066-7DED-4A46-BC9B-2947009E9B5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CD6E0B-D468-4BE3-A20E-5CC9F45BFA51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82BB692-CEAE-414C-B0D8-849498C38BFD}"/>
              </a:ext>
            </a:extLst>
          </p:cNvPr>
          <p:cNvGrpSpPr/>
          <p:nvPr/>
        </p:nvGrpSpPr>
        <p:grpSpPr>
          <a:xfrm>
            <a:off x="8213477" y="3843882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4B2C3E-D335-4C45-A5EF-E4D13C9D1DB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31575A-D832-406F-AFBD-EE85FDDFA1B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83643746-8B2C-4C92-AE6E-FEC76960025A}"/>
              </a:ext>
            </a:extLst>
          </p:cNvPr>
          <p:cNvGrpSpPr/>
          <p:nvPr/>
        </p:nvGrpSpPr>
        <p:grpSpPr>
          <a:xfrm>
            <a:off x="8213477" y="2451378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F9C7C-137A-4154-A59A-434B39615C69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8D5112-16FA-4E07-907B-580EC1D71F2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29D88EED-16C7-42E1-9861-2698A90027B0}"/>
              </a:ext>
            </a:extLst>
          </p:cNvPr>
          <p:cNvGrpSpPr/>
          <p:nvPr/>
        </p:nvGrpSpPr>
        <p:grpSpPr>
          <a:xfrm>
            <a:off x="729762" y="4540134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FABF5A-6BC9-485B-877B-E391DF06DC8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E2B19-7872-4020-9DC7-AFAACD5D200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D100F994-DE91-48E4-8B58-FA1833892EEE}"/>
              </a:ext>
            </a:extLst>
          </p:cNvPr>
          <p:cNvGrpSpPr/>
          <p:nvPr/>
        </p:nvGrpSpPr>
        <p:grpSpPr>
          <a:xfrm>
            <a:off x="729762" y="3147630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A0383-67BF-4397-834F-D1565CC0E728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F6204F-ABA6-4A30-8DFC-0398276C9A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FEA69ACE-EEEA-4562-8152-C540439EC7E7}"/>
              </a:ext>
            </a:extLst>
          </p:cNvPr>
          <p:cNvGrpSpPr/>
          <p:nvPr/>
        </p:nvGrpSpPr>
        <p:grpSpPr>
          <a:xfrm>
            <a:off x="1948058" y="1755126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CF2613-099B-482C-BB23-39F020CF03AD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FD60A8-FDF8-4120-842C-A99C90BD8AA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3FA914-CED0-4D9D-A525-D78DDB63FDB7}"/>
              </a:ext>
            </a:extLst>
          </p:cNvPr>
          <p:cNvSpPr/>
          <p:nvPr/>
        </p:nvSpPr>
        <p:spPr>
          <a:xfrm>
            <a:off x="7458512" y="303413"/>
            <a:ext cx="4733488" cy="6554587"/>
          </a:xfrm>
          <a:custGeom>
            <a:avLst/>
            <a:gdLst>
              <a:gd name="connsiteX0" fmla="*/ 4364050 w 4733488"/>
              <a:gd name="connsiteY0" fmla="*/ 3338308 h 6554587"/>
              <a:gd name="connsiteX1" fmla="*/ 4127720 w 4733488"/>
              <a:gd name="connsiteY1" fmla="*/ 4690703 h 6554587"/>
              <a:gd name="connsiteX2" fmla="*/ 4138856 w 4733488"/>
              <a:gd name="connsiteY2" fmla="*/ 4654820 h 6554587"/>
              <a:gd name="connsiteX3" fmla="*/ 4448186 w 4733488"/>
              <a:gd name="connsiteY3" fmla="*/ 3853034 h 6554587"/>
              <a:gd name="connsiteX4" fmla="*/ 4564494 w 4733488"/>
              <a:gd name="connsiteY4" fmla="*/ 3679808 h 6554587"/>
              <a:gd name="connsiteX5" fmla="*/ 4565733 w 4733488"/>
              <a:gd name="connsiteY5" fmla="*/ 3601856 h 6554587"/>
              <a:gd name="connsiteX6" fmla="*/ 4364050 w 4733488"/>
              <a:gd name="connsiteY6" fmla="*/ 3338308 h 6554587"/>
              <a:gd name="connsiteX7" fmla="*/ 3874068 w 4733488"/>
              <a:gd name="connsiteY7" fmla="*/ 2272967 h 6554587"/>
              <a:gd name="connsiteX8" fmla="*/ 3869117 w 4733488"/>
              <a:gd name="connsiteY8" fmla="*/ 2308850 h 6554587"/>
              <a:gd name="connsiteX9" fmla="*/ 3807252 w 4733488"/>
              <a:gd name="connsiteY9" fmla="*/ 2688710 h 6554587"/>
              <a:gd name="connsiteX10" fmla="*/ 3565974 w 4733488"/>
              <a:gd name="connsiteY10" fmla="*/ 3041348 h 6554587"/>
              <a:gd name="connsiteX11" fmla="*/ 3546178 w 4733488"/>
              <a:gd name="connsiteY11" fmla="*/ 3144047 h 6554587"/>
              <a:gd name="connsiteX12" fmla="*/ 3815913 w 4733488"/>
              <a:gd name="connsiteY12" fmla="*/ 4370237 h 6554587"/>
              <a:gd name="connsiteX13" fmla="*/ 3855508 w 4733488"/>
              <a:gd name="connsiteY13" fmla="*/ 4620176 h 6554587"/>
              <a:gd name="connsiteX14" fmla="*/ 3861695 w 4733488"/>
              <a:gd name="connsiteY14" fmla="*/ 4620176 h 6554587"/>
              <a:gd name="connsiteX15" fmla="*/ 3888916 w 4733488"/>
              <a:gd name="connsiteY15" fmla="*/ 2275444 h 6554587"/>
              <a:gd name="connsiteX16" fmla="*/ 3874068 w 4733488"/>
              <a:gd name="connsiteY16" fmla="*/ 2272967 h 6554587"/>
              <a:gd name="connsiteX17" fmla="*/ 2677806 w 4733488"/>
              <a:gd name="connsiteY17" fmla="*/ 2159830 h 6554587"/>
              <a:gd name="connsiteX18" fmla="*/ 2603335 w 4733488"/>
              <a:gd name="connsiteY18" fmla="*/ 2214815 h 6554587"/>
              <a:gd name="connsiteX19" fmla="*/ 2404124 w 4733488"/>
              <a:gd name="connsiteY19" fmla="*/ 2447431 h 6554587"/>
              <a:gd name="connsiteX20" fmla="*/ 2014367 w 4733488"/>
              <a:gd name="connsiteY20" fmla="*/ 2623132 h 6554587"/>
              <a:gd name="connsiteX21" fmla="*/ 1945076 w 4733488"/>
              <a:gd name="connsiteY21" fmla="*/ 2649114 h 6554587"/>
              <a:gd name="connsiteX22" fmla="*/ 2108405 w 4733488"/>
              <a:gd name="connsiteY22" fmla="*/ 3035161 h 6554587"/>
              <a:gd name="connsiteX23" fmla="*/ 2149236 w 4733488"/>
              <a:gd name="connsiteY23" fmla="*/ 3186114 h 6554587"/>
              <a:gd name="connsiteX24" fmla="*/ 2182644 w 4733488"/>
              <a:gd name="connsiteY24" fmla="*/ 3205913 h 6554587"/>
              <a:gd name="connsiteX25" fmla="*/ 2315036 w 4733488"/>
              <a:gd name="connsiteY25" fmla="*/ 3199726 h 6554587"/>
              <a:gd name="connsiteX26" fmla="*/ 3083417 w 4733488"/>
              <a:gd name="connsiteY26" fmla="*/ 3458326 h 6554587"/>
              <a:gd name="connsiteX27" fmla="*/ 3497921 w 4733488"/>
              <a:gd name="connsiteY27" fmla="*/ 4016360 h 6554587"/>
              <a:gd name="connsiteX28" fmla="*/ 3729300 w 4733488"/>
              <a:gd name="connsiteY28" fmla="*/ 4693179 h 6554587"/>
              <a:gd name="connsiteX29" fmla="*/ 3716929 w 4733488"/>
              <a:gd name="connsiteY29" fmla="*/ 4588006 h 6554587"/>
              <a:gd name="connsiteX30" fmla="*/ 3583296 w 4733488"/>
              <a:gd name="connsiteY30" fmla="*/ 3766421 h 6554587"/>
              <a:gd name="connsiteX31" fmla="*/ 3356865 w 4733488"/>
              <a:gd name="connsiteY31" fmla="*/ 2879257 h 6554587"/>
              <a:gd name="connsiteX32" fmla="*/ 3273965 w 4733488"/>
              <a:gd name="connsiteY32" fmla="*/ 2683761 h 6554587"/>
              <a:gd name="connsiteX33" fmla="*/ 3215810 w 4733488"/>
              <a:gd name="connsiteY33" fmla="*/ 2725831 h 6554587"/>
              <a:gd name="connsiteX34" fmla="*/ 3073518 w 4733488"/>
              <a:gd name="connsiteY34" fmla="*/ 2861936 h 6554587"/>
              <a:gd name="connsiteX35" fmla="*/ 2920091 w 4733488"/>
              <a:gd name="connsiteY35" fmla="*/ 2925039 h 6554587"/>
              <a:gd name="connsiteX36" fmla="*/ 2470940 w 4733488"/>
              <a:gd name="connsiteY36" fmla="*/ 2806257 h 6554587"/>
              <a:gd name="connsiteX37" fmla="*/ 2457331 w 4733488"/>
              <a:gd name="connsiteY37" fmla="*/ 2795119 h 6554587"/>
              <a:gd name="connsiteX38" fmla="*/ 2754288 w 4733488"/>
              <a:gd name="connsiteY38" fmla="*/ 2557553 h 6554587"/>
              <a:gd name="connsiteX39" fmla="*/ 3078466 w 4733488"/>
              <a:gd name="connsiteY39" fmla="*/ 2572401 h 6554587"/>
              <a:gd name="connsiteX40" fmla="*/ 3188591 w 4733488"/>
              <a:gd name="connsiteY40" fmla="*/ 2645405 h 6554587"/>
              <a:gd name="connsiteX41" fmla="*/ 3246744 w 4733488"/>
              <a:gd name="connsiteY41" fmla="*/ 2639218 h 6554587"/>
              <a:gd name="connsiteX42" fmla="*/ 3068570 w 4733488"/>
              <a:gd name="connsiteY42" fmla="*/ 2391753 h 6554587"/>
              <a:gd name="connsiteX43" fmla="*/ 2714692 w 4733488"/>
              <a:gd name="connsiteY43" fmla="*/ 2166558 h 6554587"/>
              <a:gd name="connsiteX44" fmla="*/ 2677806 w 4733488"/>
              <a:gd name="connsiteY44" fmla="*/ 2159830 h 6554587"/>
              <a:gd name="connsiteX45" fmla="*/ 4733488 w 4733488"/>
              <a:gd name="connsiteY45" fmla="*/ 1731086 h 6554587"/>
              <a:gd name="connsiteX46" fmla="*/ 4733488 w 4733488"/>
              <a:gd name="connsiteY46" fmla="*/ 2099919 h 6554587"/>
              <a:gd name="connsiteX47" fmla="*/ 4556763 w 4733488"/>
              <a:gd name="connsiteY47" fmla="*/ 2087833 h 6554587"/>
              <a:gd name="connsiteX48" fmla="*/ 4312082 w 4733488"/>
              <a:gd name="connsiteY48" fmla="*/ 2047775 h 6554587"/>
              <a:gd name="connsiteX49" fmla="*/ 4279912 w 4733488"/>
              <a:gd name="connsiteY49" fmla="*/ 2037876 h 6554587"/>
              <a:gd name="connsiteX50" fmla="*/ 4378898 w 4733488"/>
              <a:gd name="connsiteY50" fmla="*/ 1940128 h 6554587"/>
              <a:gd name="connsiteX51" fmla="*/ 4588006 w 4733488"/>
              <a:gd name="connsiteY51" fmla="*/ 1784224 h 6554587"/>
              <a:gd name="connsiteX52" fmla="*/ 4678350 w 4733488"/>
              <a:gd name="connsiteY52" fmla="*/ 1740589 h 6554587"/>
              <a:gd name="connsiteX53" fmla="*/ 1507083 w 4733488"/>
              <a:gd name="connsiteY53" fmla="*/ 1623914 h 6554587"/>
              <a:gd name="connsiteX54" fmla="*/ 1463758 w 4733488"/>
              <a:gd name="connsiteY54" fmla="*/ 1658016 h 6554587"/>
              <a:gd name="connsiteX55" fmla="*/ 1664203 w 4733488"/>
              <a:gd name="connsiteY55" fmla="*/ 1728545 h 6554587"/>
              <a:gd name="connsiteX56" fmla="*/ 1625846 w 4733488"/>
              <a:gd name="connsiteY56" fmla="*/ 1650593 h 6554587"/>
              <a:gd name="connsiteX57" fmla="*/ 1531810 w 4733488"/>
              <a:gd name="connsiteY57" fmla="*/ 1629559 h 6554587"/>
              <a:gd name="connsiteX58" fmla="*/ 1507083 w 4733488"/>
              <a:gd name="connsiteY58" fmla="*/ 1623914 h 6554587"/>
              <a:gd name="connsiteX59" fmla="*/ 3913664 w 4733488"/>
              <a:gd name="connsiteY59" fmla="*/ 0 h 6554587"/>
              <a:gd name="connsiteX60" fmla="*/ 3928512 w 4733488"/>
              <a:gd name="connsiteY60" fmla="*/ 0 h 6554587"/>
              <a:gd name="connsiteX61" fmla="*/ 3929747 w 4733488"/>
              <a:gd name="connsiteY61" fmla="*/ 37121 h 6554587"/>
              <a:gd name="connsiteX62" fmla="*/ 3938408 w 4733488"/>
              <a:gd name="connsiteY62" fmla="*/ 676817 h 6554587"/>
              <a:gd name="connsiteX63" fmla="*/ 3942121 w 4733488"/>
              <a:gd name="connsiteY63" fmla="*/ 1348685 h 6554587"/>
              <a:gd name="connsiteX64" fmla="*/ 3980478 w 4733488"/>
              <a:gd name="connsiteY64" fmla="*/ 1351160 h 6554587"/>
              <a:gd name="connsiteX65" fmla="*/ 4069565 w 4733488"/>
              <a:gd name="connsiteY65" fmla="*/ 1158138 h 6554587"/>
              <a:gd name="connsiteX66" fmla="*/ 4225468 w 4733488"/>
              <a:gd name="connsiteY66" fmla="*/ 991099 h 6554587"/>
              <a:gd name="connsiteX67" fmla="*/ 4706864 w 4733488"/>
              <a:gd name="connsiteY67" fmla="*/ 897364 h 6554587"/>
              <a:gd name="connsiteX68" fmla="*/ 4733488 w 4733488"/>
              <a:gd name="connsiteY68" fmla="*/ 899590 h 6554587"/>
              <a:gd name="connsiteX69" fmla="*/ 4733488 w 4733488"/>
              <a:gd name="connsiteY69" fmla="*/ 992003 h 6554587"/>
              <a:gd name="connsiteX70" fmla="*/ 4709282 w 4733488"/>
              <a:gd name="connsiteY70" fmla="*/ 1048093 h 6554587"/>
              <a:gd name="connsiteX71" fmla="*/ 4532325 w 4733488"/>
              <a:gd name="connsiteY71" fmla="*/ 1320228 h 6554587"/>
              <a:gd name="connsiteX72" fmla="*/ 4161129 w 4733488"/>
              <a:gd name="connsiteY72" fmla="*/ 1451385 h 6554587"/>
              <a:gd name="connsiteX73" fmla="*/ 4033682 w 4733488"/>
              <a:gd name="connsiteY73" fmla="*/ 1430350 h 6554587"/>
              <a:gd name="connsiteX74" fmla="*/ 3990377 w 4733488"/>
              <a:gd name="connsiteY74" fmla="*/ 1446434 h 6554587"/>
              <a:gd name="connsiteX75" fmla="*/ 3948308 w 4733488"/>
              <a:gd name="connsiteY75" fmla="*/ 1566455 h 6554587"/>
              <a:gd name="connsiteX76" fmla="*/ 3960681 w 4733488"/>
              <a:gd name="connsiteY76" fmla="*/ 2764187 h 6554587"/>
              <a:gd name="connsiteX77" fmla="*/ 3984190 w 4733488"/>
              <a:gd name="connsiteY77" fmla="*/ 4695654 h 6554587"/>
              <a:gd name="connsiteX78" fmla="*/ 4111634 w 4733488"/>
              <a:gd name="connsiteY78" fmla="*/ 3979242 h 6554587"/>
              <a:gd name="connsiteX79" fmla="*/ 4303420 w 4733488"/>
              <a:gd name="connsiteY79" fmla="*/ 3157657 h 6554587"/>
              <a:gd name="connsiteX80" fmla="*/ 4308368 w 4733488"/>
              <a:gd name="connsiteY80" fmla="*/ 3068570 h 6554587"/>
              <a:gd name="connsiteX81" fmla="*/ 4277437 w 4733488"/>
              <a:gd name="connsiteY81" fmla="*/ 2734492 h 6554587"/>
              <a:gd name="connsiteX82" fmla="*/ 4423442 w 4733488"/>
              <a:gd name="connsiteY82" fmla="*/ 2806257 h 6554587"/>
              <a:gd name="connsiteX83" fmla="*/ 4449424 w 4733488"/>
              <a:gd name="connsiteY83" fmla="*/ 2753052 h 6554587"/>
              <a:gd name="connsiteX84" fmla="*/ 4682409 w 4733488"/>
              <a:gd name="connsiteY84" fmla="*/ 2382260 h 6554587"/>
              <a:gd name="connsiteX85" fmla="*/ 4733488 w 4733488"/>
              <a:gd name="connsiteY85" fmla="*/ 2331407 h 6554587"/>
              <a:gd name="connsiteX86" fmla="*/ 4733488 w 4733488"/>
              <a:gd name="connsiteY86" fmla="*/ 2454728 h 6554587"/>
              <a:gd name="connsiteX87" fmla="*/ 4674135 w 4733488"/>
              <a:gd name="connsiteY87" fmla="*/ 2533136 h 6554587"/>
              <a:gd name="connsiteX88" fmla="*/ 4611515 w 4733488"/>
              <a:gd name="connsiteY88" fmla="*/ 2635505 h 6554587"/>
              <a:gd name="connsiteX89" fmla="*/ 4675855 w 4733488"/>
              <a:gd name="connsiteY89" fmla="*/ 2644166 h 6554587"/>
              <a:gd name="connsiteX90" fmla="*/ 4733488 w 4733488"/>
              <a:gd name="connsiteY90" fmla="*/ 2608207 h 6554587"/>
              <a:gd name="connsiteX91" fmla="*/ 4733488 w 4733488"/>
              <a:gd name="connsiteY91" fmla="*/ 2811694 h 6554587"/>
              <a:gd name="connsiteX92" fmla="*/ 4639972 w 4733488"/>
              <a:gd name="connsiteY92" fmla="*/ 2722118 h 6554587"/>
              <a:gd name="connsiteX93" fmla="*/ 4583055 w 4733488"/>
              <a:gd name="connsiteY93" fmla="*/ 2683761 h 6554587"/>
              <a:gd name="connsiteX94" fmla="*/ 4533563 w 4733488"/>
              <a:gd name="connsiteY94" fmla="*/ 2787696 h 6554587"/>
              <a:gd name="connsiteX95" fmla="*/ 4558310 w 4733488"/>
              <a:gd name="connsiteY95" fmla="*/ 2918852 h 6554587"/>
              <a:gd name="connsiteX96" fmla="*/ 4605328 w 4733488"/>
              <a:gd name="connsiteY96" fmla="*/ 2968345 h 6554587"/>
              <a:gd name="connsiteX97" fmla="*/ 4709263 w 4733488"/>
              <a:gd name="connsiteY97" fmla="*/ 3254169 h 6554587"/>
              <a:gd name="connsiteX98" fmla="*/ 4685754 w 4733488"/>
              <a:gd name="connsiteY98" fmla="*/ 3411308 h 6554587"/>
              <a:gd name="connsiteX99" fmla="*/ 4635024 w 4733488"/>
              <a:gd name="connsiteY99" fmla="*/ 3584534 h 6554587"/>
              <a:gd name="connsiteX100" fmla="*/ 4733488 w 4733488"/>
              <a:gd name="connsiteY100" fmla="*/ 3495488 h 6554587"/>
              <a:gd name="connsiteX101" fmla="*/ 4733488 w 4733488"/>
              <a:gd name="connsiteY101" fmla="*/ 3640800 h 6554587"/>
              <a:gd name="connsiteX102" fmla="*/ 4652346 w 4733488"/>
              <a:gd name="connsiteY102" fmla="*/ 3731777 h 6554587"/>
              <a:gd name="connsiteX103" fmla="*/ 4731536 w 4733488"/>
              <a:gd name="connsiteY103" fmla="*/ 3726825 h 6554587"/>
              <a:gd name="connsiteX104" fmla="*/ 4733488 w 4733488"/>
              <a:gd name="connsiteY104" fmla="*/ 3725533 h 6554587"/>
              <a:gd name="connsiteX105" fmla="*/ 4733488 w 4733488"/>
              <a:gd name="connsiteY105" fmla="*/ 3792429 h 6554587"/>
              <a:gd name="connsiteX106" fmla="*/ 4710810 w 4733488"/>
              <a:gd name="connsiteY106" fmla="*/ 3779412 h 6554587"/>
              <a:gd name="connsiteX107" fmla="*/ 4665956 w 4733488"/>
              <a:gd name="connsiteY107" fmla="*/ 3781269 h 6554587"/>
              <a:gd name="connsiteX108" fmla="*/ 4688228 w 4733488"/>
              <a:gd name="connsiteY108" fmla="*/ 3822100 h 6554587"/>
              <a:gd name="connsiteX109" fmla="*/ 4733488 w 4733488"/>
              <a:gd name="connsiteY109" fmla="*/ 3902780 h 6554587"/>
              <a:gd name="connsiteX110" fmla="*/ 4733488 w 4733488"/>
              <a:gd name="connsiteY110" fmla="*/ 4493648 h 6554587"/>
              <a:gd name="connsiteX111" fmla="*/ 4689930 w 4733488"/>
              <a:gd name="connsiteY111" fmla="*/ 4550884 h 6554587"/>
              <a:gd name="connsiteX112" fmla="*/ 4589242 w 4733488"/>
              <a:gd name="connsiteY112" fmla="*/ 4673380 h 6554587"/>
              <a:gd name="connsiteX113" fmla="*/ 4531089 w 4733488"/>
              <a:gd name="connsiteY113" fmla="*/ 4725349 h 6554587"/>
              <a:gd name="connsiteX114" fmla="*/ 4493968 w 4733488"/>
              <a:gd name="connsiteY114" fmla="*/ 3995325 h 6554587"/>
              <a:gd name="connsiteX115" fmla="*/ 4480358 w 4733488"/>
              <a:gd name="connsiteY115" fmla="*/ 4021311 h 6554587"/>
              <a:gd name="connsiteX116" fmla="*/ 4288572 w 4733488"/>
              <a:gd name="connsiteY116" fmla="*/ 4570681 h 6554587"/>
              <a:gd name="connsiteX117" fmla="*/ 4182163 w 4733488"/>
              <a:gd name="connsiteY117" fmla="*/ 5288332 h 6554587"/>
              <a:gd name="connsiteX118" fmla="*/ 4154942 w 4733488"/>
              <a:gd name="connsiteY118" fmla="*/ 6014643 h 6554587"/>
              <a:gd name="connsiteX119" fmla="*/ 4164838 w 4733488"/>
              <a:gd name="connsiteY119" fmla="*/ 6015879 h 6554587"/>
              <a:gd name="connsiteX120" fmla="*/ 4182163 w 4733488"/>
              <a:gd name="connsiteY120" fmla="*/ 5934217 h 6554587"/>
              <a:gd name="connsiteX121" fmla="*/ 4201960 w 4733488"/>
              <a:gd name="connsiteY121" fmla="*/ 5853791 h 6554587"/>
              <a:gd name="connsiteX122" fmla="*/ 4632064 w 4733488"/>
              <a:gd name="connsiteY122" fmla="*/ 4776024 h 6554587"/>
              <a:gd name="connsiteX123" fmla="*/ 4733488 w 4733488"/>
              <a:gd name="connsiteY123" fmla="*/ 4611849 h 6554587"/>
              <a:gd name="connsiteX124" fmla="*/ 4733488 w 4733488"/>
              <a:gd name="connsiteY124" fmla="*/ 4841712 h 6554587"/>
              <a:gd name="connsiteX125" fmla="*/ 4673989 w 4733488"/>
              <a:gd name="connsiteY125" fmla="*/ 4952008 h 6554587"/>
              <a:gd name="connsiteX126" fmla="*/ 4309607 w 4733488"/>
              <a:gd name="connsiteY126" fmla="*/ 6077747 h 6554587"/>
              <a:gd name="connsiteX127" fmla="*/ 4261041 w 4733488"/>
              <a:gd name="connsiteY127" fmla="*/ 6510036 h 6554587"/>
              <a:gd name="connsiteX128" fmla="*/ 4259725 w 4733488"/>
              <a:gd name="connsiteY128" fmla="*/ 6554587 h 6554587"/>
              <a:gd name="connsiteX129" fmla="*/ 3600390 w 4733488"/>
              <a:gd name="connsiteY129" fmla="*/ 6554587 h 6554587"/>
              <a:gd name="connsiteX130" fmla="*/ 3594271 w 4733488"/>
              <a:gd name="connsiteY130" fmla="*/ 6424376 h 6554587"/>
              <a:gd name="connsiteX131" fmla="*/ 2948548 w 4733488"/>
              <a:gd name="connsiteY131" fmla="*/ 4540986 h 6554587"/>
              <a:gd name="connsiteX132" fmla="*/ 2879257 w 4733488"/>
              <a:gd name="connsiteY132" fmla="*/ 4489020 h 6554587"/>
              <a:gd name="connsiteX133" fmla="*/ 2849562 w 4733488"/>
              <a:gd name="connsiteY133" fmla="*/ 4507580 h 6554587"/>
              <a:gd name="connsiteX134" fmla="*/ 2537757 w 4733488"/>
              <a:gd name="connsiteY134" fmla="*/ 4763706 h 6554587"/>
              <a:gd name="connsiteX135" fmla="*/ 2049011 w 4733488"/>
              <a:gd name="connsiteY135" fmla="*/ 4882489 h 6554587"/>
              <a:gd name="connsiteX136" fmla="*/ 2013128 w 4733488"/>
              <a:gd name="connsiteY136" fmla="*/ 4882489 h 6554587"/>
              <a:gd name="connsiteX137" fmla="*/ 2306376 w 4733488"/>
              <a:gd name="connsiteY137" fmla="*/ 4459324 h 6554587"/>
              <a:gd name="connsiteX138" fmla="*/ 2469702 w 4733488"/>
              <a:gd name="connsiteY138" fmla="*/ 4403642 h 6554587"/>
              <a:gd name="connsiteX139" fmla="*/ 2807492 w 4733488"/>
              <a:gd name="connsiteY139" fmla="*/ 4435815 h 6554587"/>
              <a:gd name="connsiteX140" fmla="*/ 2880496 w 4733488"/>
              <a:gd name="connsiteY140" fmla="*/ 4443238 h 6554587"/>
              <a:gd name="connsiteX141" fmla="*/ 2291528 w 4733488"/>
              <a:gd name="connsiteY141" fmla="*/ 3865407 h 6554587"/>
              <a:gd name="connsiteX142" fmla="*/ 2274206 w 4733488"/>
              <a:gd name="connsiteY142" fmla="*/ 3953256 h 6554587"/>
              <a:gd name="connsiteX143" fmla="*/ 2249458 w 4733488"/>
              <a:gd name="connsiteY143" fmla="*/ 4136381 h 6554587"/>
              <a:gd name="connsiteX144" fmla="*/ 2161610 w 4733488"/>
              <a:gd name="connsiteY144" fmla="*/ 4299707 h 6554587"/>
              <a:gd name="connsiteX145" fmla="*/ 1766902 w 4733488"/>
              <a:gd name="connsiteY145" fmla="*/ 4526141 h 6554587"/>
              <a:gd name="connsiteX146" fmla="*/ 1750816 w 4733488"/>
              <a:gd name="connsiteY146" fmla="*/ 4526141 h 6554587"/>
              <a:gd name="connsiteX147" fmla="*/ 1937654 w 4733488"/>
              <a:gd name="connsiteY147" fmla="*/ 3990377 h 6554587"/>
              <a:gd name="connsiteX148" fmla="*/ 2167796 w 4733488"/>
              <a:gd name="connsiteY148" fmla="*/ 3893864 h 6554587"/>
              <a:gd name="connsiteX149" fmla="*/ 2208627 w 4733488"/>
              <a:gd name="connsiteY149" fmla="*/ 3886442 h 6554587"/>
              <a:gd name="connsiteX150" fmla="*/ 2248222 w 4733488"/>
              <a:gd name="connsiteY150" fmla="*/ 3841898 h 6554587"/>
              <a:gd name="connsiteX151" fmla="*/ 1995806 w 4733488"/>
              <a:gd name="connsiteY151" fmla="*/ 3765185 h 6554587"/>
              <a:gd name="connsiteX152" fmla="*/ 1408077 w 4733488"/>
              <a:gd name="connsiteY152" fmla="*/ 3985428 h 6554587"/>
              <a:gd name="connsiteX153" fmla="*/ 1302903 w 4733488"/>
              <a:gd name="connsiteY153" fmla="*/ 4135145 h 6554587"/>
              <a:gd name="connsiteX154" fmla="*/ 1312803 w 4733488"/>
              <a:gd name="connsiteY154" fmla="*/ 4178450 h 6554587"/>
              <a:gd name="connsiteX155" fmla="*/ 1443959 w 4733488"/>
              <a:gd name="connsiteY155" fmla="*/ 4518715 h 6554587"/>
              <a:gd name="connsiteX156" fmla="*/ 1388280 w 4733488"/>
              <a:gd name="connsiteY156" fmla="*/ 5068088 h 6554587"/>
              <a:gd name="connsiteX157" fmla="*/ 1379619 w 4733488"/>
              <a:gd name="connsiteY157" fmla="*/ 5091597 h 6554587"/>
              <a:gd name="connsiteX158" fmla="*/ 1075237 w 4733488"/>
              <a:gd name="connsiteY158" fmla="*/ 4673380 h 6554587"/>
              <a:gd name="connsiteX159" fmla="*/ 1046777 w 4733488"/>
              <a:gd name="connsiteY159" fmla="*/ 5304418 h 6554587"/>
              <a:gd name="connsiteX160" fmla="*/ 1033168 w 4733488"/>
              <a:gd name="connsiteY160" fmla="*/ 4762468 h 6554587"/>
              <a:gd name="connsiteX161" fmla="*/ 1024507 w 4733488"/>
              <a:gd name="connsiteY161" fmla="*/ 4759993 h 6554587"/>
              <a:gd name="connsiteX162" fmla="*/ 999760 w 4733488"/>
              <a:gd name="connsiteY162" fmla="*/ 4832997 h 6554587"/>
              <a:gd name="connsiteX163" fmla="*/ 856230 w 4733488"/>
              <a:gd name="connsiteY163" fmla="*/ 5251211 h 6554587"/>
              <a:gd name="connsiteX164" fmla="*/ 686717 w 4733488"/>
              <a:gd name="connsiteY164" fmla="*/ 5450422 h 6554587"/>
              <a:gd name="connsiteX165" fmla="*/ 447913 w 4733488"/>
              <a:gd name="connsiteY165" fmla="*/ 5569205 h 6554587"/>
              <a:gd name="connsiteX166" fmla="*/ 475134 w 4733488"/>
              <a:gd name="connsiteY166" fmla="*/ 5430623 h 6554587"/>
              <a:gd name="connsiteX167" fmla="*/ 558034 w 4733488"/>
              <a:gd name="connsiteY167" fmla="*/ 5143566 h 6554587"/>
              <a:gd name="connsiteX168" fmla="*/ 793126 w 4733488"/>
              <a:gd name="connsiteY168" fmla="*/ 4873828 h 6554587"/>
              <a:gd name="connsiteX169" fmla="*/ 936656 w 4733488"/>
              <a:gd name="connsiteY169" fmla="*/ 4804537 h 6554587"/>
              <a:gd name="connsiteX170" fmla="*/ 1004708 w 4733488"/>
              <a:gd name="connsiteY170" fmla="*/ 4740197 h 6554587"/>
              <a:gd name="connsiteX171" fmla="*/ 1036880 w 4733488"/>
              <a:gd name="connsiteY171" fmla="*/ 4712976 h 6554587"/>
              <a:gd name="connsiteX172" fmla="*/ 1510776 w 4733488"/>
              <a:gd name="connsiteY172" fmla="*/ 3824577 h 6554587"/>
              <a:gd name="connsiteX173" fmla="*/ 1393229 w 4733488"/>
              <a:gd name="connsiteY173" fmla="*/ 3840660 h 6554587"/>
              <a:gd name="connsiteX174" fmla="*/ 978725 w 4733488"/>
              <a:gd name="connsiteY174" fmla="*/ 4052242 h 6554587"/>
              <a:gd name="connsiteX175" fmla="*/ 711464 w 4733488"/>
              <a:gd name="connsiteY175" fmla="*/ 4060903 h 6554587"/>
              <a:gd name="connsiteX176" fmla="*/ 440487 w 4733488"/>
              <a:gd name="connsiteY176" fmla="*/ 4011411 h 6554587"/>
              <a:gd name="connsiteX177" fmla="*/ 390995 w 4733488"/>
              <a:gd name="connsiteY177" fmla="*/ 3995325 h 6554587"/>
              <a:gd name="connsiteX178" fmla="*/ 451625 w 4733488"/>
              <a:gd name="connsiteY178" fmla="*/ 3932224 h 6554587"/>
              <a:gd name="connsiteX179" fmla="*/ 884690 w 4733488"/>
              <a:gd name="connsiteY179" fmla="*/ 3658773 h 6554587"/>
              <a:gd name="connsiteX180" fmla="*/ 1372194 w 4733488"/>
              <a:gd name="connsiteY180" fmla="*/ 3737964 h 6554587"/>
              <a:gd name="connsiteX181" fmla="*/ 1477368 w 4733488"/>
              <a:gd name="connsiteY181" fmla="*/ 3782507 h 6554587"/>
              <a:gd name="connsiteX182" fmla="*/ 1635746 w 4733488"/>
              <a:gd name="connsiteY182" fmla="*/ 3758998 h 6554587"/>
              <a:gd name="connsiteX183" fmla="*/ 2249458 w 4733488"/>
              <a:gd name="connsiteY183" fmla="*/ 3752811 h 6554587"/>
              <a:gd name="connsiteX184" fmla="*/ 2761713 w 4733488"/>
              <a:gd name="connsiteY184" fmla="*/ 4132668 h 6554587"/>
              <a:gd name="connsiteX185" fmla="*/ 3058670 w 4733488"/>
              <a:gd name="connsiteY185" fmla="*/ 4505106 h 6554587"/>
              <a:gd name="connsiteX186" fmla="*/ 3090840 w 4733488"/>
              <a:gd name="connsiteY186" fmla="*/ 4548411 h 6554587"/>
              <a:gd name="connsiteX187" fmla="*/ 3056196 w 4733488"/>
              <a:gd name="connsiteY187" fmla="*/ 4154942 h 6554587"/>
              <a:gd name="connsiteX188" fmla="*/ 3066095 w 4733488"/>
              <a:gd name="connsiteY188" fmla="*/ 4147516 h 6554587"/>
              <a:gd name="connsiteX189" fmla="*/ 3157656 w 4733488"/>
              <a:gd name="connsiteY189" fmla="*/ 4201959 h 6554587"/>
              <a:gd name="connsiteX190" fmla="*/ 3374187 w 4733488"/>
              <a:gd name="connsiteY190" fmla="*/ 4378898 h 6554587"/>
              <a:gd name="connsiteX191" fmla="*/ 3481835 w 4733488"/>
              <a:gd name="connsiteY191" fmla="*/ 4740197 h 6554587"/>
              <a:gd name="connsiteX192" fmla="*/ 3413782 w 4733488"/>
              <a:gd name="connsiteY192" fmla="*/ 4991375 h 6554587"/>
              <a:gd name="connsiteX193" fmla="*/ 3416257 w 4733488"/>
              <a:gd name="connsiteY193" fmla="*/ 5138615 h 6554587"/>
              <a:gd name="connsiteX194" fmla="*/ 3690943 w 4733488"/>
              <a:gd name="connsiteY194" fmla="*/ 5987422 h 6554587"/>
              <a:gd name="connsiteX195" fmla="*/ 3697130 w 4733488"/>
              <a:gd name="connsiteY195" fmla="*/ 6008456 h 6554587"/>
              <a:gd name="connsiteX196" fmla="*/ 3708265 w 4733488"/>
              <a:gd name="connsiteY196" fmla="*/ 6007218 h 6554587"/>
              <a:gd name="connsiteX197" fmla="*/ 3677334 w 4733488"/>
              <a:gd name="connsiteY197" fmla="*/ 5237601 h 6554587"/>
              <a:gd name="connsiteX198" fmla="*/ 3411308 w 4733488"/>
              <a:gd name="connsiteY198" fmla="*/ 4084412 h 6554587"/>
              <a:gd name="connsiteX199" fmla="*/ 3267778 w 4733488"/>
              <a:gd name="connsiteY199" fmla="*/ 3818389 h 6554587"/>
              <a:gd name="connsiteX200" fmla="*/ 3124248 w 4733488"/>
              <a:gd name="connsiteY200" fmla="*/ 3796116 h 6554587"/>
              <a:gd name="connsiteX201" fmla="*/ 2923801 w 4733488"/>
              <a:gd name="connsiteY201" fmla="*/ 3898816 h 6554587"/>
              <a:gd name="connsiteX202" fmla="*/ 2693658 w 4733488"/>
              <a:gd name="connsiteY202" fmla="*/ 3883968 h 6554587"/>
              <a:gd name="connsiteX203" fmla="*/ 2292766 w 4733488"/>
              <a:gd name="connsiteY203" fmla="*/ 3631552 h 6554587"/>
              <a:gd name="connsiteX204" fmla="*/ 2245746 w 4733488"/>
              <a:gd name="connsiteY204" fmla="*/ 3579586 h 6554587"/>
              <a:gd name="connsiteX205" fmla="*/ 2421448 w 4733488"/>
              <a:gd name="connsiteY205" fmla="*/ 3541229 h 6554587"/>
              <a:gd name="connsiteX206" fmla="*/ 2796357 w 4733488"/>
              <a:gd name="connsiteY206" fmla="*/ 3541229 h 6554587"/>
              <a:gd name="connsiteX207" fmla="*/ 3134148 w 4733488"/>
              <a:gd name="connsiteY207" fmla="*/ 3723113 h 6554587"/>
              <a:gd name="connsiteX208" fmla="*/ 3208387 w 4733488"/>
              <a:gd name="connsiteY208" fmla="*/ 3733013 h 6554587"/>
              <a:gd name="connsiteX209" fmla="*/ 3157656 w 4733488"/>
              <a:gd name="connsiteY209" fmla="*/ 3668673 h 6554587"/>
              <a:gd name="connsiteX210" fmla="*/ 2652827 w 4733488"/>
              <a:gd name="connsiteY210" fmla="*/ 3316035 h 6554587"/>
              <a:gd name="connsiteX211" fmla="*/ 2221001 w 4733488"/>
              <a:gd name="connsiteY211" fmla="*/ 3277678 h 6554587"/>
              <a:gd name="connsiteX212" fmla="*/ 1707510 w 4733488"/>
              <a:gd name="connsiteY212" fmla="*/ 3304899 h 6554587"/>
              <a:gd name="connsiteX213" fmla="*/ 1025743 w 4733488"/>
              <a:gd name="connsiteY213" fmla="*/ 3069805 h 6554587"/>
              <a:gd name="connsiteX214" fmla="*/ 845094 w 4733488"/>
              <a:gd name="connsiteY214" fmla="*/ 3059909 h 6554587"/>
              <a:gd name="connsiteX215" fmla="*/ 393470 w 4733488"/>
              <a:gd name="connsiteY215" fmla="*/ 3083417 h 6554587"/>
              <a:gd name="connsiteX216" fmla="*/ 87852 w 4733488"/>
              <a:gd name="connsiteY216" fmla="*/ 2848326 h 6554587"/>
              <a:gd name="connsiteX217" fmla="*/ 25983 w 4733488"/>
              <a:gd name="connsiteY217" fmla="*/ 2776561 h 6554587"/>
              <a:gd name="connsiteX218" fmla="*/ 0 w 4733488"/>
              <a:gd name="connsiteY218" fmla="*/ 2730779 h 6554587"/>
              <a:gd name="connsiteX219" fmla="*/ 133631 w 4733488"/>
              <a:gd name="connsiteY219" fmla="*/ 2717170 h 6554587"/>
              <a:gd name="connsiteX220" fmla="*/ 394708 w 4733488"/>
              <a:gd name="connsiteY220" fmla="*/ 2720880 h 6554587"/>
              <a:gd name="connsiteX221" fmla="*/ 772091 w 4733488"/>
              <a:gd name="connsiteY221" fmla="*/ 2901531 h 6554587"/>
              <a:gd name="connsiteX222" fmla="*/ 864891 w 4733488"/>
              <a:gd name="connsiteY222" fmla="*/ 2984431 h 6554587"/>
              <a:gd name="connsiteX223" fmla="*/ 944081 w 4733488"/>
              <a:gd name="connsiteY223" fmla="*/ 3001753 h 6554587"/>
              <a:gd name="connsiteX224" fmla="*/ 623612 w 4733488"/>
              <a:gd name="connsiteY224" fmla="*/ 2305140 h 6554587"/>
              <a:gd name="connsiteX225" fmla="*/ 654547 w 4733488"/>
              <a:gd name="connsiteY225" fmla="*/ 2441245 h 6554587"/>
              <a:gd name="connsiteX226" fmla="*/ 696616 w 4733488"/>
              <a:gd name="connsiteY226" fmla="*/ 2574875 h 6554587"/>
              <a:gd name="connsiteX227" fmla="*/ 973776 w 4733488"/>
              <a:gd name="connsiteY227" fmla="*/ 2984431 h 6554587"/>
              <a:gd name="connsiteX228" fmla="*/ 1771850 w 4733488"/>
              <a:gd name="connsiteY228" fmla="*/ 3247982 h 6554587"/>
              <a:gd name="connsiteX229" fmla="*/ 2088606 w 4733488"/>
              <a:gd name="connsiteY229" fmla="*/ 3215810 h 6554587"/>
              <a:gd name="connsiteX230" fmla="*/ 2104692 w 4733488"/>
              <a:gd name="connsiteY230" fmla="*/ 3210861 h 6554587"/>
              <a:gd name="connsiteX231" fmla="*/ 2058910 w 4733488"/>
              <a:gd name="connsiteY231" fmla="*/ 3155183 h 6554587"/>
              <a:gd name="connsiteX232" fmla="*/ 1717410 w 4733488"/>
              <a:gd name="connsiteY232" fmla="*/ 2960922 h 6554587"/>
              <a:gd name="connsiteX233" fmla="*/ 1431586 w 4733488"/>
              <a:gd name="connsiteY233" fmla="*/ 2547654 h 6554587"/>
              <a:gd name="connsiteX234" fmla="*/ 1414264 w 4733488"/>
              <a:gd name="connsiteY234" fmla="*/ 2511771 h 6554587"/>
              <a:gd name="connsiteX235" fmla="*/ 1854753 w 4733488"/>
              <a:gd name="connsiteY235" fmla="*/ 2593436 h 6554587"/>
              <a:gd name="connsiteX236" fmla="*/ 1936415 w 4733488"/>
              <a:gd name="connsiteY236" fmla="*/ 2405362 h 6554587"/>
              <a:gd name="connsiteX237" fmla="*/ 1971062 w 4733488"/>
              <a:gd name="connsiteY237" fmla="*/ 2338545 h 6554587"/>
              <a:gd name="connsiteX238" fmla="*/ 2319988 w 4733488"/>
              <a:gd name="connsiteY238" fmla="*/ 2119541 h 6554587"/>
              <a:gd name="connsiteX239" fmla="*/ 2527858 w 4733488"/>
              <a:gd name="connsiteY239" fmla="*/ 2110880 h 6554587"/>
              <a:gd name="connsiteX240" fmla="*/ 2364531 w 4733488"/>
              <a:gd name="connsiteY240" fmla="*/ 2096032 h 6554587"/>
              <a:gd name="connsiteX241" fmla="*/ 2369480 w 4733488"/>
              <a:gd name="connsiteY241" fmla="*/ 2087370 h 6554587"/>
              <a:gd name="connsiteX242" fmla="*/ 2094793 w 4733488"/>
              <a:gd name="connsiteY242" fmla="*/ 2005706 h 6554587"/>
              <a:gd name="connsiteX243" fmla="*/ 1917854 w 4733488"/>
              <a:gd name="connsiteY243" fmla="*/ 1919093 h 6554587"/>
              <a:gd name="connsiteX244" fmla="*/ 1799072 w 4733488"/>
              <a:gd name="connsiteY244" fmla="*/ 1925280 h 6554587"/>
              <a:gd name="connsiteX245" fmla="*/ 1494690 w 4733488"/>
              <a:gd name="connsiteY245" fmla="*/ 2036640 h 6554587"/>
              <a:gd name="connsiteX246" fmla="*/ 937894 w 4733488"/>
              <a:gd name="connsiteY246" fmla="*/ 1982197 h 6554587"/>
              <a:gd name="connsiteX247" fmla="*/ 909434 w 4733488"/>
              <a:gd name="connsiteY247" fmla="*/ 1972298 h 6554587"/>
              <a:gd name="connsiteX248" fmla="*/ 1406841 w 4733488"/>
              <a:gd name="connsiteY248" fmla="*/ 1653068 h 6554587"/>
              <a:gd name="connsiteX249" fmla="*/ 1347447 w 4733488"/>
              <a:gd name="connsiteY249" fmla="*/ 1619659 h 6554587"/>
              <a:gd name="connsiteX250" fmla="*/ 1320228 w 4733488"/>
              <a:gd name="connsiteY250" fmla="*/ 1608524 h 6554587"/>
              <a:gd name="connsiteX251" fmla="*/ 1005946 w 4733488"/>
              <a:gd name="connsiteY251" fmla="*/ 1370959 h 6554587"/>
              <a:gd name="connsiteX252" fmla="*/ 884690 w 4733488"/>
              <a:gd name="connsiteY252" fmla="*/ 970064 h 6554587"/>
              <a:gd name="connsiteX253" fmla="*/ 882213 w 4733488"/>
              <a:gd name="connsiteY253" fmla="*/ 936656 h 6554587"/>
              <a:gd name="connsiteX254" fmla="*/ 953978 w 4733488"/>
              <a:gd name="connsiteY254" fmla="*/ 967590 h 6554587"/>
              <a:gd name="connsiteX255" fmla="*/ 1393229 w 4733488"/>
              <a:gd name="connsiteY255" fmla="*/ 1247225 h 6554587"/>
              <a:gd name="connsiteX256" fmla="*/ 1436537 w 4733488"/>
              <a:gd name="connsiteY256" fmla="*/ 1289294 h 6554587"/>
              <a:gd name="connsiteX257" fmla="*/ 1466232 w 4733488"/>
              <a:gd name="connsiteY257" fmla="*/ 1297955 h 6554587"/>
              <a:gd name="connsiteX258" fmla="*/ 1469942 w 4733488"/>
              <a:gd name="connsiteY258" fmla="*/ 1270734 h 6554587"/>
              <a:gd name="connsiteX259" fmla="*/ 1435298 w 4733488"/>
              <a:gd name="connsiteY259" fmla="*/ 1019556 h 6554587"/>
              <a:gd name="connsiteX260" fmla="*/ 1561506 w 4733488"/>
              <a:gd name="connsiteY260" fmla="*/ 412030 h 6554587"/>
              <a:gd name="connsiteX261" fmla="*/ 1572641 w 4733488"/>
              <a:gd name="connsiteY261" fmla="*/ 404605 h 6554587"/>
              <a:gd name="connsiteX262" fmla="*/ 1559032 w 4733488"/>
              <a:gd name="connsiteY262" fmla="*/ 440487 h 6554587"/>
              <a:gd name="connsiteX263" fmla="*/ 1456333 w 4733488"/>
              <a:gd name="connsiteY263" fmla="*/ 951504 h 6554587"/>
              <a:gd name="connsiteX264" fmla="*/ 1858463 w 4733488"/>
              <a:gd name="connsiteY264" fmla="*/ 1811446 h 6554587"/>
              <a:gd name="connsiteX265" fmla="*/ 2222237 w 4733488"/>
              <a:gd name="connsiteY265" fmla="*/ 1982197 h 6554587"/>
              <a:gd name="connsiteX266" fmla="*/ 2522909 w 4733488"/>
              <a:gd name="connsiteY266" fmla="*/ 2041588 h 6554587"/>
              <a:gd name="connsiteX267" fmla="*/ 2557553 w 4733488"/>
              <a:gd name="connsiteY267" fmla="*/ 2042827 h 6554587"/>
              <a:gd name="connsiteX268" fmla="*/ 2519196 w 4733488"/>
              <a:gd name="connsiteY268" fmla="*/ 1958689 h 6554587"/>
              <a:gd name="connsiteX269" fmla="*/ 2072520 w 4733488"/>
              <a:gd name="connsiteY269" fmla="*/ 1299194 h 6554587"/>
              <a:gd name="connsiteX270" fmla="*/ 2032927 w 4733488"/>
              <a:gd name="connsiteY270" fmla="*/ 1102459 h 6554587"/>
              <a:gd name="connsiteX271" fmla="*/ 2025502 w 4733488"/>
              <a:gd name="connsiteY271" fmla="*/ 1023269 h 6554587"/>
              <a:gd name="connsiteX272" fmla="*/ 2092319 w 4733488"/>
              <a:gd name="connsiteY272" fmla="*/ 1054203 h 6554587"/>
              <a:gd name="connsiteX273" fmla="*/ 2487026 w 4733488"/>
              <a:gd name="connsiteY273" fmla="*/ 1403128 h 6554587"/>
              <a:gd name="connsiteX274" fmla="*/ 2584774 w 4733488"/>
              <a:gd name="connsiteY274" fmla="*/ 1899297 h 6554587"/>
              <a:gd name="connsiteX275" fmla="*/ 2600858 w 4733488"/>
              <a:gd name="connsiteY275" fmla="*/ 2039114 h 6554587"/>
              <a:gd name="connsiteX276" fmla="*/ 2631792 w 4733488"/>
              <a:gd name="connsiteY276" fmla="*/ 2061385 h 6554587"/>
              <a:gd name="connsiteX277" fmla="*/ 2822340 w 4733488"/>
              <a:gd name="connsiteY277" fmla="*/ 2122014 h 6554587"/>
              <a:gd name="connsiteX278" fmla="*/ 3244269 w 4733488"/>
              <a:gd name="connsiteY278" fmla="*/ 2467228 h 6554587"/>
              <a:gd name="connsiteX279" fmla="*/ 3410070 w 4733488"/>
              <a:gd name="connsiteY279" fmla="*/ 2734492 h 6554587"/>
              <a:gd name="connsiteX280" fmla="*/ 3415021 w 4733488"/>
              <a:gd name="connsiteY280" fmla="*/ 2680049 h 6554587"/>
              <a:gd name="connsiteX281" fmla="*/ 3578347 w 4733488"/>
              <a:gd name="connsiteY281" fmla="*/ 2417736 h 6554587"/>
              <a:gd name="connsiteX282" fmla="*/ 3787456 w 4733488"/>
              <a:gd name="connsiteY282" fmla="*/ 2282867 h 6554587"/>
              <a:gd name="connsiteX283" fmla="*/ 3871594 w 4733488"/>
              <a:gd name="connsiteY283" fmla="*/ 2219763 h 6554587"/>
              <a:gd name="connsiteX284" fmla="*/ 3720639 w 4733488"/>
              <a:gd name="connsiteY284" fmla="*/ 2117066 h 6554587"/>
              <a:gd name="connsiteX285" fmla="*/ 3380374 w 4733488"/>
              <a:gd name="connsiteY285" fmla="*/ 1831242 h 6554587"/>
              <a:gd name="connsiteX286" fmla="*/ 3254169 w 4733488"/>
              <a:gd name="connsiteY286" fmla="*/ 1288056 h 6554587"/>
              <a:gd name="connsiteX287" fmla="*/ 3254169 w 4733488"/>
              <a:gd name="connsiteY287" fmla="*/ 1211342 h 6554587"/>
              <a:gd name="connsiteX288" fmla="*/ 3290051 w 4733488"/>
              <a:gd name="connsiteY288" fmla="*/ 1231138 h 6554587"/>
              <a:gd name="connsiteX289" fmla="*/ 3627839 w 4733488"/>
              <a:gd name="connsiteY289" fmla="*/ 1555320 h 6554587"/>
              <a:gd name="connsiteX290" fmla="*/ 3787456 w 4733488"/>
              <a:gd name="connsiteY290" fmla="*/ 1964875 h 6554587"/>
              <a:gd name="connsiteX291" fmla="*/ 3802304 w 4733488"/>
              <a:gd name="connsiteY291" fmla="*/ 2053962 h 6554587"/>
              <a:gd name="connsiteX292" fmla="*/ 3887678 w 4733488"/>
              <a:gd name="connsiteY292" fmla="*/ 2181406 h 6554587"/>
              <a:gd name="connsiteX293" fmla="*/ 3891390 w 4733488"/>
              <a:gd name="connsiteY293" fmla="*/ 2144288 h 6554587"/>
              <a:gd name="connsiteX294" fmla="*/ 3906238 w 4733488"/>
              <a:gd name="connsiteY294" fmla="*/ 931707 h 6554587"/>
              <a:gd name="connsiteX295" fmla="*/ 3810964 w 4733488"/>
              <a:gd name="connsiteY295" fmla="*/ 807974 h 6554587"/>
              <a:gd name="connsiteX296" fmla="*/ 3662486 w 4733488"/>
              <a:gd name="connsiteY296" fmla="*/ 754769 h 6554587"/>
              <a:gd name="connsiteX297" fmla="*/ 3464513 w 4733488"/>
              <a:gd name="connsiteY297" fmla="*/ 572882 h 6554587"/>
              <a:gd name="connsiteX298" fmla="*/ 3302422 w 4733488"/>
              <a:gd name="connsiteY298" fmla="*/ 355113 h 6554587"/>
              <a:gd name="connsiteX299" fmla="*/ 3202200 w 4733488"/>
              <a:gd name="connsiteY299" fmla="*/ 175700 h 6554587"/>
              <a:gd name="connsiteX300" fmla="*/ 3210861 w 4733488"/>
              <a:gd name="connsiteY300" fmla="*/ 163327 h 6554587"/>
              <a:gd name="connsiteX301" fmla="*/ 3366765 w 4733488"/>
              <a:gd name="connsiteY301" fmla="*/ 176939 h 6554587"/>
              <a:gd name="connsiteX302" fmla="*/ 3667434 w 4733488"/>
              <a:gd name="connsiteY302" fmla="*/ 261078 h 6554587"/>
              <a:gd name="connsiteX303" fmla="*/ 3835712 w 4733488"/>
              <a:gd name="connsiteY303" fmla="*/ 447913 h 6554587"/>
              <a:gd name="connsiteX304" fmla="*/ 3901290 w 4733488"/>
              <a:gd name="connsiteY304" fmla="*/ 565460 h 6554587"/>
              <a:gd name="connsiteX305" fmla="*/ 3913664 w 4733488"/>
              <a:gd name="connsiteY305" fmla="*/ 564221 h 6554587"/>
              <a:gd name="connsiteX306" fmla="*/ 3913664 w 4733488"/>
              <a:gd name="connsiteY306" fmla="*/ 0 h 65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4733488" h="6554587">
                <a:moveTo>
                  <a:pt x="4364050" y="3338308"/>
                </a:moveTo>
                <a:cubicBezTo>
                  <a:pt x="4256402" y="3789930"/>
                  <a:pt x="4177212" y="4237842"/>
                  <a:pt x="4127720" y="4690703"/>
                </a:cubicBezTo>
                <a:cubicBezTo>
                  <a:pt x="4132669" y="4679567"/>
                  <a:pt x="4136381" y="4667194"/>
                  <a:pt x="4138856" y="4654820"/>
                </a:cubicBezTo>
                <a:cubicBezTo>
                  <a:pt x="4204434" y="4373947"/>
                  <a:pt x="4298472" y="4102973"/>
                  <a:pt x="4448186" y="3853034"/>
                </a:cubicBezTo>
                <a:cubicBezTo>
                  <a:pt x="4484068" y="3793642"/>
                  <a:pt x="4526138" y="3737964"/>
                  <a:pt x="4564494" y="3679808"/>
                </a:cubicBezTo>
                <a:cubicBezTo>
                  <a:pt x="4580581" y="3653825"/>
                  <a:pt x="4592954" y="3622891"/>
                  <a:pt x="4565733" y="3601856"/>
                </a:cubicBezTo>
                <a:cubicBezTo>
                  <a:pt x="4475408" y="3535042"/>
                  <a:pt x="4409830" y="3448429"/>
                  <a:pt x="4364050" y="3338308"/>
                </a:cubicBezTo>
                <a:close/>
                <a:moveTo>
                  <a:pt x="3874068" y="2272967"/>
                </a:moveTo>
                <a:cubicBezTo>
                  <a:pt x="3871594" y="2285341"/>
                  <a:pt x="3867882" y="2297715"/>
                  <a:pt x="3869117" y="2308850"/>
                </a:cubicBezTo>
                <a:cubicBezTo>
                  <a:pt x="3891390" y="2442483"/>
                  <a:pt x="3880255" y="2572401"/>
                  <a:pt x="3807252" y="2688710"/>
                </a:cubicBezTo>
                <a:cubicBezTo>
                  <a:pt x="3731774" y="2808731"/>
                  <a:pt x="3650112" y="2926278"/>
                  <a:pt x="3565974" y="3041348"/>
                </a:cubicBezTo>
                <a:cubicBezTo>
                  <a:pt x="3541226" y="3075992"/>
                  <a:pt x="3535040" y="3103214"/>
                  <a:pt x="3546178" y="3144047"/>
                </a:cubicBezTo>
                <a:cubicBezTo>
                  <a:pt x="3660012" y="3547413"/>
                  <a:pt x="3749099" y="3955733"/>
                  <a:pt x="3815913" y="4370237"/>
                </a:cubicBezTo>
                <a:cubicBezTo>
                  <a:pt x="3828286" y="4454373"/>
                  <a:pt x="3841898" y="4537276"/>
                  <a:pt x="3855508" y="4620176"/>
                </a:cubicBezTo>
                <a:cubicBezTo>
                  <a:pt x="3857982" y="4620176"/>
                  <a:pt x="3859220" y="4620176"/>
                  <a:pt x="3861695" y="4620176"/>
                </a:cubicBezTo>
                <a:cubicBezTo>
                  <a:pt x="3871594" y="3839424"/>
                  <a:pt x="3880255" y="3057434"/>
                  <a:pt x="3888916" y="2275444"/>
                </a:cubicBezTo>
                <a:cubicBezTo>
                  <a:pt x="3883968" y="2274206"/>
                  <a:pt x="3879017" y="2274206"/>
                  <a:pt x="3874068" y="2272967"/>
                </a:cubicBezTo>
                <a:close/>
                <a:moveTo>
                  <a:pt x="2677806" y="2159830"/>
                </a:moveTo>
                <a:cubicBezTo>
                  <a:pt x="2644630" y="2159366"/>
                  <a:pt x="2621894" y="2177693"/>
                  <a:pt x="2603335" y="2214815"/>
                </a:cubicBezTo>
                <a:cubicBezTo>
                  <a:pt x="2556314" y="2308850"/>
                  <a:pt x="2494449" y="2390514"/>
                  <a:pt x="2404124" y="2447431"/>
                </a:cubicBezTo>
                <a:cubicBezTo>
                  <a:pt x="2281628" y="2524145"/>
                  <a:pt x="2149236" y="2574875"/>
                  <a:pt x="2014367" y="2623132"/>
                </a:cubicBezTo>
                <a:cubicBezTo>
                  <a:pt x="1992094" y="2631792"/>
                  <a:pt x="1971062" y="2639218"/>
                  <a:pt x="1945076" y="2649114"/>
                </a:cubicBezTo>
                <a:cubicBezTo>
                  <a:pt x="2046537" y="2761713"/>
                  <a:pt x="2084894" y="2895344"/>
                  <a:pt x="2108405" y="3035161"/>
                </a:cubicBezTo>
                <a:cubicBezTo>
                  <a:pt x="2117066" y="3087130"/>
                  <a:pt x="2117066" y="3141570"/>
                  <a:pt x="2149236" y="3186114"/>
                </a:cubicBezTo>
                <a:cubicBezTo>
                  <a:pt x="2156658" y="3196013"/>
                  <a:pt x="2171506" y="3205913"/>
                  <a:pt x="2182644" y="3205913"/>
                </a:cubicBezTo>
                <a:cubicBezTo>
                  <a:pt x="2227188" y="3205913"/>
                  <a:pt x="2270493" y="3203438"/>
                  <a:pt x="2315036" y="3199726"/>
                </a:cubicBezTo>
                <a:cubicBezTo>
                  <a:pt x="2607045" y="3178691"/>
                  <a:pt x="2861935" y="3269017"/>
                  <a:pt x="3083417" y="3458326"/>
                </a:cubicBezTo>
                <a:cubicBezTo>
                  <a:pt x="3264066" y="3612991"/>
                  <a:pt x="3395222" y="3804777"/>
                  <a:pt x="3497921" y="4016360"/>
                </a:cubicBezTo>
                <a:cubicBezTo>
                  <a:pt x="3603094" y="4232894"/>
                  <a:pt x="3672383" y="4463036"/>
                  <a:pt x="3729300" y="4693179"/>
                </a:cubicBezTo>
                <a:cubicBezTo>
                  <a:pt x="3725590" y="4658533"/>
                  <a:pt x="3723113" y="4622650"/>
                  <a:pt x="3716929" y="4588006"/>
                </a:cubicBezTo>
                <a:cubicBezTo>
                  <a:pt x="3673621" y="4314555"/>
                  <a:pt x="3634026" y="4038633"/>
                  <a:pt x="3583296" y="3766421"/>
                </a:cubicBezTo>
                <a:cubicBezTo>
                  <a:pt x="3526378" y="3465751"/>
                  <a:pt x="3463277" y="3166317"/>
                  <a:pt x="3356865" y="2879257"/>
                </a:cubicBezTo>
                <a:cubicBezTo>
                  <a:pt x="3333356" y="2814918"/>
                  <a:pt x="3303661" y="2753052"/>
                  <a:pt x="3273965" y="2683761"/>
                </a:cubicBezTo>
                <a:cubicBezTo>
                  <a:pt x="3249218" y="2701084"/>
                  <a:pt x="3230657" y="2712219"/>
                  <a:pt x="3215810" y="2725831"/>
                </a:cubicBezTo>
                <a:cubicBezTo>
                  <a:pt x="3167556" y="2770374"/>
                  <a:pt x="3120536" y="2816154"/>
                  <a:pt x="3073518" y="2861936"/>
                </a:cubicBezTo>
                <a:cubicBezTo>
                  <a:pt x="3031448" y="2904005"/>
                  <a:pt x="2979482" y="2923801"/>
                  <a:pt x="2920091" y="2925039"/>
                </a:cubicBezTo>
                <a:cubicBezTo>
                  <a:pt x="2759236" y="2927514"/>
                  <a:pt x="2613232" y="2873070"/>
                  <a:pt x="2470940" y="2806257"/>
                </a:cubicBezTo>
                <a:cubicBezTo>
                  <a:pt x="2467228" y="2805018"/>
                  <a:pt x="2463518" y="2800070"/>
                  <a:pt x="2457331" y="2795119"/>
                </a:cubicBezTo>
                <a:cubicBezTo>
                  <a:pt x="2542705" y="2697371"/>
                  <a:pt x="2636741" y="2611996"/>
                  <a:pt x="2754288" y="2557553"/>
                </a:cubicBezTo>
                <a:cubicBezTo>
                  <a:pt x="2864410" y="2506823"/>
                  <a:pt x="2973296" y="2503110"/>
                  <a:pt x="3078466" y="2572401"/>
                </a:cubicBezTo>
                <a:cubicBezTo>
                  <a:pt x="3114349" y="2597149"/>
                  <a:pt x="3153944" y="2619419"/>
                  <a:pt x="3188591" y="2645405"/>
                </a:cubicBezTo>
                <a:cubicBezTo>
                  <a:pt x="3212100" y="2662726"/>
                  <a:pt x="3228183" y="2662726"/>
                  <a:pt x="3246744" y="2639218"/>
                </a:cubicBezTo>
                <a:cubicBezTo>
                  <a:pt x="3198487" y="2548892"/>
                  <a:pt x="3139096" y="2465992"/>
                  <a:pt x="3068570" y="2391753"/>
                </a:cubicBezTo>
                <a:cubicBezTo>
                  <a:pt x="2969583" y="2286579"/>
                  <a:pt x="2852036" y="2209866"/>
                  <a:pt x="2714692" y="2166558"/>
                </a:cubicBezTo>
                <a:cubicBezTo>
                  <a:pt x="2701082" y="2162228"/>
                  <a:pt x="2688864" y="2159985"/>
                  <a:pt x="2677806" y="2159830"/>
                </a:cubicBezTo>
                <a:close/>
                <a:moveTo>
                  <a:pt x="4733488" y="1731086"/>
                </a:moveTo>
                <a:lnTo>
                  <a:pt x="4733488" y="2099919"/>
                </a:lnTo>
                <a:lnTo>
                  <a:pt x="4556763" y="2087833"/>
                </a:lnTo>
                <a:cubicBezTo>
                  <a:pt x="4474791" y="2078708"/>
                  <a:pt x="4393127" y="2065716"/>
                  <a:pt x="4312082" y="2047775"/>
                </a:cubicBezTo>
                <a:cubicBezTo>
                  <a:pt x="4303420" y="2045302"/>
                  <a:pt x="4295995" y="2042827"/>
                  <a:pt x="4279912" y="2037876"/>
                </a:cubicBezTo>
                <a:cubicBezTo>
                  <a:pt x="4315794" y="2001993"/>
                  <a:pt x="4344251" y="1967350"/>
                  <a:pt x="4378898" y="1940128"/>
                </a:cubicBezTo>
                <a:cubicBezTo>
                  <a:pt x="4446950" y="1885685"/>
                  <a:pt x="4515003" y="1832480"/>
                  <a:pt x="4588006" y="1784224"/>
                </a:cubicBezTo>
                <a:cubicBezTo>
                  <a:pt x="4617702" y="1764736"/>
                  <a:pt x="4647862" y="1750352"/>
                  <a:pt x="4678350" y="1740589"/>
                </a:cubicBezTo>
                <a:close/>
                <a:moveTo>
                  <a:pt x="1507083" y="1623914"/>
                </a:moveTo>
                <a:cubicBezTo>
                  <a:pt x="1485333" y="1622754"/>
                  <a:pt x="1472109" y="1634817"/>
                  <a:pt x="1463758" y="1658016"/>
                </a:cubicBezTo>
                <a:cubicBezTo>
                  <a:pt x="1531810" y="1681528"/>
                  <a:pt x="1597389" y="1705037"/>
                  <a:pt x="1664203" y="1728545"/>
                </a:cubicBezTo>
                <a:cubicBezTo>
                  <a:pt x="1672864" y="1692663"/>
                  <a:pt x="1659254" y="1661729"/>
                  <a:pt x="1625846" y="1650593"/>
                </a:cubicBezTo>
                <a:cubicBezTo>
                  <a:pt x="1594914" y="1640694"/>
                  <a:pt x="1561506" y="1640694"/>
                  <a:pt x="1531810" y="1629559"/>
                </a:cubicBezTo>
                <a:cubicBezTo>
                  <a:pt x="1522530" y="1626157"/>
                  <a:pt x="1514333" y="1624301"/>
                  <a:pt x="1507083" y="1623914"/>
                </a:cubicBezTo>
                <a:close/>
                <a:moveTo>
                  <a:pt x="3913664" y="0"/>
                </a:moveTo>
                <a:cubicBezTo>
                  <a:pt x="3918612" y="0"/>
                  <a:pt x="3923560" y="0"/>
                  <a:pt x="3928512" y="0"/>
                </a:cubicBezTo>
                <a:cubicBezTo>
                  <a:pt x="3928512" y="12374"/>
                  <a:pt x="3929747" y="24748"/>
                  <a:pt x="3929747" y="37121"/>
                </a:cubicBezTo>
                <a:cubicBezTo>
                  <a:pt x="3932222" y="249940"/>
                  <a:pt x="3937172" y="463999"/>
                  <a:pt x="3938408" y="676817"/>
                </a:cubicBezTo>
                <a:cubicBezTo>
                  <a:pt x="3939647" y="899537"/>
                  <a:pt x="3938408" y="1122255"/>
                  <a:pt x="3942121" y="1348685"/>
                </a:cubicBezTo>
                <a:cubicBezTo>
                  <a:pt x="3963156" y="1309090"/>
                  <a:pt x="3968104" y="1348685"/>
                  <a:pt x="3980478" y="1351160"/>
                </a:cubicBezTo>
                <a:cubicBezTo>
                  <a:pt x="4010173" y="1286820"/>
                  <a:pt x="4043582" y="1223716"/>
                  <a:pt x="4069565" y="1158138"/>
                </a:cubicBezTo>
                <a:cubicBezTo>
                  <a:pt x="4100499" y="1081424"/>
                  <a:pt x="4152465" y="1028217"/>
                  <a:pt x="4225468" y="991099"/>
                </a:cubicBezTo>
                <a:cubicBezTo>
                  <a:pt x="4327239" y="939131"/>
                  <a:pt x="4562583" y="893795"/>
                  <a:pt x="4706864" y="897364"/>
                </a:cubicBezTo>
                <a:lnTo>
                  <a:pt x="4733488" y="899590"/>
                </a:lnTo>
                <a:lnTo>
                  <a:pt x="4733488" y="992003"/>
                </a:lnTo>
                <a:lnTo>
                  <a:pt x="4709282" y="1048093"/>
                </a:lnTo>
                <a:cubicBezTo>
                  <a:pt x="4663174" y="1146461"/>
                  <a:pt x="4607494" y="1238564"/>
                  <a:pt x="4532325" y="1320228"/>
                </a:cubicBezTo>
                <a:cubicBezTo>
                  <a:pt x="4430864" y="1430350"/>
                  <a:pt x="4308368" y="1474894"/>
                  <a:pt x="4161129" y="1451385"/>
                </a:cubicBezTo>
                <a:cubicBezTo>
                  <a:pt x="4117821" y="1443959"/>
                  <a:pt x="4075752" y="1435298"/>
                  <a:pt x="4033682" y="1430350"/>
                </a:cubicBezTo>
                <a:cubicBezTo>
                  <a:pt x="4020073" y="1429112"/>
                  <a:pt x="4000276" y="1436537"/>
                  <a:pt x="3990377" y="1446434"/>
                </a:cubicBezTo>
                <a:cubicBezTo>
                  <a:pt x="3955730" y="1478606"/>
                  <a:pt x="3948308" y="1519437"/>
                  <a:pt x="3948308" y="1566455"/>
                </a:cubicBezTo>
                <a:cubicBezTo>
                  <a:pt x="3953256" y="1966111"/>
                  <a:pt x="3955730" y="2365767"/>
                  <a:pt x="3960681" y="2764187"/>
                </a:cubicBezTo>
                <a:cubicBezTo>
                  <a:pt x="3968104" y="3416257"/>
                  <a:pt x="3976765" y="4069564"/>
                  <a:pt x="3984190" y="4695654"/>
                </a:cubicBezTo>
                <a:cubicBezTo>
                  <a:pt x="4023786" y="4474172"/>
                  <a:pt x="4060904" y="4225468"/>
                  <a:pt x="4111634" y="3979242"/>
                </a:cubicBezTo>
                <a:cubicBezTo>
                  <a:pt x="4168551" y="3704555"/>
                  <a:pt x="4240316" y="3432343"/>
                  <a:pt x="4303420" y="3157657"/>
                </a:cubicBezTo>
                <a:cubicBezTo>
                  <a:pt x="4310843" y="3129199"/>
                  <a:pt x="4310843" y="3098265"/>
                  <a:pt x="4308368" y="3068570"/>
                </a:cubicBezTo>
                <a:cubicBezTo>
                  <a:pt x="4299708" y="2957209"/>
                  <a:pt x="4288572" y="2845849"/>
                  <a:pt x="4277437" y="2734492"/>
                </a:cubicBezTo>
                <a:cubicBezTo>
                  <a:pt x="4281147" y="2732017"/>
                  <a:pt x="4376421" y="2777796"/>
                  <a:pt x="4423442" y="2806257"/>
                </a:cubicBezTo>
                <a:cubicBezTo>
                  <a:pt x="4432102" y="2787696"/>
                  <a:pt x="4440764" y="2770374"/>
                  <a:pt x="4449424" y="2753052"/>
                </a:cubicBezTo>
                <a:cubicBezTo>
                  <a:pt x="4511600" y="2618493"/>
                  <a:pt x="4585607" y="2492285"/>
                  <a:pt x="4682409" y="2382260"/>
                </a:cubicBezTo>
                <a:lnTo>
                  <a:pt x="4733488" y="2331407"/>
                </a:lnTo>
                <a:lnTo>
                  <a:pt x="4733488" y="2454728"/>
                </a:lnTo>
                <a:lnTo>
                  <a:pt x="4674135" y="2533136"/>
                </a:lnTo>
                <a:cubicBezTo>
                  <a:pt x="4651806" y="2566060"/>
                  <a:pt x="4631003" y="2600241"/>
                  <a:pt x="4611515" y="2635505"/>
                </a:cubicBezTo>
                <a:cubicBezTo>
                  <a:pt x="4631312" y="2663962"/>
                  <a:pt x="4649872" y="2662726"/>
                  <a:pt x="4675855" y="2644166"/>
                </a:cubicBezTo>
                <a:lnTo>
                  <a:pt x="4733488" y="2608207"/>
                </a:lnTo>
                <a:lnTo>
                  <a:pt x="4733488" y="2811694"/>
                </a:lnTo>
                <a:lnTo>
                  <a:pt x="4639972" y="2722118"/>
                </a:lnTo>
                <a:cubicBezTo>
                  <a:pt x="4623889" y="2708506"/>
                  <a:pt x="4605328" y="2698609"/>
                  <a:pt x="4583055" y="2683761"/>
                </a:cubicBezTo>
                <a:cubicBezTo>
                  <a:pt x="4564494" y="2722118"/>
                  <a:pt x="4548411" y="2754288"/>
                  <a:pt x="4533563" y="2787696"/>
                </a:cubicBezTo>
                <a:cubicBezTo>
                  <a:pt x="4498916" y="2863174"/>
                  <a:pt x="4498916" y="2863174"/>
                  <a:pt x="4558310" y="2918852"/>
                </a:cubicBezTo>
                <a:cubicBezTo>
                  <a:pt x="4574394" y="2934939"/>
                  <a:pt x="4589242" y="2952261"/>
                  <a:pt x="4605328" y="2968345"/>
                </a:cubicBezTo>
                <a:cubicBezTo>
                  <a:pt x="4682042" y="3048773"/>
                  <a:pt x="4720398" y="3142809"/>
                  <a:pt x="4709263" y="3254169"/>
                </a:cubicBezTo>
                <a:cubicBezTo>
                  <a:pt x="4704315" y="3307374"/>
                  <a:pt x="4698128" y="3359340"/>
                  <a:pt x="4685754" y="3411308"/>
                </a:cubicBezTo>
                <a:cubicBezTo>
                  <a:pt x="4672142" y="3469461"/>
                  <a:pt x="4652346" y="3525143"/>
                  <a:pt x="4635024" y="3584534"/>
                </a:cubicBezTo>
                <a:lnTo>
                  <a:pt x="4733488" y="3495488"/>
                </a:lnTo>
                <a:lnTo>
                  <a:pt x="4733488" y="3640800"/>
                </a:lnTo>
                <a:lnTo>
                  <a:pt x="4652346" y="3731777"/>
                </a:lnTo>
                <a:cubicBezTo>
                  <a:pt x="4685754" y="3747860"/>
                  <a:pt x="4706789" y="3746625"/>
                  <a:pt x="4731536" y="3726825"/>
                </a:cubicBezTo>
                <a:lnTo>
                  <a:pt x="4733488" y="3725533"/>
                </a:lnTo>
                <a:lnTo>
                  <a:pt x="4733488" y="3792429"/>
                </a:lnTo>
                <a:lnTo>
                  <a:pt x="4710810" y="3779412"/>
                </a:lnTo>
                <a:cubicBezTo>
                  <a:pt x="4697818" y="3776010"/>
                  <a:pt x="4683279" y="3776319"/>
                  <a:pt x="4665956" y="3781269"/>
                </a:cubicBezTo>
                <a:cubicBezTo>
                  <a:pt x="4674619" y="3796116"/>
                  <a:pt x="4680803" y="3809726"/>
                  <a:pt x="4688228" y="3822100"/>
                </a:cubicBezTo>
                <a:lnTo>
                  <a:pt x="4733488" y="3902780"/>
                </a:lnTo>
                <a:lnTo>
                  <a:pt x="4733488" y="4493648"/>
                </a:lnTo>
                <a:lnTo>
                  <a:pt x="4689930" y="4550884"/>
                </a:lnTo>
                <a:cubicBezTo>
                  <a:pt x="4656677" y="4592025"/>
                  <a:pt x="4622650" y="4632548"/>
                  <a:pt x="4589242" y="4673380"/>
                </a:cubicBezTo>
                <a:cubicBezTo>
                  <a:pt x="4574394" y="4690703"/>
                  <a:pt x="4554598" y="4704315"/>
                  <a:pt x="4531089" y="4725349"/>
                </a:cubicBezTo>
                <a:cubicBezTo>
                  <a:pt x="4491494" y="4477884"/>
                  <a:pt x="4444476" y="4239080"/>
                  <a:pt x="4493968" y="3995325"/>
                </a:cubicBezTo>
                <a:cubicBezTo>
                  <a:pt x="4489020" y="4003986"/>
                  <a:pt x="4484068" y="4012650"/>
                  <a:pt x="4480358" y="4021311"/>
                </a:cubicBezTo>
                <a:cubicBezTo>
                  <a:pt x="4394982" y="4197011"/>
                  <a:pt x="4334354" y="4381372"/>
                  <a:pt x="4288572" y="4570681"/>
                </a:cubicBezTo>
                <a:cubicBezTo>
                  <a:pt x="4231655" y="4807011"/>
                  <a:pt x="4194534" y="5045815"/>
                  <a:pt x="4182163" y="5288332"/>
                </a:cubicBezTo>
                <a:cubicBezTo>
                  <a:pt x="4169790" y="5530848"/>
                  <a:pt x="4163603" y="5772126"/>
                  <a:pt x="4154942" y="6014643"/>
                </a:cubicBezTo>
                <a:cubicBezTo>
                  <a:pt x="4157416" y="6015879"/>
                  <a:pt x="4161129" y="6015879"/>
                  <a:pt x="4164838" y="6015879"/>
                </a:cubicBezTo>
                <a:cubicBezTo>
                  <a:pt x="4171026" y="5988657"/>
                  <a:pt x="4175976" y="5961439"/>
                  <a:pt x="4182163" y="5934217"/>
                </a:cubicBezTo>
                <a:cubicBezTo>
                  <a:pt x="4188350" y="5908231"/>
                  <a:pt x="4194534" y="5881012"/>
                  <a:pt x="4201960" y="5853791"/>
                </a:cubicBezTo>
                <a:cubicBezTo>
                  <a:pt x="4298626" y="5470993"/>
                  <a:pt x="4439275" y="5110428"/>
                  <a:pt x="4632064" y="4776024"/>
                </a:cubicBezTo>
                <a:lnTo>
                  <a:pt x="4733488" y="4611849"/>
                </a:lnTo>
                <a:lnTo>
                  <a:pt x="4733488" y="4841712"/>
                </a:lnTo>
                <a:lnTo>
                  <a:pt x="4673989" y="4952008"/>
                </a:lnTo>
                <a:cubicBezTo>
                  <a:pt x="4497912" y="5303934"/>
                  <a:pt x="4377659" y="5679482"/>
                  <a:pt x="4309607" y="6077747"/>
                </a:cubicBezTo>
                <a:cubicBezTo>
                  <a:pt x="4284860" y="6221276"/>
                  <a:pt x="4269084" y="6365424"/>
                  <a:pt x="4261041" y="6510036"/>
                </a:cubicBezTo>
                <a:lnTo>
                  <a:pt x="4259725" y="6554587"/>
                </a:lnTo>
                <a:lnTo>
                  <a:pt x="3600390" y="6554587"/>
                </a:lnTo>
                <a:lnTo>
                  <a:pt x="3594271" y="6424376"/>
                </a:lnTo>
                <a:cubicBezTo>
                  <a:pt x="3539682" y="5747477"/>
                  <a:pt x="3327480" y="5119127"/>
                  <a:pt x="2948548" y="4540986"/>
                </a:cubicBezTo>
                <a:cubicBezTo>
                  <a:pt x="2932462" y="4516241"/>
                  <a:pt x="2921327" y="4479120"/>
                  <a:pt x="2879257" y="4489020"/>
                </a:cubicBezTo>
                <a:cubicBezTo>
                  <a:pt x="2868122" y="4492732"/>
                  <a:pt x="2854510" y="4498919"/>
                  <a:pt x="2849562" y="4507580"/>
                </a:cubicBezTo>
                <a:cubicBezTo>
                  <a:pt x="2776561" y="4631311"/>
                  <a:pt x="2672623" y="4716688"/>
                  <a:pt x="2537757" y="4763706"/>
                </a:cubicBezTo>
                <a:cubicBezTo>
                  <a:pt x="2378140" y="4819385"/>
                  <a:pt x="2214814" y="4856506"/>
                  <a:pt x="2049011" y="4882489"/>
                </a:cubicBezTo>
                <a:cubicBezTo>
                  <a:pt x="2039114" y="4883727"/>
                  <a:pt x="2029215" y="4882489"/>
                  <a:pt x="2013128" y="4882489"/>
                </a:cubicBezTo>
                <a:cubicBezTo>
                  <a:pt x="2086132" y="4721637"/>
                  <a:pt x="2162845" y="4566971"/>
                  <a:pt x="2306376" y="4459324"/>
                </a:cubicBezTo>
                <a:cubicBezTo>
                  <a:pt x="2354632" y="4423441"/>
                  <a:pt x="2411549" y="4409829"/>
                  <a:pt x="2469702" y="4403642"/>
                </a:cubicBezTo>
                <a:cubicBezTo>
                  <a:pt x="2584774" y="4392507"/>
                  <a:pt x="2696135" y="4407355"/>
                  <a:pt x="2807492" y="4435815"/>
                </a:cubicBezTo>
                <a:cubicBezTo>
                  <a:pt x="2827291" y="4440763"/>
                  <a:pt x="2848326" y="4439528"/>
                  <a:pt x="2880496" y="4443238"/>
                </a:cubicBezTo>
                <a:cubicBezTo>
                  <a:pt x="2713457" y="4213095"/>
                  <a:pt x="2542705" y="4006463"/>
                  <a:pt x="2291528" y="3865407"/>
                </a:cubicBezTo>
                <a:cubicBezTo>
                  <a:pt x="2285341" y="3898816"/>
                  <a:pt x="2277918" y="3926037"/>
                  <a:pt x="2274206" y="3953256"/>
                </a:cubicBezTo>
                <a:cubicBezTo>
                  <a:pt x="2265544" y="4013886"/>
                  <a:pt x="2256884" y="4074515"/>
                  <a:pt x="2249458" y="4136381"/>
                </a:cubicBezTo>
                <a:cubicBezTo>
                  <a:pt x="2240797" y="4201959"/>
                  <a:pt x="2208627" y="4255164"/>
                  <a:pt x="2161610" y="4299707"/>
                </a:cubicBezTo>
                <a:cubicBezTo>
                  <a:pt x="2049011" y="4407355"/>
                  <a:pt x="1911668" y="4472933"/>
                  <a:pt x="1766902" y="4526141"/>
                </a:cubicBezTo>
                <a:cubicBezTo>
                  <a:pt x="1764428" y="4527376"/>
                  <a:pt x="1760715" y="4526141"/>
                  <a:pt x="1750816" y="4526141"/>
                </a:cubicBezTo>
                <a:cubicBezTo>
                  <a:pt x="1770614" y="4330642"/>
                  <a:pt x="1792885" y="4140094"/>
                  <a:pt x="1937654" y="3990377"/>
                </a:cubicBezTo>
                <a:cubicBezTo>
                  <a:pt x="1999519" y="3924799"/>
                  <a:pt x="2086132" y="3913663"/>
                  <a:pt x="2167796" y="3893864"/>
                </a:cubicBezTo>
                <a:cubicBezTo>
                  <a:pt x="2181406" y="3890155"/>
                  <a:pt x="2195015" y="3886442"/>
                  <a:pt x="2208627" y="3886442"/>
                </a:cubicBezTo>
                <a:cubicBezTo>
                  <a:pt x="2235849" y="3885204"/>
                  <a:pt x="2248222" y="3871594"/>
                  <a:pt x="2248222" y="3841898"/>
                </a:cubicBezTo>
                <a:cubicBezTo>
                  <a:pt x="2170271" y="3801065"/>
                  <a:pt x="2084894" y="3776320"/>
                  <a:pt x="1995806" y="3765185"/>
                </a:cubicBezTo>
                <a:cubicBezTo>
                  <a:pt x="1760715" y="3735487"/>
                  <a:pt x="1570167" y="3824577"/>
                  <a:pt x="1408077" y="3985428"/>
                </a:cubicBezTo>
                <a:cubicBezTo>
                  <a:pt x="1364772" y="4028733"/>
                  <a:pt x="1316515" y="4070803"/>
                  <a:pt x="1302903" y="4135145"/>
                </a:cubicBezTo>
                <a:cubicBezTo>
                  <a:pt x="1300429" y="4148755"/>
                  <a:pt x="1304142" y="4168551"/>
                  <a:pt x="1312803" y="4178450"/>
                </a:cubicBezTo>
                <a:cubicBezTo>
                  <a:pt x="1393229" y="4278673"/>
                  <a:pt x="1440246" y="4390033"/>
                  <a:pt x="1443959" y="4518715"/>
                </a:cubicBezTo>
                <a:cubicBezTo>
                  <a:pt x="1448910" y="4704315"/>
                  <a:pt x="1422924" y="4886201"/>
                  <a:pt x="1388280" y="5068088"/>
                </a:cubicBezTo>
                <a:cubicBezTo>
                  <a:pt x="1387042" y="5074275"/>
                  <a:pt x="1383329" y="5080462"/>
                  <a:pt x="1379619" y="5091597"/>
                </a:cubicBezTo>
                <a:cubicBezTo>
                  <a:pt x="1249699" y="4971576"/>
                  <a:pt x="1138341" y="4844132"/>
                  <a:pt x="1075237" y="4673380"/>
                </a:cubicBezTo>
                <a:cubicBezTo>
                  <a:pt x="1029455" y="4886201"/>
                  <a:pt x="1025743" y="5094071"/>
                  <a:pt x="1046777" y="5304418"/>
                </a:cubicBezTo>
                <a:cubicBezTo>
                  <a:pt x="1014607" y="5125005"/>
                  <a:pt x="1012133" y="4944354"/>
                  <a:pt x="1033168" y="4762468"/>
                </a:cubicBezTo>
                <a:cubicBezTo>
                  <a:pt x="1030694" y="4761232"/>
                  <a:pt x="1026981" y="4761232"/>
                  <a:pt x="1024507" y="4759993"/>
                </a:cubicBezTo>
                <a:cubicBezTo>
                  <a:pt x="1017082" y="4784741"/>
                  <a:pt x="1008420" y="4808250"/>
                  <a:pt x="999760" y="4832997"/>
                </a:cubicBezTo>
                <a:cubicBezTo>
                  <a:pt x="952742" y="4972814"/>
                  <a:pt x="906960" y="5112632"/>
                  <a:pt x="856230" y="5251211"/>
                </a:cubicBezTo>
                <a:cubicBezTo>
                  <a:pt x="824060" y="5337824"/>
                  <a:pt x="760956" y="5399692"/>
                  <a:pt x="686717" y="5450422"/>
                </a:cubicBezTo>
                <a:cubicBezTo>
                  <a:pt x="614951" y="5499914"/>
                  <a:pt x="538238" y="5540748"/>
                  <a:pt x="447913" y="5569205"/>
                </a:cubicBezTo>
                <a:cubicBezTo>
                  <a:pt x="457812" y="5518475"/>
                  <a:pt x="463999" y="5473931"/>
                  <a:pt x="475134" y="5430623"/>
                </a:cubicBezTo>
                <a:cubicBezTo>
                  <a:pt x="501117" y="5334114"/>
                  <a:pt x="528339" y="5238840"/>
                  <a:pt x="558034" y="5143566"/>
                </a:cubicBezTo>
                <a:cubicBezTo>
                  <a:pt x="596391" y="5019832"/>
                  <a:pt x="681768" y="4934458"/>
                  <a:pt x="793126" y="4873828"/>
                </a:cubicBezTo>
                <a:cubicBezTo>
                  <a:pt x="840143" y="4849080"/>
                  <a:pt x="887164" y="4824333"/>
                  <a:pt x="936656" y="4804537"/>
                </a:cubicBezTo>
                <a:cubicBezTo>
                  <a:pt x="968825" y="4790928"/>
                  <a:pt x="991098" y="4773605"/>
                  <a:pt x="1004708" y="4740197"/>
                </a:cubicBezTo>
                <a:cubicBezTo>
                  <a:pt x="1009659" y="4727823"/>
                  <a:pt x="1023268" y="4720398"/>
                  <a:pt x="1036880" y="4712976"/>
                </a:cubicBezTo>
                <a:cubicBezTo>
                  <a:pt x="1093795" y="4365286"/>
                  <a:pt x="1222477" y="4054717"/>
                  <a:pt x="1510776" y="3824577"/>
                </a:cubicBezTo>
                <a:cubicBezTo>
                  <a:pt x="1467468" y="3813438"/>
                  <a:pt x="1434060" y="3807252"/>
                  <a:pt x="1393229" y="3840660"/>
                </a:cubicBezTo>
                <a:cubicBezTo>
                  <a:pt x="1270733" y="3938408"/>
                  <a:pt x="1132154" y="4012650"/>
                  <a:pt x="978725" y="4052242"/>
                </a:cubicBezTo>
                <a:cubicBezTo>
                  <a:pt x="890874" y="4075751"/>
                  <a:pt x="800551" y="4073277"/>
                  <a:pt x="711464" y="4060903"/>
                </a:cubicBezTo>
                <a:cubicBezTo>
                  <a:pt x="621138" y="4048532"/>
                  <a:pt x="530813" y="4028733"/>
                  <a:pt x="440487" y="4011411"/>
                </a:cubicBezTo>
                <a:cubicBezTo>
                  <a:pt x="425639" y="4008937"/>
                  <a:pt x="412030" y="4002750"/>
                  <a:pt x="390995" y="3995325"/>
                </a:cubicBezTo>
                <a:cubicBezTo>
                  <a:pt x="414504" y="3971816"/>
                  <a:pt x="431826" y="3950782"/>
                  <a:pt x="451625" y="3932224"/>
                </a:cubicBezTo>
                <a:cubicBezTo>
                  <a:pt x="579069" y="3813438"/>
                  <a:pt x="723835" y="3723113"/>
                  <a:pt x="884690" y="3658773"/>
                </a:cubicBezTo>
                <a:cubicBezTo>
                  <a:pt x="1061625" y="3588247"/>
                  <a:pt x="1224954" y="3624129"/>
                  <a:pt x="1372194" y="3737964"/>
                </a:cubicBezTo>
                <a:cubicBezTo>
                  <a:pt x="1404364" y="3763946"/>
                  <a:pt x="1439011" y="3773846"/>
                  <a:pt x="1477368" y="3782507"/>
                </a:cubicBezTo>
                <a:cubicBezTo>
                  <a:pt x="1534285" y="3794881"/>
                  <a:pt x="1582541" y="3784981"/>
                  <a:pt x="1635746" y="3758998"/>
                </a:cubicBezTo>
                <a:cubicBezTo>
                  <a:pt x="1838667" y="3660012"/>
                  <a:pt x="2045301" y="3672385"/>
                  <a:pt x="2249458" y="3752811"/>
                </a:cubicBezTo>
                <a:cubicBezTo>
                  <a:pt x="2453618" y="3833238"/>
                  <a:pt x="2619419" y="3969342"/>
                  <a:pt x="2761713" y="4132668"/>
                </a:cubicBezTo>
                <a:cubicBezTo>
                  <a:pt x="2866884" y="4251454"/>
                  <a:pt x="2959684" y="4380134"/>
                  <a:pt x="3058670" y="4505106"/>
                </a:cubicBezTo>
                <a:cubicBezTo>
                  <a:pt x="3069805" y="4518715"/>
                  <a:pt x="3079704" y="4532325"/>
                  <a:pt x="3090840" y="4548411"/>
                </a:cubicBezTo>
                <a:cubicBezTo>
                  <a:pt x="3079704" y="4414780"/>
                  <a:pt x="3067331" y="4284860"/>
                  <a:pt x="3056196" y="4154942"/>
                </a:cubicBezTo>
                <a:cubicBezTo>
                  <a:pt x="3059908" y="4152467"/>
                  <a:pt x="3062382" y="4149990"/>
                  <a:pt x="3066095" y="4147516"/>
                </a:cubicBezTo>
                <a:cubicBezTo>
                  <a:pt x="3097027" y="4164841"/>
                  <a:pt x="3130435" y="4180925"/>
                  <a:pt x="3157656" y="4201959"/>
                </a:cubicBezTo>
                <a:cubicBezTo>
                  <a:pt x="3231896" y="4258877"/>
                  <a:pt x="3306135" y="4315794"/>
                  <a:pt x="3374187" y="4378898"/>
                </a:cubicBezTo>
                <a:cubicBezTo>
                  <a:pt x="3480599" y="4476646"/>
                  <a:pt x="3506582" y="4604090"/>
                  <a:pt x="3481835" y="4740197"/>
                </a:cubicBezTo>
                <a:cubicBezTo>
                  <a:pt x="3465751" y="4825572"/>
                  <a:pt x="3437291" y="4907236"/>
                  <a:pt x="3413782" y="4991375"/>
                </a:cubicBezTo>
                <a:cubicBezTo>
                  <a:pt x="3400173" y="5040867"/>
                  <a:pt x="3393986" y="5089123"/>
                  <a:pt x="3416257" y="5138615"/>
                </a:cubicBezTo>
                <a:cubicBezTo>
                  <a:pt x="3538752" y="5412066"/>
                  <a:pt x="3630316" y="5694175"/>
                  <a:pt x="3690943" y="5987422"/>
                </a:cubicBezTo>
                <a:cubicBezTo>
                  <a:pt x="3692182" y="5994844"/>
                  <a:pt x="3694656" y="6001031"/>
                  <a:pt x="3697130" y="6008456"/>
                </a:cubicBezTo>
                <a:cubicBezTo>
                  <a:pt x="3700843" y="6007218"/>
                  <a:pt x="3704555" y="6007218"/>
                  <a:pt x="3708265" y="6007218"/>
                </a:cubicBezTo>
                <a:cubicBezTo>
                  <a:pt x="3698368" y="5751092"/>
                  <a:pt x="3695894" y="5493727"/>
                  <a:pt x="3677334" y="5237601"/>
                </a:cubicBezTo>
                <a:cubicBezTo>
                  <a:pt x="3647638" y="4840419"/>
                  <a:pt x="3574635" y="4450663"/>
                  <a:pt x="3411308" y="4084412"/>
                </a:cubicBezTo>
                <a:cubicBezTo>
                  <a:pt x="3370478" y="3992851"/>
                  <a:pt x="3317270" y="3906238"/>
                  <a:pt x="3267778" y="3818389"/>
                </a:cubicBezTo>
                <a:cubicBezTo>
                  <a:pt x="3235608" y="3760234"/>
                  <a:pt x="3177453" y="3752811"/>
                  <a:pt x="3124248" y="3796116"/>
                </a:cubicBezTo>
                <a:cubicBezTo>
                  <a:pt x="3063618" y="3844373"/>
                  <a:pt x="2999278" y="3880255"/>
                  <a:pt x="2923801" y="3898816"/>
                </a:cubicBezTo>
                <a:cubicBezTo>
                  <a:pt x="2845849" y="3918612"/>
                  <a:pt x="2767897" y="3913663"/>
                  <a:pt x="2693658" y="3883968"/>
                </a:cubicBezTo>
                <a:cubicBezTo>
                  <a:pt x="2545180" y="3824577"/>
                  <a:pt x="2409074" y="3742912"/>
                  <a:pt x="2292766" y="3631552"/>
                </a:cubicBezTo>
                <a:cubicBezTo>
                  <a:pt x="2277918" y="3617942"/>
                  <a:pt x="2265544" y="3601856"/>
                  <a:pt x="2245746" y="3579586"/>
                </a:cubicBezTo>
                <a:cubicBezTo>
                  <a:pt x="2310088" y="3565973"/>
                  <a:pt x="2364531" y="3551126"/>
                  <a:pt x="2421448" y="3541229"/>
                </a:cubicBezTo>
                <a:cubicBezTo>
                  <a:pt x="2546418" y="3520194"/>
                  <a:pt x="2671388" y="3502869"/>
                  <a:pt x="2796357" y="3541229"/>
                </a:cubicBezTo>
                <a:cubicBezTo>
                  <a:pt x="2920091" y="3579586"/>
                  <a:pt x="3032687" y="3642687"/>
                  <a:pt x="3134148" y="3723113"/>
                </a:cubicBezTo>
                <a:cubicBezTo>
                  <a:pt x="3156418" y="3741673"/>
                  <a:pt x="3176217" y="3747860"/>
                  <a:pt x="3208387" y="3733013"/>
                </a:cubicBezTo>
                <a:cubicBezTo>
                  <a:pt x="3191065" y="3710742"/>
                  <a:pt x="3174978" y="3688469"/>
                  <a:pt x="3157656" y="3668673"/>
                </a:cubicBezTo>
                <a:cubicBezTo>
                  <a:pt x="3020313" y="3507821"/>
                  <a:pt x="2858223" y="3380374"/>
                  <a:pt x="2652827" y="3316035"/>
                </a:cubicBezTo>
                <a:cubicBezTo>
                  <a:pt x="2511771" y="3271491"/>
                  <a:pt x="2367005" y="3269017"/>
                  <a:pt x="2221001" y="3277678"/>
                </a:cubicBezTo>
                <a:cubicBezTo>
                  <a:pt x="2050249" y="3287577"/>
                  <a:pt x="1879498" y="3303661"/>
                  <a:pt x="1707510" y="3304899"/>
                </a:cubicBezTo>
                <a:cubicBezTo>
                  <a:pt x="1453859" y="3306135"/>
                  <a:pt x="1226190" y="3224473"/>
                  <a:pt x="1025743" y="3069805"/>
                </a:cubicBezTo>
                <a:cubicBezTo>
                  <a:pt x="979963" y="3035161"/>
                  <a:pt x="893351" y="3030213"/>
                  <a:pt x="845094" y="3059909"/>
                </a:cubicBezTo>
                <a:cubicBezTo>
                  <a:pt x="699090" y="3151470"/>
                  <a:pt x="548135" y="3168792"/>
                  <a:pt x="393470" y="3083417"/>
                </a:cubicBezTo>
                <a:cubicBezTo>
                  <a:pt x="279635" y="3020313"/>
                  <a:pt x="176939" y="2942361"/>
                  <a:pt x="87852" y="2848326"/>
                </a:cubicBezTo>
                <a:cubicBezTo>
                  <a:pt x="66817" y="2824814"/>
                  <a:pt x="45782" y="2801306"/>
                  <a:pt x="25983" y="2776561"/>
                </a:cubicBezTo>
                <a:cubicBezTo>
                  <a:pt x="17322" y="2765423"/>
                  <a:pt x="11135" y="2751814"/>
                  <a:pt x="0" y="2730779"/>
                </a:cubicBezTo>
                <a:cubicBezTo>
                  <a:pt x="49492" y="2725831"/>
                  <a:pt x="91562" y="2717170"/>
                  <a:pt x="133631" y="2717170"/>
                </a:cubicBezTo>
                <a:cubicBezTo>
                  <a:pt x="221482" y="2715931"/>
                  <a:pt x="308095" y="2713457"/>
                  <a:pt x="394708" y="2720880"/>
                </a:cubicBezTo>
                <a:cubicBezTo>
                  <a:pt x="541948" y="2733253"/>
                  <a:pt x="659495" y="2814918"/>
                  <a:pt x="772091" y="2901531"/>
                </a:cubicBezTo>
                <a:cubicBezTo>
                  <a:pt x="804261" y="2926278"/>
                  <a:pt x="836433" y="2953497"/>
                  <a:pt x="864891" y="2984431"/>
                </a:cubicBezTo>
                <a:cubicBezTo>
                  <a:pt x="887164" y="3010414"/>
                  <a:pt x="910673" y="3017839"/>
                  <a:pt x="944081" y="3001753"/>
                </a:cubicBezTo>
                <a:cubicBezTo>
                  <a:pt x="756007" y="2806257"/>
                  <a:pt x="647121" y="2574875"/>
                  <a:pt x="623612" y="2305140"/>
                </a:cubicBezTo>
                <a:cubicBezTo>
                  <a:pt x="633512" y="2350919"/>
                  <a:pt x="642173" y="2396701"/>
                  <a:pt x="654547" y="2441245"/>
                </a:cubicBezTo>
                <a:cubicBezTo>
                  <a:pt x="666920" y="2485788"/>
                  <a:pt x="680530" y="2531570"/>
                  <a:pt x="696616" y="2574875"/>
                </a:cubicBezTo>
                <a:cubicBezTo>
                  <a:pt x="756007" y="2733253"/>
                  <a:pt x="845094" y="2873070"/>
                  <a:pt x="973776" y="2984431"/>
                </a:cubicBezTo>
                <a:cubicBezTo>
                  <a:pt x="1202681" y="3183640"/>
                  <a:pt x="1472419" y="3264066"/>
                  <a:pt x="1771850" y="3247982"/>
                </a:cubicBezTo>
                <a:cubicBezTo>
                  <a:pt x="1878262" y="3241795"/>
                  <a:pt x="1983433" y="3226947"/>
                  <a:pt x="2088606" y="3215810"/>
                </a:cubicBezTo>
                <a:cubicBezTo>
                  <a:pt x="2093554" y="3215810"/>
                  <a:pt x="2098506" y="3213335"/>
                  <a:pt x="2104692" y="3210861"/>
                </a:cubicBezTo>
                <a:cubicBezTo>
                  <a:pt x="2098506" y="3183640"/>
                  <a:pt x="2093554" y="3161369"/>
                  <a:pt x="2058910" y="3155183"/>
                </a:cubicBezTo>
                <a:cubicBezTo>
                  <a:pt x="1921567" y="3132909"/>
                  <a:pt x="1807733" y="3067331"/>
                  <a:pt x="1717410" y="2960922"/>
                </a:cubicBezTo>
                <a:cubicBezTo>
                  <a:pt x="1608524" y="2833478"/>
                  <a:pt x="1514488" y="2693658"/>
                  <a:pt x="1431586" y="2547654"/>
                </a:cubicBezTo>
                <a:cubicBezTo>
                  <a:pt x="1425399" y="2537757"/>
                  <a:pt x="1421689" y="2527858"/>
                  <a:pt x="1414264" y="2511771"/>
                </a:cubicBezTo>
                <a:cubicBezTo>
                  <a:pt x="1568929" y="2511771"/>
                  <a:pt x="1713697" y="2538993"/>
                  <a:pt x="1854753" y="2593436"/>
                </a:cubicBezTo>
                <a:cubicBezTo>
                  <a:pt x="1881972" y="2529096"/>
                  <a:pt x="1909194" y="2467228"/>
                  <a:pt x="1936415" y="2405362"/>
                </a:cubicBezTo>
                <a:cubicBezTo>
                  <a:pt x="1946314" y="2383092"/>
                  <a:pt x="1958688" y="2360819"/>
                  <a:pt x="1971062" y="2338545"/>
                </a:cubicBezTo>
                <a:cubicBezTo>
                  <a:pt x="2046537" y="2199966"/>
                  <a:pt x="2165320" y="2130676"/>
                  <a:pt x="2319988" y="2119541"/>
                </a:cubicBezTo>
                <a:cubicBezTo>
                  <a:pt x="2388040" y="2114592"/>
                  <a:pt x="2458566" y="2118302"/>
                  <a:pt x="2527858" y="2110880"/>
                </a:cubicBezTo>
                <a:cubicBezTo>
                  <a:pt x="2473414" y="2105928"/>
                  <a:pt x="2418971" y="2100980"/>
                  <a:pt x="2364531" y="2096032"/>
                </a:cubicBezTo>
                <a:cubicBezTo>
                  <a:pt x="2364531" y="2094793"/>
                  <a:pt x="2368241" y="2089845"/>
                  <a:pt x="2369480" y="2087370"/>
                </a:cubicBezTo>
                <a:cubicBezTo>
                  <a:pt x="2277918" y="2060149"/>
                  <a:pt x="2185118" y="2037876"/>
                  <a:pt x="2094793" y="2005706"/>
                </a:cubicBezTo>
                <a:cubicBezTo>
                  <a:pt x="2032927" y="1983433"/>
                  <a:pt x="1974772" y="1950028"/>
                  <a:pt x="1917854" y="1919093"/>
                </a:cubicBezTo>
                <a:cubicBezTo>
                  <a:pt x="1863414" y="1889397"/>
                  <a:pt x="1848566" y="1889397"/>
                  <a:pt x="1799072" y="1925280"/>
                </a:cubicBezTo>
                <a:cubicBezTo>
                  <a:pt x="1708746" y="1989620"/>
                  <a:pt x="1608524" y="2032928"/>
                  <a:pt x="1494690" y="2036640"/>
                </a:cubicBezTo>
                <a:cubicBezTo>
                  <a:pt x="1306616" y="2042827"/>
                  <a:pt x="1121016" y="2019316"/>
                  <a:pt x="937894" y="1982197"/>
                </a:cubicBezTo>
                <a:cubicBezTo>
                  <a:pt x="931707" y="1980959"/>
                  <a:pt x="924282" y="1977246"/>
                  <a:pt x="909434" y="1972298"/>
                </a:cubicBezTo>
                <a:cubicBezTo>
                  <a:pt x="1055438" y="1822581"/>
                  <a:pt x="1201442" y="1682763"/>
                  <a:pt x="1406841" y="1653068"/>
                </a:cubicBezTo>
                <a:cubicBezTo>
                  <a:pt x="1393229" y="1645645"/>
                  <a:pt x="1370958" y="1632033"/>
                  <a:pt x="1347447" y="1619659"/>
                </a:cubicBezTo>
                <a:cubicBezTo>
                  <a:pt x="1338786" y="1614711"/>
                  <a:pt x="1330125" y="1609763"/>
                  <a:pt x="1320228" y="1608524"/>
                </a:cubicBezTo>
                <a:cubicBezTo>
                  <a:pt x="1171747" y="1586254"/>
                  <a:pt x="1066576" y="1508302"/>
                  <a:pt x="1005946" y="1370959"/>
                </a:cubicBezTo>
                <a:cubicBezTo>
                  <a:pt x="949029" y="1242276"/>
                  <a:pt x="905724" y="1109881"/>
                  <a:pt x="884690" y="970064"/>
                </a:cubicBezTo>
                <a:cubicBezTo>
                  <a:pt x="882213" y="961403"/>
                  <a:pt x="883451" y="952742"/>
                  <a:pt x="882213" y="936656"/>
                </a:cubicBezTo>
                <a:cubicBezTo>
                  <a:pt x="909434" y="949029"/>
                  <a:pt x="932943" y="956455"/>
                  <a:pt x="953978" y="967590"/>
                </a:cubicBezTo>
                <a:cubicBezTo>
                  <a:pt x="1108646" y="1045542"/>
                  <a:pt x="1259598" y="1129678"/>
                  <a:pt x="1393229" y="1247225"/>
                </a:cubicBezTo>
                <a:cubicBezTo>
                  <a:pt x="1408077" y="1260837"/>
                  <a:pt x="1420450" y="1276921"/>
                  <a:pt x="1436537" y="1289294"/>
                </a:cubicBezTo>
                <a:cubicBezTo>
                  <a:pt x="1443959" y="1295481"/>
                  <a:pt x="1456333" y="1295481"/>
                  <a:pt x="1466232" y="1297955"/>
                </a:cubicBezTo>
                <a:cubicBezTo>
                  <a:pt x="1467468" y="1289294"/>
                  <a:pt x="1471181" y="1279395"/>
                  <a:pt x="1469942" y="1270734"/>
                </a:cubicBezTo>
                <a:cubicBezTo>
                  <a:pt x="1458807" y="1186595"/>
                  <a:pt x="1440246" y="1103695"/>
                  <a:pt x="1435298" y="1019556"/>
                </a:cubicBezTo>
                <a:cubicBezTo>
                  <a:pt x="1422924" y="806738"/>
                  <a:pt x="1464994" y="603816"/>
                  <a:pt x="1561506" y="412030"/>
                </a:cubicBezTo>
                <a:cubicBezTo>
                  <a:pt x="1562742" y="408317"/>
                  <a:pt x="1565219" y="405843"/>
                  <a:pt x="1572641" y="404605"/>
                </a:cubicBezTo>
                <a:cubicBezTo>
                  <a:pt x="1567693" y="416978"/>
                  <a:pt x="1563980" y="429352"/>
                  <a:pt x="1559032" y="440487"/>
                </a:cubicBezTo>
                <a:cubicBezTo>
                  <a:pt x="1488503" y="602578"/>
                  <a:pt x="1450146" y="774565"/>
                  <a:pt x="1456333" y="951504"/>
                </a:cubicBezTo>
                <a:cubicBezTo>
                  <a:pt x="1468706" y="1294243"/>
                  <a:pt x="1587489" y="1588728"/>
                  <a:pt x="1858463" y="1811446"/>
                </a:cubicBezTo>
                <a:cubicBezTo>
                  <a:pt x="1966111" y="1898058"/>
                  <a:pt x="2088606" y="1952501"/>
                  <a:pt x="2222237" y="1982197"/>
                </a:cubicBezTo>
                <a:cubicBezTo>
                  <a:pt x="2321223" y="2004468"/>
                  <a:pt x="2422684" y="2021793"/>
                  <a:pt x="2522909" y="2041588"/>
                </a:cubicBezTo>
                <a:cubicBezTo>
                  <a:pt x="2534044" y="2042827"/>
                  <a:pt x="2545180" y="2042827"/>
                  <a:pt x="2557553" y="2042827"/>
                </a:cubicBezTo>
                <a:cubicBezTo>
                  <a:pt x="2561266" y="2005706"/>
                  <a:pt x="2550128" y="1980959"/>
                  <a:pt x="2519196" y="1958689"/>
                </a:cubicBezTo>
                <a:cubicBezTo>
                  <a:pt x="2287815" y="1795360"/>
                  <a:pt x="2126963" y="1583777"/>
                  <a:pt x="2072520" y="1299194"/>
                </a:cubicBezTo>
                <a:cubicBezTo>
                  <a:pt x="2060149" y="1233615"/>
                  <a:pt x="2045301" y="1168037"/>
                  <a:pt x="2032927" y="1102459"/>
                </a:cubicBezTo>
                <a:cubicBezTo>
                  <a:pt x="2027976" y="1078947"/>
                  <a:pt x="2027976" y="1055438"/>
                  <a:pt x="2025502" y="1023269"/>
                </a:cubicBezTo>
                <a:cubicBezTo>
                  <a:pt x="2052724" y="1035642"/>
                  <a:pt x="2073758" y="1043065"/>
                  <a:pt x="2092319" y="1054203"/>
                </a:cubicBezTo>
                <a:cubicBezTo>
                  <a:pt x="2248222" y="1143290"/>
                  <a:pt x="2379379" y="1260837"/>
                  <a:pt x="2487026" y="1403128"/>
                </a:cubicBezTo>
                <a:cubicBezTo>
                  <a:pt x="2599622" y="1551607"/>
                  <a:pt x="2621893" y="1721120"/>
                  <a:pt x="2584774" y="1899297"/>
                </a:cubicBezTo>
                <a:cubicBezTo>
                  <a:pt x="2573640" y="1950028"/>
                  <a:pt x="2588487" y="1993332"/>
                  <a:pt x="2600858" y="2039114"/>
                </a:cubicBezTo>
                <a:cubicBezTo>
                  <a:pt x="2603335" y="2049011"/>
                  <a:pt x="2619419" y="2057675"/>
                  <a:pt x="2631792" y="2061385"/>
                </a:cubicBezTo>
                <a:cubicBezTo>
                  <a:pt x="2694896" y="2082420"/>
                  <a:pt x="2760474" y="2097267"/>
                  <a:pt x="2822340" y="2122014"/>
                </a:cubicBezTo>
                <a:cubicBezTo>
                  <a:pt x="2999278" y="2191305"/>
                  <a:pt x="3136622" y="2313801"/>
                  <a:pt x="3244269" y="2467228"/>
                </a:cubicBezTo>
                <a:cubicBezTo>
                  <a:pt x="3304899" y="2553841"/>
                  <a:pt x="3355630" y="2646640"/>
                  <a:pt x="3410070" y="2734492"/>
                </a:cubicBezTo>
                <a:cubicBezTo>
                  <a:pt x="3411308" y="2719644"/>
                  <a:pt x="3412544" y="2699845"/>
                  <a:pt x="3415021" y="2680049"/>
                </a:cubicBezTo>
                <a:cubicBezTo>
                  <a:pt x="3427395" y="2566214"/>
                  <a:pt x="3491734" y="2483314"/>
                  <a:pt x="3578347" y="2417736"/>
                </a:cubicBezTo>
                <a:cubicBezTo>
                  <a:pt x="3643926" y="2368244"/>
                  <a:pt x="3718165" y="2328649"/>
                  <a:pt x="3787456" y="2282867"/>
                </a:cubicBezTo>
                <a:cubicBezTo>
                  <a:pt x="3815913" y="2264306"/>
                  <a:pt x="3840660" y="2243272"/>
                  <a:pt x="3871594" y="2219763"/>
                </a:cubicBezTo>
                <a:cubicBezTo>
                  <a:pt x="3819626" y="2176458"/>
                  <a:pt x="3784982" y="2131914"/>
                  <a:pt x="3720639" y="2117066"/>
                </a:cubicBezTo>
                <a:cubicBezTo>
                  <a:pt x="3561025" y="2081184"/>
                  <a:pt x="3445952" y="1980959"/>
                  <a:pt x="3380374" y="1831242"/>
                </a:cubicBezTo>
                <a:cubicBezTo>
                  <a:pt x="3304899" y="1658016"/>
                  <a:pt x="3265304" y="1476129"/>
                  <a:pt x="3254169" y="1288056"/>
                </a:cubicBezTo>
                <a:cubicBezTo>
                  <a:pt x="3252930" y="1264547"/>
                  <a:pt x="3254169" y="1241038"/>
                  <a:pt x="3254169" y="1211342"/>
                </a:cubicBezTo>
                <a:cubicBezTo>
                  <a:pt x="3271491" y="1221242"/>
                  <a:pt x="3281388" y="1224954"/>
                  <a:pt x="3290051" y="1231138"/>
                </a:cubicBezTo>
                <a:cubicBezTo>
                  <a:pt x="3417495" y="1323938"/>
                  <a:pt x="3535040" y="1426637"/>
                  <a:pt x="3627839" y="1555320"/>
                </a:cubicBezTo>
                <a:cubicBezTo>
                  <a:pt x="3715690" y="1676577"/>
                  <a:pt x="3754047" y="1820107"/>
                  <a:pt x="3787456" y="1964875"/>
                </a:cubicBezTo>
                <a:cubicBezTo>
                  <a:pt x="3793642" y="1994571"/>
                  <a:pt x="3802304" y="2024266"/>
                  <a:pt x="3802304" y="2053962"/>
                </a:cubicBezTo>
                <a:cubicBezTo>
                  <a:pt x="3801065" y="2114592"/>
                  <a:pt x="3833238" y="2151710"/>
                  <a:pt x="3887678" y="2181406"/>
                </a:cubicBezTo>
                <a:cubicBezTo>
                  <a:pt x="3888916" y="2167797"/>
                  <a:pt x="3891390" y="2155423"/>
                  <a:pt x="3891390" y="2144288"/>
                </a:cubicBezTo>
                <a:cubicBezTo>
                  <a:pt x="3896339" y="1739681"/>
                  <a:pt x="3901290" y="1336312"/>
                  <a:pt x="3906238" y="931707"/>
                </a:cubicBezTo>
                <a:cubicBezTo>
                  <a:pt x="3907477" y="856230"/>
                  <a:pt x="3883968" y="830247"/>
                  <a:pt x="3810964" y="807974"/>
                </a:cubicBezTo>
                <a:cubicBezTo>
                  <a:pt x="3760234" y="793126"/>
                  <a:pt x="3705791" y="781991"/>
                  <a:pt x="3662486" y="754769"/>
                </a:cubicBezTo>
                <a:cubicBezTo>
                  <a:pt x="3585770" y="706513"/>
                  <a:pt x="3516482" y="649596"/>
                  <a:pt x="3464513" y="572882"/>
                </a:cubicBezTo>
                <a:cubicBezTo>
                  <a:pt x="3413782" y="498643"/>
                  <a:pt x="3353153" y="430591"/>
                  <a:pt x="3302422" y="355113"/>
                </a:cubicBezTo>
                <a:cubicBezTo>
                  <a:pt x="3264066" y="298196"/>
                  <a:pt x="3235608" y="235092"/>
                  <a:pt x="3202200" y="175700"/>
                </a:cubicBezTo>
                <a:cubicBezTo>
                  <a:pt x="3205913" y="171988"/>
                  <a:pt x="3208387" y="167039"/>
                  <a:pt x="3210861" y="163327"/>
                </a:cubicBezTo>
                <a:cubicBezTo>
                  <a:pt x="3262830" y="168278"/>
                  <a:pt x="3314796" y="170752"/>
                  <a:pt x="3366765" y="176939"/>
                </a:cubicBezTo>
                <a:cubicBezTo>
                  <a:pt x="3470700" y="190548"/>
                  <a:pt x="3572160" y="212821"/>
                  <a:pt x="3667434" y="261078"/>
                </a:cubicBezTo>
                <a:cubicBezTo>
                  <a:pt x="3746625" y="301908"/>
                  <a:pt x="3799829" y="366248"/>
                  <a:pt x="3835712" y="447913"/>
                </a:cubicBezTo>
                <a:cubicBezTo>
                  <a:pt x="3854272" y="488744"/>
                  <a:pt x="3879017" y="525864"/>
                  <a:pt x="3901290" y="565460"/>
                </a:cubicBezTo>
                <a:cubicBezTo>
                  <a:pt x="3905000" y="565460"/>
                  <a:pt x="3909951" y="564221"/>
                  <a:pt x="3913664" y="564221"/>
                </a:cubicBezTo>
                <a:cubicBezTo>
                  <a:pt x="3913664" y="376148"/>
                  <a:pt x="3913664" y="188074"/>
                  <a:pt x="391366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5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8AE3AA-3ED0-4001-A4A7-69E244FF2D9E}"/>
              </a:ext>
            </a:extLst>
          </p:cNvPr>
          <p:cNvSpPr txBox="1">
            <a:spLocks/>
          </p:cNvSpPr>
          <p:nvPr/>
        </p:nvSpPr>
        <p:spPr>
          <a:xfrm>
            <a:off x="8264103" y="73290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382D01-ECF0-407D-9580-F1FC5D645793}"/>
              </a:ext>
            </a:extLst>
          </p:cNvPr>
          <p:cNvSpPr txBox="1">
            <a:spLocks/>
          </p:cNvSpPr>
          <p:nvPr/>
        </p:nvSpPr>
        <p:spPr>
          <a:xfrm>
            <a:off x="7569972" y="1149894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22E69BFC-EFD4-42CD-ABF4-AEA143E02FA0}"/>
              </a:ext>
            </a:extLst>
          </p:cNvPr>
          <p:cNvSpPr/>
          <p:nvPr/>
        </p:nvSpPr>
        <p:spPr>
          <a:xfrm>
            <a:off x="8700030" y="2836659"/>
            <a:ext cx="26600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3D909-2F58-40B9-97D7-33D33BD2A39B}"/>
              </a:ext>
            </a:extLst>
          </p:cNvPr>
          <p:cNvSpPr txBox="1"/>
          <p:nvPr/>
        </p:nvSpPr>
        <p:spPr>
          <a:xfrm>
            <a:off x="625442" y="732906"/>
            <a:ext cx="2729913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</a:rPr>
              <a:t>We Create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/>
                </a:solidFill>
              </a:rPr>
              <a:t>PPT Presentation</a:t>
            </a:r>
            <a:endParaRPr lang="ko-KR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F763330-CC75-4E6D-A327-B8029138626B}"/>
              </a:ext>
            </a:extLst>
          </p:cNvPr>
          <p:cNvSpPr/>
          <p:nvPr/>
        </p:nvSpPr>
        <p:spPr>
          <a:xfrm rot="19755947">
            <a:off x="6472655" y="1517858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06391E-520D-488A-BD26-CE1AF2390741}"/>
              </a:ext>
            </a:extLst>
          </p:cNvPr>
          <p:cNvSpPr/>
          <p:nvPr/>
        </p:nvSpPr>
        <p:spPr>
          <a:xfrm rot="1153247">
            <a:off x="7212436" y="163685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225A133-9EF7-40B3-91B6-A2C2B261A2B3}"/>
              </a:ext>
            </a:extLst>
          </p:cNvPr>
          <p:cNvSpPr/>
          <p:nvPr/>
        </p:nvSpPr>
        <p:spPr>
          <a:xfrm>
            <a:off x="8262693" y="290899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DFB573-D9B4-4117-99F2-9E6390D32D06}"/>
              </a:ext>
            </a:extLst>
          </p:cNvPr>
          <p:cNvSpPr/>
          <p:nvPr/>
        </p:nvSpPr>
        <p:spPr>
          <a:xfrm rot="18685094">
            <a:off x="7295097" y="2799236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1651AC2-AAB9-4A74-BF4C-501738E15C32}"/>
              </a:ext>
            </a:extLst>
          </p:cNvPr>
          <p:cNvSpPr/>
          <p:nvPr/>
        </p:nvSpPr>
        <p:spPr>
          <a:xfrm rot="20976348">
            <a:off x="7700862" y="2204571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11E498-4749-4E96-9837-EB5F60B21CF4}"/>
              </a:ext>
            </a:extLst>
          </p:cNvPr>
          <p:cNvGrpSpPr/>
          <p:nvPr/>
        </p:nvGrpSpPr>
        <p:grpSpPr>
          <a:xfrm flipH="1">
            <a:off x="905245" y="1546324"/>
            <a:ext cx="3963649" cy="4848407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E1D627-6D71-4D46-B80A-7E881F4314E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A6B983-947A-4B6E-98ED-9279E279A90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D0048A-6A98-4FD2-BC10-F705F253D32A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E50E54-F1EC-44B8-9644-1BFF3DCAF840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6B18F4-F46F-498F-8727-D4A656B5C1A1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532AC6-3113-4DC4-B7B6-34B7CFF5FAB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2EDBB5-BE5F-4F78-89F7-315FF7C422A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432746-B547-49F7-A437-82B7074623A7}"/>
              </a:ext>
            </a:extLst>
          </p:cNvPr>
          <p:cNvGrpSpPr/>
          <p:nvPr/>
        </p:nvGrpSpPr>
        <p:grpSpPr>
          <a:xfrm>
            <a:off x="1140776" y="1813883"/>
            <a:ext cx="3612757" cy="3161406"/>
            <a:chOff x="1150504" y="2211038"/>
            <a:chExt cx="3612757" cy="2580435"/>
          </a:xfrm>
        </p:grpSpPr>
        <p:sp>
          <p:nvSpPr>
            <p:cNvPr id="15" name="그림 개체 틀 2">
              <a:extLst>
                <a:ext uri="{FF2B5EF4-FFF2-40B4-BE49-F238E27FC236}">
                  <a16:creationId xmlns:a16="http://schemas.microsoft.com/office/drawing/2014/main" id="{E995E95E-1FE3-4FFB-9669-E0C442451D3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2227389"/>
              <a:ext cx="3612356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  <a:gd name="connsiteX0" fmla="*/ 97204 w 3083017"/>
                <a:gd name="connsiteY0" fmla="*/ 660538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97204 w 3083017"/>
                <a:gd name="connsiteY4" fmla="*/ 660538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97204" y="660538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97204" y="6605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16" name="Freeform 52">
              <a:extLst>
                <a:ext uri="{FF2B5EF4-FFF2-40B4-BE49-F238E27FC236}">
                  <a16:creationId xmlns:a16="http://schemas.microsoft.com/office/drawing/2014/main" id="{4EC1A512-1227-4396-8E21-054F8AE187F4}"/>
                </a:ext>
              </a:extLst>
            </p:cNvPr>
            <p:cNvSpPr/>
            <p:nvPr/>
          </p:nvSpPr>
          <p:spPr>
            <a:xfrm>
              <a:off x="1150504" y="2211038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BA28D-0234-4602-8866-B03C653E308F}"/>
              </a:ext>
            </a:extLst>
          </p:cNvPr>
          <p:cNvSpPr txBox="1"/>
          <p:nvPr/>
        </p:nvSpPr>
        <p:spPr>
          <a:xfrm>
            <a:off x="7206153" y="5559796"/>
            <a:ext cx="41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35337-7463-48ED-AB0F-A2A975BBE769}"/>
              </a:ext>
            </a:extLst>
          </p:cNvPr>
          <p:cNvSpPr txBox="1"/>
          <p:nvPr/>
        </p:nvSpPr>
        <p:spPr>
          <a:xfrm>
            <a:off x="7206153" y="3629308"/>
            <a:ext cx="4114728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FINANCE</a:t>
            </a:r>
          </a:p>
          <a:p>
            <a:pPr>
              <a:lnSpc>
                <a:spcPts val="4900"/>
              </a:lnSpc>
            </a:pP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IDEA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98EF10EF-B45B-40BB-B785-D8BC6F511C37}"/>
              </a:ext>
            </a:extLst>
          </p:cNvPr>
          <p:cNvCxnSpPr/>
          <p:nvPr/>
        </p:nvCxnSpPr>
        <p:spPr>
          <a:xfrm flipV="1">
            <a:off x="7206153" y="5061742"/>
            <a:ext cx="4068000" cy="9180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12FFC7-6C63-40E3-BEC7-CCBC8867FE22}"/>
              </a:ext>
            </a:extLst>
          </p:cNvPr>
          <p:cNvSpPr txBox="1"/>
          <p:nvPr/>
        </p:nvSpPr>
        <p:spPr>
          <a:xfrm>
            <a:off x="7206153" y="5252020"/>
            <a:ext cx="411472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820452-7EE1-428D-8BEB-BAC25FE03395}"/>
              </a:ext>
            </a:extLst>
          </p:cNvPr>
          <p:cNvGrpSpPr/>
          <p:nvPr/>
        </p:nvGrpSpPr>
        <p:grpSpPr>
          <a:xfrm>
            <a:off x="5900784" y="1623722"/>
            <a:ext cx="874948" cy="1318331"/>
            <a:chOff x="5900784" y="1623722"/>
            <a:chExt cx="874948" cy="1318331"/>
          </a:xfrm>
        </p:grpSpPr>
        <p:grpSp>
          <p:nvGrpSpPr>
            <p:cNvPr id="35" name="그룹 80">
              <a:extLst>
                <a:ext uri="{FF2B5EF4-FFF2-40B4-BE49-F238E27FC236}">
                  <a16:creationId xmlns:a16="http://schemas.microsoft.com/office/drawing/2014/main" id="{9A543C51-07F4-4372-A1A8-678CDC6057AF}"/>
                </a:ext>
              </a:extLst>
            </p:cNvPr>
            <p:cNvGrpSpPr/>
            <p:nvPr/>
          </p:nvGrpSpPr>
          <p:grpSpPr>
            <a:xfrm rot="2891550">
              <a:off x="5679092" y="1845414"/>
              <a:ext cx="1318331" cy="874948"/>
              <a:chOff x="8890504" y="1819747"/>
              <a:chExt cx="2424749" cy="1609253"/>
            </a:xfrm>
          </p:grpSpPr>
          <p:sp>
            <p:nvSpPr>
              <p:cNvPr id="37" name="사각형: 둥근 모서리 76">
                <a:extLst>
                  <a:ext uri="{FF2B5EF4-FFF2-40B4-BE49-F238E27FC236}">
                    <a16:creationId xmlns:a16="http://schemas.microsoft.com/office/drawing/2014/main" id="{95865C54-EF7E-43B2-89DA-F12E6022F37C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사각형: 둥근 모서리 77">
                <a:extLst>
                  <a:ext uri="{FF2B5EF4-FFF2-40B4-BE49-F238E27FC236}">
                    <a16:creationId xmlns:a16="http://schemas.microsoft.com/office/drawing/2014/main" id="{84ACF637-1D0A-4A8D-BA0F-21E3D8E41BB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사각형: 둥근 모서리 78">
                <a:extLst>
                  <a:ext uri="{FF2B5EF4-FFF2-40B4-BE49-F238E27FC236}">
                    <a16:creationId xmlns:a16="http://schemas.microsoft.com/office/drawing/2014/main" id="{0355DC73-D21D-4374-B94F-992DE6AB8696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79">
                <a:extLst>
                  <a:ext uri="{FF2B5EF4-FFF2-40B4-BE49-F238E27FC236}">
                    <a16:creationId xmlns:a16="http://schemas.microsoft.com/office/drawing/2014/main" id="{9988735B-C73B-421D-9ABC-1A4E1B9BBACC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Block Arc 11">
              <a:extLst>
                <a:ext uri="{FF2B5EF4-FFF2-40B4-BE49-F238E27FC236}">
                  <a16:creationId xmlns:a16="http://schemas.microsoft.com/office/drawing/2014/main" id="{63CAF5FF-0FAA-4E74-A7A3-A16BD5428A14}"/>
                </a:ext>
              </a:extLst>
            </p:cNvPr>
            <p:cNvSpPr/>
            <p:nvPr/>
          </p:nvSpPr>
          <p:spPr>
            <a:xfrm rot="3051229">
              <a:off x="6195099" y="2046563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E5C461-2C87-4A43-9EE4-83F7D46BD79F}"/>
              </a:ext>
            </a:extLst>
          </p:cNvPr>
          <p:cNvSpPr/>
          <p:nvPr/>
        </p:nvSpPr>
        <p:spPr>
          <a:xfrm rot="540399">
            <a:off x="2320835" y="2137361"/>
            <a:ext cx="3764110" cy="1735966"/>
          </a:xfrm>
          <a:custGeom>
            <a:avLst/>
            <a:gdLst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30395 w 3764110"/>
              <a:gd name="connsiteY9" fmla="*/ 157505 h 1735966"/>
              <a:gd name="connsiteX10" fmla="*/ 3621181 w 3764110"/>
              <a:gd name="connsiteY10" fmla="*/ 168670 h 1735966"/>
              <a:gd name="connsiteX11" fmla="*/ 3764110 w 3764110"/>
              <a:gd name="connsiteY11" fmla="*/ 286615 h 1735966"/>
              <a:gd name="connsiteX12" fmla="*/ 3584105 w 3764110"/>
              <a:gd name="connsiteY12" fmla="*/ 351930 h 1735966"/>
              <a:gd name="connsiteX13" fmla="*/ 3446794 w 3764110"/>
              <a:gd name="connsiteY13" fmla="*/ 425935 h 1735966"/>
              <a:gd name="connsiteX14" fmla="*/ 2996811 w 3764110"/>
              <a:gd name="connsiteY14" fmla="*/ 457973 h 1735966"/>
              <a:gd name="connsiteX15" fmla="*/ 759171 w 3764110"/>
              <a:gd name="connsiteY15" fmla="*/ 1735128 h 1735966"/>
              <a:gd name="connsiteX16" fmla="*/ 0 w 3764110"/>
              <a:gd name="connsiteY16" fmla="*/ 245778 h 1735966"/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21181 w 3764110"/>
              <a:gd name="connsiteY9" fmla="*/ 168670 h 1735966"/>
              <a:gd name="connsiteX10" fmla="*/ 3764110 w 3764110"/>
              <a:gd name="connsiteY10" fmla="*/ 286615 h 1735966"/>
              <a:gd name="connsiteX11" fmla="*/ 3584105 w 3764110"/>
              <a:gd name="connsiteY11" fmla="*/ 351930 h 1735966"/>
              <a:gd name="connsiteX12" fmla="*/ 3446794 w 3764110"/>
              <a:gd name="connsiteY12" fmla="*/ 425935 h 1735966"/>
              <a:gd name="connsiteX13" fmla="*/ 2996811 w 3764110"/>
              <a:gd name="connsiteY13" fmla="*/ 457973 h 1735966"/>
              <a:gd name="connsiteX14" fmla="*/ 759171 w 3764110"/>
              <a:gd name="connsiteY14" fmla="*/ 1735128 h 1735966"/>
              <a:gd name="connsiteX15" fmla="*/ 0 w 3764110"/>
              <a:gd name="connsiteY15" fmla="*/ 245778 h 1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4110" h="1735966">
                <a:moveTo>
                  <a:pt x="0" y="245778"/>
                </a:moveTo>
                <a:lnTo>
                  <a:pt x="733542" y="312240"/>
                </a:lnTo>
                <a:cubicBezTo>
                  <a:pt x="779035" y="588907"/>
                  <a:pt x="952519" y="938740"/>
                  <a:pt x="972423" y="1083538"/>
                </a:cubicBezTo>
                <a:cubicBezTo>
                  <a:pt x="1379214" y="939589"/>
                  <a:pt x="2388342" y="400988"/>
                  <a:pt x="2790483" y="204333"/>
                </a:cubicBezTo>
                <a:cubicBezTo>
                  <a:pt x="3031839" y="18145"/>
                  <a:pt x="3233424" y="22200"/>
                  <a:pt x="3334086" y="43232"/>
                </a:cubicBezTo>
                <a:cubicBezTo>
                  <a:pt x="3402978" y="50993"/>
                  <a:pt x="3557256" y="-10235"/>
                  <a:pt x="3667534" y="1499"/>
                </a:cubicBezTo>
                <a:cubicBezTo>
                  <a:pt x="3721766" y="23868"/>
                  <a:pt x="3682520" y="103321"/>
                  <a:pt x="3613581" y="118893"/>
                </a:cubicBezTo>
                <a:cubicBezTo>
                  <a:pt x="3557113" y="143256"/>
                  <a:pt x="3476505" y="147712"/>
                  <a:pt x="3407968" y="162121"/>
                </a:cubicBezTo>
                <a:cubicBezTo>
                  <a:pt x="3456384" y="184421"/>
                  <a:pt x="3528797" y="170252"/>
                  <a:pt x="3598210" y="160642"/>
                </a:cubicBezTo>
                <a:lnTo>
                  <a:pt x="3621181" y="168670"/>
                </a:lnTo>
                <a:lnTo>
                  <a:pt x="3764110" y="286615"/>
                </a:lnTo>
                <a:lnTo>
                  <a:pt x="3584105" y="351930"/>
                </a:lnTo>
                <a:cubicBezTo>
                  <a:pt x="3548635" y="372321"/>
                  <a:pt x="3479764" y="415176"/>
                  <a:pt x="3446794" y="425935"/>
                </a:cubicBezTo>
                <a:cubicBezTo>
                  <a:pt x="3344998" y="448408"/>
                  <a:pt x="3146800" y="412535"/>
                  <a:pt x="2996811" y="457973"/>
                </a:cubicBezTo>
                <a:cubicBezTo>
                  <a:pt x="2548873" y="676172"/>
                  <a:pt x="1258639" y="1770494"/>
                  <a:pt x="759171" y="1735128"/>
                </a:cubicBezTo>
                <a:cubicBezTo>
                  <a:pt x="565824" y="1667901"/>
                  <a:pt x="167756" y="1150766"/>
                  <a:pt x="0" y="2457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1D18A-2A29-4500-9245-001136A7900B}"/>
              </a:ext>
            </a:extLst>
          </p:cNvPr>
          <p:cNvSpPr/>
          <p:nvPr/>
        </p:nvSpPr>
        <p:spPr>
          <a:xfrm>
            <a:off x="5063712" y="5303785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CBC85-79E6-462B-BCDA-0C40AD9A36B5}"/>
              </a:ext>
            </a:extLst>
          </p:cNvPr>
          <p:cNvSpPr/>
          <p:nvPr/>
        </p:nvSpPr>
        <p:spPr>
          <a:xfrm>
            <a:off x="2626444" y="4180720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C3A9E-9396-4F47-A14C-33170D4D6ADA}"/>
              </a:ext>
            </a:extLst>
          </p:cNvPr>
          <p:cNvSpPr/>
          <p:nvPr/>
        </p:nvSpPr>
        <p:spPr>
          <a:xfrm>
            <a:off x="1775040" y="3057654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62991-B2E9-488F-A469-39F7AA6FBC50}"/>
              </a:ext>
            </a:extLst>
          </p:cNvPr>
          <p:cNvSpPr/>
          <p:nvPr/>
        </p:nvSpPr>
        <p:spPr>
          <a:xfrm>
            <a:off x="923638" y="1934589"/>
            <a:ext cx="3204646" cy="887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C1C85-F523-46AC-95A9-624AD9C8C3AE}"/>
              </a:ext>
            </a:extLst>
          </p:cNvPr>
          <p:cNvSpPr/>
          <p:nvPr/>
        </p:nvSpPr>
        <p:spPr>
          <a:xfrm flipH="1">
            <a:off x="6379386" y="4183809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8E8A8-0CFD-4F32-A410-8E98A8DD2FEC}"/>
              </a:ext>
            </a:extLst>
          </p:cNvPr>
          <p:cNvSpPr/>
          <p:nvPr/>
        </p:nvSpPr>
        <p:spPr>
          <a:xfrm flipH="1">
            <a:off x="7230788" y="3060743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E1D839-BF17-4AFD-A849-D7498AAD7C3F}"/>
              </a:ext>
            </a:extLst>
          </p:cNvPr>
          <p:cNvSpPr/>
          <p:nvPr/>
        </p:nvSpPr>
        <p:spPr>
          <a:xfrm flipH="1">
            <a:off x="8082192" y="1937678"/>
            <a:ext cx="3204646" cy="887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2691A-9758-4D82-9AFE-6B5D51512E05}"/>
              </a:ext>
            </a:extLst>
          </p:cNvPr>
          <p:cNvGrpSpPr/>
          <p:nvPr/>
        </p:nvGrpSpPr>
        <p:grpSpPr>
          <a:xfrm>
            <a:off x="5069393" y="5367795"/>
            <a:ext cx="2054449" cy="704694"/>
            <a:chOff x="3233964" y="1954419"/>
            <a:chExt cx="2049169" cy="629174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E4A8F9-80F4-49E0-8905-154CDDDEA26F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985C33-5EED-495E-83E5-8D93E19B8E6C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D49856-64F1-4977-A736-757CF66A5EB8}"/>
              </a:ext>
            </a:extLst>
          </p:cNvPr>
          <p:cNvGrpSpPr/>
          <p:nvPr/>
        </p:nvGrpSpPr>
        <p:grpSpPr>
          <a:xfrm>
            <a:off x="6468940" y="4241892"/>
            <a:ext cx="3109563" cy="724280"/>
            <a:chOff x="2079598" y="4324401"/>
            <a:chExt cx="3846581" cy="6466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9F1FF-5D75-40A4-98FF-8D23B57E4824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B9BF5D-63A4-48A6-885A-47BB5B34F582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E8BF9-3F92-49B9-A4A1-CE83256FDA65}"/>
              </a:ext>
            </a:extLst>
          </p:cNvPr>
          <p:cNvGrpSpPr/>
          <p:nvPr/>
        </p:nvGrpSpPr>
        <p:grpSpPr>
          <a:xfrm>
            <a:off x="7278331" y="3115990"/>
            <a:ext cx="3109563" cy="724280"/>
            <a:chOff x="2079598" y="4324401"/>
            <a:chExt cx="3846581" cy="64666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271EA2-CA4B-4501-89AA-872D29C030F3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D68365-4508-457C-84E6-076D5AC34D97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2010A-4D20-4BCF-B871-2648E65D7CD9}"/>
              </a:ext>
            </a:extLst>
          </p:cNvPr>
          <p:cNvGrpSpPr/>
          <p:nvPr/>
        </p:nvGrpSpPr>
        <p:grpSpPr>
          <a:xfrm>
            <a:off x="8087722" y="1990088"/>
            <a:ext cx="3109563" cy="724280"/>
            <a:chOff x="2079598" y="4324401"/>
            <a:chExt cx="3846581" cy="64666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88007E-4A9B-43E4-BA8C-0F4D5E74E47D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573DD7-47DB-4597-BF68-7156D88AA558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546DEB-102C-4FC1-B287-70143F2E0613}"/>
              </a:ext>
            </a:extLst>
          </p:cNvPr>
          <p:cNvGrpSpPr/>
          <p:nvPr/>
        </p:nvGrpSpPr>
        <p:grpSpPr>
          <a:xfrm>
            <a:off x="971180" y="1990088"/>
            <a:ext cx="3109563" cy="724280"/>
            <a:chOff x="2079598" y="4324401"/>
            <a:chExt cx="3846581" cy="646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8FA4B7-2DA7-460E-87CB-47C10006B76A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D81255-5E55-4790-BF2C-E30B3B9BF914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45BA0C-4DCE-4194-AE5D-108AD7C80C7A}"/>
              </a:ext>
            </a:extLst>
          </p:cNvPr>
          <p:cNvGrpSpPr/>
          <p:nvPr/>
        </p:nvGrpSpPr>
        <p:grpSpPr>
          <a:xfrm>
            <a:off x="1822583" y="3115990"/>
            <a:ext cx="3109563" cy="724280"/>
            <a:chOff x="2079598" y="4324401"/>
            <a:chExt cx="3846581" cy="6466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684586-2BE4-43CA-9D62-5E0E1CEC11C8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6F1B6-ED12-4DF6-8A07-319C5E684A11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11F3C4-DA34-4938-9C52-F0CC32DCA37A}"/>
              </a:ext>
            </a:extLst>
          </p:cNvPr>
          <p:cNvGrpSpPr/>
          <p:nvPr/>
        </p:nvGrpSpPr>
        <p:grpSpPr>
          <a:xfrm>
            <a:off x="2673986" y="4241892"/>
            <a:ext cx="3109563" cy="724280"/>
            <a:chOff x="2079598" y="4324401"/>
            <a:chExt cx="3846581" cy="6466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45696-81E8-47A5-A807-ABB9EE5714D6}"/>
                </a:ext>
              </a:extLst>
            </p:cNvPr>
            <p:cNvSpPr txBox="1"/>
            <p:nvPr/>
          </p:nvSpPr>
          <p:spPr>
            <a:xfrm>
              <a:off x="2098433" y="4558872"/>
              <a:ext cx="3791288" cy="41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7ED93-803F-4DD7-B796-9A0B6CB22B63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24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Bent-Up Arrow 29">
            <a:extLst>
              <a:ext uri="{FF2B5EF4-FFF2-40B4-BE49-F238E27FC236}">
                <a16:creationId xmlns:a16="http://schemas.microsoft.com/office/drawing/2014/main" id="{E3A0CBA4-2AD0-437B-B0B8-A3A731EA1B35}"/>
              </a:ext>
            </a:extLst>
          </p:cNvPr>
          <p:cNvSpPr/>
          <p:nvPr/>
        </p:nvSpPr>
        <p:spPr>
          <a:xfrm>
            <a:off x="7123842" y="5067782"/>
            <a:ext cx="1081431" cy="74781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Bent-Up Arrow 30">
            <a:extLst>
              <a:ext uri="{FF2B5EF4-FFF2-40B4-BE49-F238E27FC236}">
                <a16:creationId xmlns:a16="http://schemas.microsoft.com/office/drawing/2014/main" id="{77DB6721-80B0-4D97-80D6-B5C32E72EB70}"/>
              </a:ext>
            </a:extLst>
          </p:cNvPr>
          <p:cNvSpPr/>
          <p:nvPr/>
        </p:nvSpPr>
        <p:spPr>
          <a:xfrm flipH="1">
            <a:off x="3987961" y="506778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Bent-Up Arrow 31">
            <a:extLst>
              <a:ext uri="{FF2B5EF4-FFF2-40B4-BE49-F238E27FC236}">
                <a16:creationId xmlns:a16="http://schemas.microsoft.com/office/drawing/2014/main" id="{F0E14CBE-040D-4778-8D58-DD16D05D175F}"/>
              </a:ext>
            </a:extLst>
          </p:cNvPr>
          <p:cNvSpPr/>
          <p:nvPr/>
        </p:nvSpPr>
        <p:spPr>
          <a:xfrm flipH="1">
            <a:off x="1822582" y="3971852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Bent-Up Arrow 32">
            <a:extLst>
              <a:ext uri="{FF2B5EF4-FFF2-40B4-BE49-F238E27FC236}">
                <a16:creationId xmlns:a16="http://schemas.microsoft.com/office/drawing/2014/main" id="{1EFE7982-C3E3-4321-898B-54AD2389A6C9}"/>
              </a:ext>
            </a:extLst>
          </p:cNvPr>
          <p:cNvSpPr/>
          <p:nvPr/>
        </p:nvSpPr>
        <p:spPr>
          <a:xfrm flipH="1">
            <a:off x="986405" y="2841207"/>
            <a:ext cx="1081431" cy="747812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Bent-Up Arrow 33">
            <a:extLst>
              <a:ext uri="{FF2B5EF4-FFF2-40B4-BE49-F238E27FC236}">
                <a16:creationId xmlns:a16="http://schemas.microsoft.com/office/drawing/2014/main" id="{FE79524F-775D-4A41-8CDA-914CF5CD5D05}"/>
              </a:ext>
            </a:extLst>
          </p:cNvPr>
          <p:cNvSpPr/>
          <p:nvPr/>
        </p:nvSpPr>
        <p:spPr>
          <a:xfrm>
            <a:off x="9354004" y="3971852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Bent-Up Arrow 34">
            <a:extLst>
              <a:ext uri="{FF2B5EF4-FFF2-40B4-BE49-F238E27FC236}">
                <a16:creationId xmlns:a16="http://schemas.microsoft.com/office/drawing/2014/main" id="{66D1BE7B-4E5B-42BD-815C-88C3DD344D2B}"/>
              </a:ext>
            </a:extLst>
          </p:cNvPr>
          <p:cNvSpPr/>
          <p:nvPr/>
        </p:nvSpPr>
        <p:spPr>
          <a:xfrm>
            <a:off x="10205407" y="2841207"/>
            <a:ext cx="1081431" cy="747812"/>
          </a:xfrm>
          <a:prstGeom prst="bentUpArrow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3D3AE1-C575-410A-8972-F852A4BDAB53}"/>
              </a:ext>
            </a:extLst>
          </p:cNvPr>
          <p:cNvSpPr/>
          <p:nvPr/>
        </p:nvSpPr>
        <p:spPr>
          <a:xfrm>
            <a:off x="5063712" y="1882719"/>
            <a:ext cx="2060129" cy="88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8F3CF3-0141-4F61-B185-AEB1A8C0FBBE}"/>
              </a:ext>
            </a:extLst>
          </p:cNvPr>
          <p:cNvGrpSpPr/>
          <p:nvPr/>
        </p:nvGrpSpPr>
        <p:grpSpPr>
          <a:xfrm>
            <a:off x="5069393" y="1946729"/>
            <a:ext cx="2054449" cy="704694"/>
            <a:chOff x="3233964" y="1954419"/>
            <a:chExt cx="2049169" cy="629174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74AD5F-AB2B-468D-9940-E5DBB9FCF778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2747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E885F6-DB4F-48F0-9246-DA4879EF2E85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121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43AD4-C7A5-4D93-B139-471DB12C6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ED210-0149-4AA6-9954-B600F02CBBC7}"/>
              </a:ext>
            </a:extLst>
          </p:cNvPr>
          <p:cNvSpPr/>
          <p:nvPr/>
        </p:nvSpPr>
        <p:spPr>
          <a:xfrm>
            <a:off x="6827521" y="3152408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6900403-77ED-45CF-9EA4-358B2C4FB86D}"/>
              </a:ext>
            </a:extLst>
          </p:cNvPr>
          <p:cNvSpPr/>
          <p:nvPr/>
        </p:nvSpPr>
        <p:spPr>
          <a:xfrm>
            <a:off x="6827521" y="5312648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54D363-D629-47BE-99FF-34A7B3F8571B}"/>
              </a:ext>
            </a:extLst>
          </p:cNvPr>
          <p:cNvSpPr/>
          <p:nvPr/>
        </p:nvSpPr>
        <p:spPr>
          <a:xfrm>
            <a:off x="7074863" y="2148667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F758D9-B8C0-4226-9F2D-888507745D5F}"/>
              </a:ext>
            </a:extLst>
          </p:cNvPr>
          <p:cNvSpPr/>
          <p:nvPr/>
        </p:nvSpPr>
        <p:spPr>
          <a:xfrm>
            <a:off x="7074864" y="4290225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B6159ADF-FF1E-4B1D-8BB9-10DD4EDCF00E}"/>
              </a:ext>
            </a:extLst>
          </p:cNvPr>
          <p:cNvSpPr/>
          <p:nvPr/>
        </p:nvSpPr>
        <p:spPr>
          <a:xfrm>
            <a:off x="7209984" y="2285421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0E417C-76DE-4873-A448-DAAE39D83932}"/>
              </a:ext>
            </a:extLst>
          </p:cNvPr>
          <p:cNvSpPr/>
          <p:nvPr/>
        </p:nvSpPr>
        <p:spPr>
          <a:xfrm rot="20700000">
            <a:off x="7205636" y="4450507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7CC6C76C-7A71-4563-B9AE-98300A293851}"/>
              </a:ext>
            </a:extLst>
          </p:cNvPr>
          <p:cNvGrpSpPr/>
          <p:nvPr/>
        </p:nvGrpSpPr>
        <p:grpSpPr>
          <a:xfrm>
            <a:off x="7948505" y="2055865"/>
            <a:ext cx="3276000" cy="903949"/>
            <a:chOff x="7948505" y="1788206"/>
            <a:chExt cx="3276000" cy="9039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9DCEE0-3B2B-4B66-9E04-6FBD12B6D3A1}"/>
                </a:ext>
              </a:extLst>
            </p:cNvPr>
            <p:cNvSpPr txBox="1"/>
            <p:nvPr/>
          </p:nvSpPr>
          <p:spPr>
            <a:xfrm>
              <a:off x="7948505" y="1788206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C208F3-BCAF-4D6E-8674-15D4A62304F8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EB9F4EA-EB72-4433-B441-395040367C7E}"/>
              </a:ext>
            </a:extLst>
          </p:cNvPr>
          <p:cNvGrpSpPr/>
          <p:nvPr/>
        </p:nvGrpSpPr>
        <p:grpSpPr>
          <a:xfrm>
            <a:off x="7948505" y="4215528"/>
            <a:ext cx="3276000" cy="903949"/>
            <a:chOff x="7948505" y="3984082"/>
            <a:chExt cx="3276000" cy="9039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CA2FEC-07A7-4A1C-888C-98CAD653EEBB}"/>
                </a:ext>
              </a:extLst>
            </p:cNvPr>
            <p:cNvSpPr txBox="1"/>
            <p:nvPr/>
          </p:nvSpPr>
          <p:spPr>
            <a:xfrm>
              <a:off x="7948505" y="3984082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3B31BE-2042-4CA6-95F4-CCFD6B28991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F8723B-B043-41CB-A5A3-983AD74B9AC6}"/>
              </a:ext>
            </a:extLst>
          </p:cNvPr>
          <p:cNvSpPr txBox="1"/>
          <p:nvPr/>
        </p:nvSpPr>
        <p:spPr>
          <a:xfrm>
            <a:off x="7125775" y="317814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34AA90-EBAF-452A-98A2-DEE1EB7AC865}"/>
              </a:ext>
            </a:extLst>
          </p:cNvPr>
          <p:cNvSpPr txBox="1"/>
          <p:nvPr/>
        </p:nvSpPr>
        <p:spPr>
          <a:xfrm>
            <a:off x="7125775" y="533838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A34888-C48B-4100-9C03-B63D7F8BCAD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545014" y="24583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769612" y="17753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545014" y="35972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769612" y="29143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545014" y="47362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769612" y="40533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545014" y="58752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769612" y="51923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83912" y="408775"/>
            <a:ext cx="42892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E4F5FB-6AF7-45E4-9206-18442756EBFB}"/>
              </a:ext>
            </a:extLst>
          </p:cNvPr>
          <p:cNvGrpSpPr/>
          <p:nvPr/>
        </p:nvGrpSpPr>
        <p:grpSpPr>
          <a:xfrm>
            <a:off x="5631832" y="2758814"/>
            <a:ext cx="2614885" cy="2611786"/>
            <a:chOff x="3851186" y="2501708"/>
            <a:chExt cx="2867632" cy="286423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7BCFA7E-E60C-4AFC-87EE-751FEDF85B22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0"/>
                <a:gd name="adj3" fmla="val 34433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6CA4B43-A799-44F1-8857-58FC0D638383}"/>
                </a:ext>
              </a:extLst>
            </p:cNvPr>
            <p:cNvSpPr/>
            <p:nvPr/>
          </p:nvSpPr>
          <p:spPr>
            <a:xfrm>
              <a:off x="3851186" y="2501708"/>
              <a:ext cx="2864233" cy="2864233"/>
            </a:xfrm>
            <a:prstGeom prst="blockArc">
              <a:avLst>
                <a:gd name="adj1" fmla="val 10800000"/>
                <a:gd name="adj2" fmla="val 65142"/>
                <a:gd name="adj3" fmla="val 17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6FCEC9A1-39D2-443C-A472-DEE912568F16}"/>
                </a:ext>
              </a:extLst>
            </p:cNvPr>
            <p:cNvSpPr/>
            <p:nvPr/>
          </p:nvSpPr>
          <p:spPr>
            <a:xfrm rot="5400000">
              <a:off x="5969806" y="4157933"/>
              <a:ext cx="978408" cy="519617"/>
            </a:xfrm>
            <a:custGeom>
              <a:avLst/>
              <a:gdLst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2369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  <a:gd name="connsiteX0" fmla="*/ 0 w 892173"/>
                <a:gd name="connsiteY0" fmla="*/ 0 h 473819"/>
                <a:gd name="connsiteX1" fmla="*/ 655264 w 892173"/>
                <a:gd name="connsiteY1" fmla="*/ 0 h 473819"/>
                <a:gd name="connsiteX2" fmla="*/ 892173 w 892173"/>
                <a:gd name="connsiteY2" fmla="*/ 465510 h 473819"/>
                <a:gd name="connsiteX3" fmla="*/ 655264 w 892173"/>
                <a:gd name="connsiteY3" fmla="*/ 473819 h 473819"/>
                <a:gd name="connsiteX4" fmla="*/ 0 w 892173"/>
                <a:gd name="connsiteY4" fmla="*/ 473819 h 473819"/>
                <a:gd name="connsiteX5" fmla="*/ 0 w 892173"/>
                <a:gd name="connsiteY5" fmla="*/ 0 h 4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73" h="473819">
                  <a:moveTo>
                    <a:pt x="0" y="0"/>
                  </a:moveTo>
                  <a:lnTo>
                    <a:pt x="655264" y="0"/>
                  </a:lnTo>
                  <a:lnTo>
                    <a:pt x="892173" y="465510"/>
                  </a:lnTo>
                  <a:lnTo>
                    <a:pt x="655264" y="473819"/>
                  </a:lnTo>
                  <a:lnTo>
                    <a:pt x="0" y="4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4A512BF4-3D9C-49AE-A00D-71E2A6873BAB}"/>
                </a:ext>
              </a:extLst>
            </p:cNvPr>
            <p:cNvSpPr/>
            <p:nvPr/>
          </p:nvSpPr>
          <p:spPr>
            <a:xfrm rot="5400000">
              <a:off x="5722438" y="3935185"/>
              <a:ext cx="978408" cy="973924"/>
            </a:xfrm>
            <a:prstGeom prst="homePlate">
              <a:avLst>
                <a:gd name="adj" fmla="val 39146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9D96FDE3-41BC-4395-8038-6571A0F6B740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43142"/>
              <a:gd name="adj3" fmla="val 16260"/>
            </a:avLst>
          </a:pr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43F5F561-73B6-43B7-8FEB-9BC34F332E30}"/>
              </a:ext>
            </a:extLst>
          </p:cNvPr>
          <p:cNvSpPr/>
          <p:nvPr/>
        </p:nvSpPr>
        <p:spPr>
          <a:xfrm rot="16200000">
            <a:off x="3704813" y="3399435"/>
            <a:ext cx="882648" cy="457536"/>
          </a:xfrm>
          <a:custGeom>
            <a:avLst/>
            <a:gdLst>
              <a:gd name="connsiteX0" fmla="*/ 0 w 892173"/>
              <a:gd name="connsiteY0" fmla="*/ 0 h 419771"/>
              <a:gd name="connsiteX1" fmla="*/ 552981 w 892173"/>
              <a:gd name="connsiteY1" fmla="*/ 0 h 419771"/>
              <a:gd name="connsiteX2" fmla="*/ 892173 w 892173"/>
              <a:gd name="connsiteY2" fmla="*/ 209886 h 419771"/>
              <a:gd name="connsiteX3" fmla="*/ 552981 w 892173"/>
              <a:gd name="connsiteY3" fmla="*/ 419771 h 419771"/>
              <a:gd name="connsiteX4" fmla="*/ 0 w 892173"/>
              <a:gd name="connsiteY4" fmla="*/ 419771 h 419771"/>
              <a:gd name="connsiteX5" fmla="*/ 0 w 892173"/>
              <a:gd name="connsiteY5" fmla="*/ 0 h 419771"/>
              <a:gd name="connsiteX0" fmla="*/ 0 w 882648"/>
              <a:gd name="connsiteY0" fmla="*/ 0 h 457536"/>
              <a:gd name="connsiteX1" fmla="*/ 552981 w 882648"/>
              <a:gd name="connsiteY1" fmla="*/ 0 h 457536"/>
              <a:gd name="connsiteX2" fmla="*/ 882648 w 882648"/>
              <a:gd name="connsiteY2" fmla="*/ 457536 h 457536"/>
              <a:gd name="connsiteX3" fmla="*/ 552981 w 882648"/>
              <a:gd name="connsiteY3" fmla="*/ 419771 h 457536"/>
              <a:gd name="connsiteX4" fmla="*/ 0 w 882648"/>
              <a:gd name="connsiteY4" fmla="*/ 419771 h 457536"/>
              <a:gd name="connsiteX5" fmla="*/ 0 w 882648"/>
              <a:gd name="connsiteY5" fmla="*/ 0 h 4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48" h="457536">
                <a:moveTo>
                  <a:pt x="0" y="0"/>
                </a:moveTo>
                <a:lnTo>
                  <a:pt x="552981" y="0"/>
                </a:lnTo>
                <a:lnTo>
                  <a:pt x="882648" y="457536"/>
                </a:lnTo>
                <a:lnTo>
                  <a:pt x="552981" y="419771"/>
                </a:lnTo>
                <a:lnTo>
                  <a:pt x="0" y="419771"/>
                </a:lnTo>
                <a:lnTo>
                  <a:pt x="0" y="0"/>
                </a:lnTo>
                <a:close/>
              </a:path>
            </a:pathLst>
          </a:custGeom>
          <a:solidFill>
            <a:srgbClr val="8E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6F51A57-441D-418C-A167-75B383B56E77}"/>
              </a:ext>
            </a:extLst>
          </p:cNvPr>
          <p:cNvSpPr/>
          <p:nvPr/>
        </p:nvSpPr>
        <p:spPr>
          <a:xfrm rot="10800000">
            <a:off x="3915666" y="2758814"/>
            <a:ext cx="2611786" cy="2611786"/>
          </a:xfrm>
          <a:prstGeom prst="blockArc">
            <a:avLst>
              <a:gd name="adj1" fmla="val 10800000"/>
              <a:gd name="adj2" fmla="val 22195"/>
              <a:gd name="adj3" fmla="val 3403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CA849A2-F8BD-4390-AC39-4F9BD84AA3DA}"/>
              </a:ext>
            </a:extLst>
          </p:cNvPr>
          <p:cNvSpPr/>
          <p:nvPr/>
        </p:nvSpPr>
        <p:spPr>
          <a:xfrm rot="16200000">
            <a:off x="3915341" y="3177265"/>
            <a:ext cx="892173" cy="888085"/>
          </a:xfrm>
          <a:prstGeom prst="homePlate">
            <a:avLst>
              <a:gd name="adj" fmla="val 3914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C91B64-2EDF-44DD-A841-E1D31A15CB26}"/>
              </a:ext>
            </a:extLst>
          </p:cNvPr>
          <p:cNvSpPr txBox="1"/>
          <p:nvPr/>
        </p:nvSpPr>
        <p:spPr>
          <a:xfrm>
            <a:off x="3333750" y="1982163"/>
            <a:ext cx="147417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A0092-9A88-49FF-8629-943C22977275}"/>
              </a:ext>
            </a:extLst>
          </p:cNvPr>
          <p:cNvSpPr txBox="1"/>
          <p:nvPr/>
        </p:nvSpPr>
        <p:spPr>
          <a:xfrm>
            <a:off x="868668" y="2264899"/>
            <a:ext cx="393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D43FF-DADD-4BA3-A208-D7E1550E5448}"/>
              </a:ext>
            </a:extLst>
          </p:cNvPr>
          <p:cNvSpPr txBox="1"/>
          <p:nvPr/>
        </p:nvSpPr>
        <p:spPr>
          <a:xfrm>
            <a:off x="7355978" y="5177686"/>
            <a:ext cx="149274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2AACD-633F-4FF4-9F81-7889093EB77C}"/>
              </a:ext>
            </a:extLst>
          </p:cNvPr>
          <p:cNvSpPr txBox="1"/>
          <p:nvPr/>
        </p:nvSpPr>
        <p:spPr>
          <a:xfrm>
            <a:off x="7355977" y="5460422"/>
            <a:ext cx="39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Block Arc 14">
            <a:extLst>
              <a:ext uri="{FF2B5EF4-FFF2-40B4-BE49-F238E27FC236}">
                <a16:creationId xmlns:a16="http://schemas.microsoft.com/office/drawing/2014/main" id="{320A3999-8125-4987-B552-C3D61181BC32}"/>
              </a:ext>
            </a:extLst>
          </p:cNvPr>
          <p:cNvSpPr/>
          <p:nvPr/>
        </p:nvSpPr>
        <p:spPr>
          <a:xfrm rot="16200000">
            <a:off x="4987003" y="3834898"/>
            <a:ext cx="449680" cy="44997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20B43014-5BB5-404A-9D4B-A9E8BE8CC4DD}"/>
              </a:ext>
            </a:extLst>
          </p:cNvPr>
          <p:cNvSpPr>
            <a:spLocks noChangeAspect="1"/>
          </p:cNvSpPr>
          <p:nvPr/>
        </p:nvSpPr>
        <p:spPr>
          <a:xfrm>
            <a:off x="6727331" y="3829770"/>
            <a:ext cx="420786" cy="475251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217127D6-B042-4732-9810-9C999474ABA4}"/>
              </a:ext>
            </a:extLst>
          </p:cNvPr>
          <p:cNvSpPr/>
          <p:nvPr/>
        </p:nvSpPr>
        <p:spPr>
          <a:xfrm>
            <a:off x="4628" y="1523200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483DED-1EE2-4408-9219-AD4C4B2142D2}"/>
              </a:ext>
            </a:extLst>
          </p:cNvPr>
          <p:cNvGrpSpPr/>
          <p:nvPr/>
        </p:nvGrpSpPr>
        <p:grpSpPr>
          <a:xfrm>
            <a:off x="927161" y="1461290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FFEB1A-B9C1-409A-BFB3-D647867E320B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9F664A9-C066-4756-96DD-7804759C4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EE5D2075-DB53-4E83-A609-C89DB45EB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28">
                <a:extLst>
                  <a:ext uri="{FF2B5EF4-FFF2-40B4-BE49-F238E27FC236}">
                    <a16:creationId xmlns:a16="http://schemas.microsoft.com/office/drawing/2014/main" id="{F275865E-387C-4EF8-99EF-F5F7886D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07D9CA-CE15-49CD-A8E8-E138C562436C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7" name="Freeform 46">
                <a:extLst>
                  <a:ext uri="{FF2B5EF4-FFF2-40B4-BE49-F238E27FC236}">
                    <a16:creationId xmlns:a16="http://schemas.microsoft.com/office/drawing/2014/main" id="{7FF28752-CDA5-42D0-B58D-2BA55DD7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8" name="Freeform 55">
                <a:extLst>
                  <a:ext uri="{FF2B5EF4-FFF2-40B4-BE49-F238E27FC236}">
                    <a16:creationId xmlns:a16="http://schemas.microsoft.com/office/drawing/2014/main" id="{FDC6A6BE-BF10-4298-8478-DCDAA8D37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882D48-C35A-41BF-AED3-66F0127B07B8}"/>
              </a:ext>
            </a:extLst>
          </p:cNvPr>
          <p:cNvGrpSpPr/>
          <p:nvPr/>
        </p:nvGrpSpPr>
        <p:grpSpPr>
          <a:xfrm>
            <a:off x="3961015" y="2067380"/>
            <a:ext cx="3390951" cy="4253166"/>
            <a:chOff x="2437014" y="1820491"/>
            <a:chExt cx="3390951" cy="425316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04EE1C-FD13-4BFF-95AD-6E5ACFA55276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6A0949-3A9B-475A-9C4E-639DF40E12CE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DD10EA-FC1C-43D7-A8F1-D17A782E57D0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75752E-87CC-4DB9-B48D-4FB8C75F8453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7AD8D9-0C5B-47AB-BEEF-A3654843365D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3271CF-6D8E-45C0-9EA8-B7532C6BA2BC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189F33-D879-41CE-9005-228D4DE338F1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3560E7-1655-4F94-9A8C-065AE427B3AC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54C31C-B7A4-4656-AEA0-7872013F45D3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B60DE4-0367-47CE-9E85-9D685F2A6619}"/>
              </a:ext>
            </a:extLst>
          </p:cNvPr>
          <p:cNvSpPr txBox="1"/>
          <p:nvPr/>
        </p:nvSpPr>
        <p:spPr>
          <a:xfrm>
            <a:off x="6908254" y="218492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36A98-DE86-4074-B001-563E2AA5C371}"/>
              </a:ext>
            </a:extLst>
          </p:cNvPr>
          <p:cNvSpPr txBox="1"/>
          <p:nvPr/>
        </p:nvSpPr>
        <p:spPr>
          <a:xfrm>
            <a:off x="7514818" y="3302999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B40AC-5751-4C81-A302-81DCF9C66F52}"/>
              </a:ext>
            </a:extLst>
          </p:cNvPr>
          <p:cNvSpPr txBox="1"/>
          <p:nvPr/>
        </p:nvSpPr>
        <p:spPr>
          <a:xfrm>
            <a:off x="7519638" y="4421074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30516-674E-4242-A8A0-7DF44A219B81}"/>
              </a:ext>
            </a:extLst>
          </p:cNvPr>
          <p:cNvSpPr txBox="1"/>
          <p:nvPr/>
        </p:nvSpPr>
        <p:spPr>
          <a:xfrm>
            <a:off x="6908254" y="5539150"/>
            <a:ext cx="38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EAF4D2-44FC-4E17-8CA3-D397BF924CB9}"/>
              </a:ext>
            </a:extLst>
          </p:cNvPr>
          <p:cNvSpPr txBox="1"/>
          <p:nvPr/>
        </p:nvSpPr>
        <p:spPr>
          <a:xfrm>
            <a:off x="4101284" y="4227807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EF98F508-B1DF-4FDC-A904-BC43986756A3}"/>
              </a:ext>
            </a:extLst>
          </p:cNvPr>
          <p:cNvSpPr/>
          <p:nvPr/>
        </p:nvSpPr>
        <p:spPr>
          <a:xfrm>
            <a:off x="4552638" y="3615826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C4CD025B-8C1D-4B93-BF70-261E48F21807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50110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Block Arc 10">
            <a:extLst>
              <a:ext uri="{FF2B5EF4-FFF2-40B4-BE49-F238E27FC236}">
                <a16:creationId xmlns:a16="http://schemas.microsoft.com/office/drawing/2014/main" id="{7AD8B020-9657-40BB-B7B7-7D9A324E9ABA}"/>
              </a:ext>
            </a:extLst>
          </p:cNvPr>
          <p:cNvSpPr/>
          <p:nvPr/>
        </p:nvSpPr>
        <p:spPr>
          <a:xfrm>
            <a:off x="6089057" y="23794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3B3DC9F1-D7AF-4364-8DCF-AE4C63C2A1DC}"/>
              </a:ext>
            </a:extLst>
          </p:cNvPr>
          <p:cNvSpPr>
            <a:spLocks noChangeAspect="1"/>
          </p:cNvSpPr>
          <p:nvPr/>
        </p:nvSpPr>
        <p:spPr>
          <a:xfrm>
            <a:off x="6115773" y="570911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1549875E-21FB-4DCD-A886-DD82F779B356}"/>
              </a:ext>
            </a:extLst>
          </p:cNvPr>
          <p:cNvSpPr>
            <a:spLocks noChangeAspect="1"/>
          </p:cNvSpPr>
          <p:nvPr/>
        </p:nvSpPr>
        <p:spPr>
          <a:xfrm>
            <a:off x="6708194" y="455073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53F3BF7-5071-4675-A167-8FC09EBFC27E}"/>
              </a:ext>
            </a:extLst>
          </p:cNvPr>
          <p:cNvSpPr/>
          <p:nvPr/>
        </p:nvSpPr>
        <p:spPr>
          <a:xfrm>
            <a:off x="4153642" y="3156003"/>
            <a:ext cx="4664392" cy="1426071"/>
          </a:xfrm>
          <a:custGeom>
            <a:avLst/>
            <a:gdLst>
              <a:gd name="connsiteX0" fmla="*/ 3951357 w 4664392"/>
              <a:gd name="connsiteY0" fmla="*/ 0 h 1426071"/>
              <a:gd name="connsiteX1" fmla="*/ 4664392 w 4664392"/>
              <a:gd name="connsiteY1" fmla="*/ 713036 h 1426071"/>
              <a:gd name="connsiteX2" fmla="*/ 3951357 w 4664392"/>
              <a:gd name="connsiteY2" fmla="*/ 1426071 h 1426071"/>
              <a:gd name="connsiteX3" fmla="*/ 3951357 w 4664392"/>
              <a:gd name="connsiteY3" fmla="*/ 1069553 h 1426071"/>
              <a:gd name="connsiteX4" fmla="*/ 0 w 4664392"/>
              <a:gd name="connsiteY4" fmla="*/ 1069553 h 1426071"/>
              <a:gd name="connsiteX5" fmla="*/ 0 w 4664392"/>
              <a:gd name="connsiteY5" fmla="*/ 356518 h 1426071"/>
              <a:gd name="connsiteX6" fmla="*/ 3951357 w 4664392"/>
              <a:gd name="connsiteY6" fmla="*/ 356518 h 14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4392" h="1426071">
                <a:moveTo>
                  <a:pt x="3951357" y="0"/>
                </a:moveTo>
                <a:lnTo>
                  <a:pt x="4664392" y="713036"/>
                </a:lnTo>
                <a:lnTo>
                  <a:pt x="3951357" y="1426071"/>
                </a:lnTo>
                <a:lnTo>
                  <a:pt x="3951357" y="1069553"/>
                </a:lnTo>
                <a:lnTo>
                  <a:pt x="0" y="1069553"/>
                </a:lnTo>
                <a:lnTo>
                  <a:pt x="0" y="356518"/>
                </a:lnTo>
                <a:lnTo>
                  <a:pt x="3951357" y="3565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 dirty="0"/>
          </a:p>
        </p:txBody>
      </p:sp>
      <p:sp>
        <p:nvSpPr>
          <p:cNvPr id="2" name="Right Arrow 9">
            <a:extLst>
              <a:ext uri="{FF2B5EF4-FFF2-40B4-BE49-F238E27FC236}">
                <a16:creationId xmlns:a16="http://schemas.microsoft.com/office/drawing/2014/main" id="{16F9163F-D8A8-45D7-B838-A32B6A503515}"/>
              </a:ext>
            </a:extLst>
          </p:cNvPr>
          <p:cNvSpPr/>
          <p:nvPr/>
        </p:nvSpPr>
        <p:spPr>
          <a:xfrm>
            <a:off x="4153642" y="2306870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12">
            <a:extLst>
              <a:ext uri="{FF2B5EF4-FFF2-40B4-BE49-F238E27FC236}">
                <a16:creationId xmlns:a16="http://schemas.microsoft.com/office/drawing/2014/main" id="{0E7B35A0-14D5-453B-85C2-0C033014B518}"/>
              </a:ext>
            </a:extLst>
          </p:cNvPr>
          <p:cNvSpPr/>
          <p:nvPr/>
        </p:nvSpPr>
        <p:spPr>
          <a:xfrm>
            <a:off x="4153642" y="4005136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3">
            <a:extLst>
              <a:ext uri="{FF2B5EF4-FFF2-40B4-BE49-F238E27FC236}">
                <a16:creationId xmlns:a16="http://schemas.microsoft.com/office/drawing/2014/main" id="{5FD9D1FA-4017-4828-82F1-21092A13F479}"/>
              </a:ext>
            </a:extLst>
          </p:cNvPr>
          <p:cNvSpPr/>
          <p:nvPr/>
        </p:nvSpPr>
        <p:spPr>
          <a:xfrm>
            <a:off x="4157088" y="4854268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18E48-5076-4EC5-BE0A-019D4F1E0891}"/>
              </a:ext>
            </a:extLst>
          </p:cNvPr>
          <p:cNvSpPr txBox="1"/>
          <p:nvPr/>
        </p:nvSpPr>
        <p:spPr>
          <a:xfrm>
            <a:off x="4660590" y="2834515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21B45-978A-4C13-BB7A-C16E4653D075}"/>
              </a:ext>
            </a:extLst>
          </p:cNvPr>
          <p:cNvSpPr txBox="1"/>
          <p:nvPr/>
        </p:nvSpPr>
        <p:spPr>
          <a:xfrm>
            <a:off x="4660590" y="368337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61B48-7B9F-4B80-9973-2A7BDEB9B777}"/>
              </a:ext>
            </a:extLst>
          </p:cNvPr>
          <p:cNvSpPr txBox="1"/>
          <p:nvPr/>
        </p:nvSpPr>
        <p:spPr>
          <a:xfrm>
            <a:off x="4660590" y="4522183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67E81-98F8-4B12-B977-3F1B93E20A4B}"/>
              </a:ext>
            </a:extLst>
          </p:cNvPr>
          <p:cNvSpPr txBox="1"/>
          <p:nvPr/>
        </p:nvSpPr>
        <p:spPr>
          <a:xfrm>
            <a:off x="4660590" y="5371041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pic>
        <p:nvPicPr>
          <p:cNvPr id="1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6BB81A2-3997-42F9-9F2F-4C9FF8BF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424" y="4041365"/>
            <a:ext cx="4781103" cy="4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9004931-E855-4235-B227-58075B59227F}"/>
              </a:ext>
            </a:extLst>
          </p:cNvPr>
          <p:cNvSpPr/>
          <p:nvPr/>
        </p:nvSpPr>
        <p:spPr>
          <a:xfrm>
            <a:off x="9867222" y="543112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28D38E2E-FD0D-4278-AC27-D6736003111D}"/>
              </a:ext>
            </a:extLst>
          </p:cNvPr>
          <p:cNvSpPr/>
          <p:nvPr/>
        </p:nvSpPr>
        <p:spPr>
          <a:xfrm rot="18805991">
            <a:off x="8299452" y="45365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3BFF5EA9-B2AB-4B69-AE55-508636571256}"/>
              </a:ext>
            </a:extLst>
          </p:cNvPr>
          <p:cNvSpPr/>
          <p:nvPr/>
        </p:nvSpPr>
        <p:spPr>
          <a:xfrm>
            <a:off x="8038768" y="37113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97D535B-5FA2-4419-82AB-13BE9B819E88}"/>
              </a:ext>
            </a:extLst>
          </p:cNvPr>
          <p:cNvSpPr/>
          <p:nvPr/>
        </p:nvSpPr>
        <p:spPr>
          <a:xfrm>
            <a:off x="7542056" y="283423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9FD175-283C-4697-87F9-CE53154A7D44}"/>
              </a:ext>
            </a:extLst>
          </p:cNvPr>
          <p:cNvSpPr txBox="1"/>
          <p:nvPr/>
        </p:nvSpPr>
        <p:spPr>
          <a:xfrm>
            <a:off x="8533212" y="470726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6338-4BAB-4AC1-A4D6-3590BD8EC19B}"/>
              </a:ext>
            </a:extLst>
          </p:cNvPr>
          <p:cNvSpPr txBox="1"/>
          <p:nvPr/>
        </p:nvSpPr>
        <p:spPr>
          <a:xfrm>
            <a:off x="9456678" y="470726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3AA0A-61C8-4C8C-90AE-3726B474C851}"/>
              </a:ext>
            </a:extLst>
          </p:cNvPr>
          <p:cNvSpPr txBox="1"/>
          <p:nvPr/>
        </p:nvSpPr>
        <p:spPr>
          <a:xfrm>
            <a:off x="8533212" y="131958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512E7-7C93-435C-ACC5-AD32B8E64FDC}"/>
              </a:ext>
            </a:extLst>
          </p:cNvPr>
          <p:cNvSpPr txBox="1"/>
          <p:nvPr/>
        </p:nvSpPr>
        <p:spPr>
          <a:xfrm>
            <a:off x="9456678" y="1316235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8BC16-893A-4A9F-9445-C2E201E3B87E}"/>
              </a:ext>
            </a:extLst>
          </p:cNvPr>
          <p:cNvSpPr txBox="1"/>
          <p:nvPr/>
        </p:nvSpPr>
        <p:spPr>
          <a:xfrm>
            <a:off x="8533212" y="2158394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6315E-B7C7-4EBF-AC93-3EA0FF5AE2B9}"/>
              </a:ext>
            </a:extLst>
          </p:cNvPr>
          <p:cNvSpPr txBox="1"/>
          <p:nvPr/>
        </p:nvSpPr>
        <p:spPr>
          <a:xfrm>
            <a:off x="9456678" y="2161744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7011B-4032-475E-83DA-2E2AD3D8386D}"/>
              </a:ext>
            </a:extLst>
          </p:cNvPr>
          <p:cNvSpPr txBox="1"/>
          <p:nvPr/>
        </p:nvSpPr>
        <p:spPr>
          <a:xfrm>
            <a:off x="8533212" y="300725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D974-AF70-4322-B802-F33D590BE683}"/>
              </a:ext>
            </a:extLst>
          </p:cNvPr>
          <p:cNvSpPr txBox="1"/>
          <p:nvPr/>
        </p:nvSpPr>
        <p:spPr>
          <a:xfrm>
            <a:off x="9456678" y="300725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4ED7BCD3-2FBC-4C96-9A38-59D3A6D72ECF}"/>
              </a:ext>
            </a:extLst>
          </p:cNvPr>
          <p:cNvSpPr txBox="1">
            <a:spLocks/>
          </p:cNvSpPr>
          <p:nvPr/>
        </p:nvSpPr>
        <p:spPr>
          <a:xfrm>
            <a:off x="4115772" y="199863"/>
            <a:ext cx="4036007" cy="16296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52C68891-C30D-4B1B-97ED-D6DFBE7A4315}"/>
              </a:ext>
            </a:extLst>
          </p:cNvPr>
          <p:cNvSpPr/>
          <p:nvPr/>
        </p:nvSpPr>
        <p:spPr>
          <a:xfrm rot="3600000" flipV="1">
            <a:off x="5737802" y="283419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8A45ADF4-07D3-4BEF-9821-D736AFC006D2}"/>
              </a:ext>
            </a:extLst>
          </p:cNvPr>
          <p:cNvSpPr/>
          <p:nvPr/>
        </p:nvSpPr>
        <p:spPr>
          <a:xfrm rot="18000000">
            <a:off x="5743440" y="50025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D1CA9-3000-459A-B454-5BC37AE97DF7}"/>
              </a:ext>
            </a:extLst>
          </p:cNvPr>
          <p:cNvSpPr/>
          <p:nvPr/>
        </p:nvSpPr>
        <p:spPr>
          <a:xfrm>
            <a:off x="1046499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A05274A2-9FE5-4418-AE5B-84763799EE9C}"/>
              </a:ext>
            </a:extLst>
          </p:cNvPr>
          <p:cNvSpPr/>
          <p:nvPr/>
        </p:nvSpPr>
        <p:spPr>
          <a:xfrm rot="10800000">
            <a:off x="4399164" y="4027750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6FC018-1780-4F1B-9674-C7C7B2D4404C}"/>
              </a:ext>
            </a:extLst>
          </p:cNvPr>
          <p:cNvSpPr/>
          <p:nvPr/>
        </p:nvSpPr>
        <p:spPr>
          <a:xfrm rot="14400000" flipV="1">
            <a:off x="6233688" y="50025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B0855-9C06-4D9E-A8A0-39E7B1BF4DC2}"/>
              </a:ext>
            </a:extLst>
          </p:cNvPr>
          <p:cNvSpPr/>
          <p:nvPr/>
        </p:nvSpPr>
        <p:spPr>
          <a:xfrm flipV="1">
            <a:off x="6348456" y="4095566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2A510273-4CAE-432B-9BB0-266EA36940FB}"/>
              </a:ext>
            </a:extLst>
          </p:cNvPr>
          <p:cNvSpPr/>
          <p:nvPr/>
        </p:nvSpPr>
        <p:spPr>
          <a:xfrm flipV="1">
            <a:off x="6223216" y="4027751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7BC3C-E2DC-4D3E-A1C2-E8DF529CABAC}"/>
              </a:ext>
            </a:extLst>
          </p:cNvPr>
          <p:cNvSpPr/>
          <p:nvPr/>
        </p:nvSpPr>
        <p:spPr>
          <a:xfrm flipV="1">
            <a:off x="1040860" y="1894293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E919B0E0-EF79-41C6-98B5-19BDEEF84553}"/>
              </a:ext>
            </a:extLst>
          </p:cNvPr>
          <p:cNvSpPr/>
          <p:nvPr/>
        </p:nvSpPr>
        <p:spPr>
          <a:xfrm rot="7200000">
            <a:off x="6228048" y="2834199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2A9E5-BFDE-492D-BBC0-E93231CFB3AF}"/>
              </a:ext>
            </a:extLst>
          </p:cNvPr>
          <p:cNvSpPr/>
          <p:nvPr/>
        </p:nvSpPr>
        <p:spPr>
          <a:xfrm>
            <a:off x="6342817" y="1894294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4374B28A-EF7E-474D-87DF-046146C6C637}"/>
              </a:ext>
            </a:extLst>
          </p:cNvPr>
          <p:cNvSpPr/>
          <p:nvPr/>
        </p:nvSpPr>
        <p:spPr>
          <a:xfrm rot="10800000" flipV="1">
            <a:off x="4393524" y="2950561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36F01FA4-ADB1-47D2-86D6-A74E42784325}"/>
              </a:ext>
            </a:extLst>
          </p:cNvPr>
          <p:cNvSpPr/>
          <p:nvPr/>
        </p:nvSpPr>
        <p:spPr>
          <a:xfrm>
            <a:off x="6217578" y="2950562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E44A1-AB7C-4048-8B21-5AC7D6CCE79A}"/>
              </a:ext>
            </a:extLst>
          </p:cNvPr>
          <p:cNvSpPr txBox="1"/>
          <p:nvPr/>
        </p:nvSpPr>
        <p:spPr>
          <a:xfrm>
            <a:off x="5015882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8EE78-63AA-4AC3-9F72-DD317738F440}"/>
              </a:ext>
            </a:extLst>
          </p:cNvPr>
          <p:cNvSpPr txBox="1"/>
          <p:nvPr/>
        </p:nvSpPr>
        <p:spPr>
          <a:xfrm>
            <a:off x="6372785" y="293902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BFE9F-6BC4-490B-9ED0-7AD83738FF27}"/>
              </a:ext>
            </a:extLst>
          </p:cNvPr>
          <p:cNvSpPr txBox="1"/>
          <p:nvPr/>
        </p:nvSpPr>
        <p:spPr>
          <a:xfrm>
            <a:off x="5015882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D1894-94FF-4F59-821E-681AC91E94BD}"/>
              </a:ext>
            </a:extLst>
          </p:cNvPr>
          <p:cNvSpPr txBox="1"/>
          <p:nvPr/>
        </p:nvSpPr>
        <p:spPr>
          <a:xfrm>
            <a:off x="6372785" y="401159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3B23EC-392D-4E1F-A2F9-C2F45A0C2E7F}"/>
              </a:ext>
            </a:extLst>
          </p:cNvPr>
          <p:cNvGrpSpPr/>
          <p:nvPr/>
        </p:nvGrpSpPr>
        <p:grpSpPr>
          <a:xfrm>
            <a:off x="1498060" y="2126302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747210-C140-4343-91DC-0493FE1C91CB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9FE271B-9829-4E0C-9687-4059F1594819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532B9-C4D4-42E7-8913-D30D05FF566B}"/>
              </a:ext>
            </a:extLst>
          </p:cNvPr>
          <p:cNvGrpSpPr/>
          <p:nvPr/>
        </p:nvGrpSpPr>
        <p:grpSpPr>
          <a:xfrm>
            <a:off x="1498060" y="4344774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CD659B-5C7A-430B-970C-36B9DDE90046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93365-0BE2-4F47-A90A-015BB8CFCD78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D4390-4E1F-4806-9B69-577AE2DCD441}"/>
              </a:ext>
            </a:extLst>
          </p:cNvPr>
          <p:cNvGrpSpPr/>
          <p:nvPr/>
        </p:nvGrpSpPr>
        <p:grpSpPr>
          <a:xfrm>
            <a:off x="7820493" y="2122670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9B3D20-1870-4D1C-8EF2-3D41F08A1A2F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097411-7C61-4144-8A2A-6FC20E080024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F546CF-A143-4C31-B6DD-DA412A3DBE5D}"/>
              </a:ext>
            </a:extLst>
          </p:cNvPr>
          <p:cNvGrpSpPr/>
          <p:nvPr/>
        </p:nvGrpSpPr>
        <p:grpSpPr>
          <a:xfrm>
            <a:off x="7820493" y="4341145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1301B-733E-4069-8ACF-ECDE3B2C8F2A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AEDE91-6854-4C6C-95A5-6E3822C1A2B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0D2AD7A-C093-4E8E-AE55-5706D32F7B9E}"/>
              </a:ext>
            </a:extLst>
          </p:cNvPr>
          <p:cNvSpPr/>
          <p:nvPr/>
        </p:nvSpPr>
        <p:spPr>
          <a:xfrm rot="5400000">
            <a:off x="925914" y="1768619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0245EF5B-260B-487B-AD59-36B7E13BFB74}"/>
              </a:ext>
            </a:extLst>
          </p:cNvPr>
          <p:cNvSpPr/>
          <p:nvPr/>
        </p:nvSpPr>
        <p:spPr>
          <a:xfrm rot="16200000">
            <a:off x="10361685" y="5329609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06FFE3C-6704-4601-8C29-78959285178E}"/>
              </a:ext>
            </a:extLst>
          </p:cNvPr>
          <p:cNvSpPr/>
          <p:nvPr/>
        </p:nvSpPr>
        <p:spPr>
          <a:xfrm rot="10800000">
            <a:off x="10361685" y="1768619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4E9002B0-09A6-4A91-880C-1EAE33053423}"/>
              </a:ext>
            </a:extLst>
          </p:cNvPr>
          <p:cNvSpPr/>
          <p:nvPr/>
        </p:nvSpPr>
        <p:spPr>
          <a:xfrm>
            <a:off x="925914" y="5329609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302463-2F94-4201-B526-86FF5C6F56DA}"/>
              </a:ext>
            </a:extLst>
          </p:cNvPr>
          <p:cNvGrpSpPr/>
          <p:nvPr/>
        </p:nvGrpSpPr>
        <p:grpSpPr>
          <a:xfrm>
            <a:off x="1174807" y="1966921"/>
            <a:ext cx="2047046" cy="1268827"/>
            <a:chOff x="200945" y="4307149"/>
            <a:chExt cx="2574586" cy="126882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7B22C-6116-41B7-A91C-FA99FDEE48A9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904756-D301-4925-B14C-AA51C464B4E2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D93C88-2936-43EF-BF55-BFA9AABCF983}"/>
              </a:ext>
            </a:extLst>
          </p:cNvPr>
          <p:cNvCxnSpPr/>
          <p:nvPr/>
        </p:nvCxnSpPr>
        <p:spPr>
          <a:xfrm>
            <a:off x="974330" y="1872694"/>
            <a:ext cx="2448000" cy="0"/>
          </a:xfrm>
          <a:prstGeom prst="straightConnector1">
            <a:avLst/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8E7D3-5A03-449E-9685-DBBBE6F3032E}"/>
              </a:ext>
            </a:extLst>
          </p:cNvPr>
          <p:cNvGrpSpPr/>
          <p:nvPr/>
        </p:nvGrpSpPr>
        <p:grpSpPr>
          <a:xfrm>
            <a:off x="3766821" y="1966941"/>
            <a:ext cx="2047046" cy="1268827"/>
            <a:chOff x="200945" y="4307149"/>
            <a:chExt cx="2574586" cy="12688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74E9B9-F751-4F65-9062-BCAEFB97DC7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FF3E82-F4B5-45FD-994A-1C76F1F00F1A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02BB84-922E-4CF4-8651-EC777BF205F1}"/>
              </a:ext>
            </a:extLst>
          </p:cNvPr>
          <p:cNvCxnSpPr/>
          <p:nvPr/>
        </p:nvCxnSpPr>
        <p:spPr>
          <a:xfrm>
            <a:off x="3566343" y="1872715"/>
            <a:ext cx="2448000" cy="0"/>
          </a:xfrm>
          <a:prstGeom prst="straightConnector1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3EB932-6F7E-40FC-990B-9A303CCFD5F8}"/>
              </a:ext>
            </a:extLst>
          </p:cNvPr>
          <p:cNvGrpSpPr/>
          <p:nvPr/>
        </p:nvGrpSpPr>
        <p:grpSpPr>
          <a:xfrm>
            <a:off x="6358833" y="1966963"/>
            <a:ext cx="2047046" cy="1268827"/>
            <a:chOff x="200945" y="4307149"/>
            <a:chExt cx="2574586" cy="12688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5FBCBA-BE18-4696-8963-4D384F37DB80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0D99A0-609D-4B0E-BC3B-5D621F78FE2F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992011-FF1C-4BD3-87B5-3CED27561000}"/>
              </a:ext>
            </a:extLst>
          </p:cNvPr>
          <p:cNvCxnSpPr/>
          <p:nvPr/>
        </p:nvCxnSpPr>
        <p:spPr>
          <a:xfrm>
            <a:off x="6158356" y="1872736"/>
            <a:ext cx="2448000" cy="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BA2757-F3A0-477E-9374-ACF74B21900A}"/>
              </a:ext>
            </a:extLst>
          </p:cNvPr>
          <p:cNvGrpSpPr/>
          <p:nvPr/>
        </p:nvGrpSpPr>
        <p:grpSpPr>
          <a:xfrm>
            <a:off x="8950847" y="1966983"/>
            <a:ext cx="2047046" cy="1268827"/>
            <a:chOff x="200945" y="4307149"/>
            <a:chExt cx="2574586" cy="12688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50EDD3-C6E6-47A2-8199-35EA3292731E}"/>
                </a:ext>
              </a:extLst>
            </p:cNvPr>
            <p:cNvSpPr txBox="1"/>
            <p:nvPr/>
          </p:nvSpPr>
          <p:spPr>
            <a:xfrm>
              <a:off x="200945" y="4560313"/>
              <a:ext cx="2574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5D1328-002D-4F1B-96FC-21F8F25A182C}"/>
                </a:ext>
              </a:extLst>
            </p:cNvPr>
            <p:cNvSpPr txBox="1"/>
            <p:nvPr/>
          </p:nvSpPr>
          <p:spPr>
            <a:xfrm>
              <a:off x="200946" y="4307149"/>
              <a:ext cx="2574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A8954-815A-46BA-8EF9-696EB3686295}"/>
              </a:ext>
            </a:extLst>
          </p:cNvPr>
          <p:cNvCxnSpPr/>
          <p:nvPr/>
        </p:nvCxnSpPr>
        <p:spPr>
          <a:xfrm>
            <a:off x="8750369" y="1872757"/>
            <a:ext cx="2448000" cy="0"/>
          </a:xfrm>
          <a:prstGeom prst="straightConnector1">
            <a:avLst/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02E1B20-36BB-4E58-A68D-E9C1FA92F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169996"/>
              </p:ext>
            </p:extLst>
          </p:nvPr>
        </p:nvGraphicFramePr>
        <p:xfrm>
          <a:off x="904659" y="3235808"/>
          <a:ext cx="10372092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B2C8-1493-44EC-8FC0-275CBBE2201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2AD202-7172-4975-8AF2-B9A17EAD76CA}"/>
              </a:ext>
            </a:extLst>
          </p:cNvPr>
          <p:cNvSpPr/>
          <p:nvPr/>
        </p:nvSpPr>
        <p:spPr>
          <a:xfrm rot="18900000">
            <a:off x="8152623" y="4469126"/>
            <a:ext cx="2545340" cy="1512314"/>
          </a:xfrm>
          <a:custGeom>
            <a:avLst/>
            <a:gdLst>
              <a:gd name="connsiteX0" fmla="*/ 682184 w 2545340"/>
              <a:gd name="connsiteY0" fmla="*/ 635605 h 1512314"/>
              <a:gd name="connsiteX1" fmla="*/ 561631 w 2545340"/>
              <a:gd name="connsiteY1" fmla="*/ 585670 h 1512314"/>
              <a:gd name="connsiteX2" fmla="*/ 391144 w 2545340"/>
              <a:gd name="connsiteY2" fmla="*/ 756158 h 1512314"/>
              <a:gd name="connsiteX3" fmla="*/ 561631 w 2545340"/>
              <a:gd name="connsiteY3" fmla="*/ 926645 h 1512314"/>
              <a:gd name="connsiteX4" fmla="*/ 732119 w 2545340"/>
              <a:gd name="connsiteY4" fmla="*/ 756158 h 1512314"/>
              <a:gd name="connsiteX5" fmla="*/ 682184 w 2545340"/>
              <a:gd name="connsiteY5" fmla="*/ 635605 h 1512314"/>
              <a:gd name="connsiteX6" fmla="*/ 1410580 w 2545340"/>
              <a:gd name="connsiteY6" fmla="*/ 819263 h 1512314"/>
              <a:gd name="connsiteX7" fmla="*/ 1370606 w 2545340"/>
              <a:gd name="connsiteY7" fmla="*/ 800242 h 1512314"/>
              <a:gd name="connsiteX8" fmla="*/ 1370606 w 2545340"/>
              <a:gd name="connsiteY8" fmla="*/ 951859 h 1512314"/>
              <a:gd name="connsiteX9" fmla="*/ 1397980 w 2545340"/>
              <a:gd name="connsiteY9" fmla="*/ 939068 h 1512314"/>
              <a:gd name="connsiteX10" fmla="*/ 1431033 w 2545340"/>
              <a:gd name="connsiteY10" fmla="*/ 861263 h 1512314"/>
              <a:gd name="connsiteX11" fmla="*/ 1410580 w 2545340"/>
              <a:gd name="connsiteY11" fmla="*/ 819263 h 1512314"/>
              <a:gd name="connsiteX12" fmla="*/ 1330395 w 2545340"/>
              <a:gd name="connsiteY12" fmla="*/ 560078 h 1512314"/>
              <a:gd name="connsiteX13" fmla="*/ 1301736 w 2545340"/>
              <a:gd name="connsiteY13" fmla="*/ 573247 h 1512314"/>
              <a:gd name="connsiteX14" fmla="*/ 1268683 w 2545340"/>
              <a:gd name="connsiteY14" fmla="*/ 651052 h 1512314"/>
              <a:gd name="connsiteX15" fmla="*/ 1330395 w 2545340"/>
              <a:gd name="connsiteY15" fmla="*/ 720408 h 1512314"/>
              <a:gd name="connsiteX16" fmla="*/ 1448784 w 2545340"/>
              <a:gd name="connsiteY16" fmla="*/ 528915 h 1512314"/>
              <a:gd name="connsiteX17" fmla="*/ 1498243 w 2545340"/>
              <a:gd name="connsiteY17" fmla="*/ 634962 h 1512314"/>
              <a:gd name="connsiteX18" fmla="*/ 1431796 w 2545340"/>
              <a:gd name="connsiteY18" fmla="*/ 637046 h 1512314"/>
              <a:gd name="connsiteX19" fmla="*/ 1385962 w 2545340"/>
              <a:gd name="connsiteY19" fmla="*/ 566015 h 1512314"/>
              <a:gd name="connsiteX20" fmla="*/ 1370606 w 2545340"/>
              <a:gd name="connsiteY20" fmla="*/ 560497 h 1512314"/>
              <a:gd name="connsiteX21" fmla="*/ 1370606 w 2545340"/>
              <a:gd name="connsiteY21" fmla="*/ 733419 h 1512314"/>
              <a:gd name="connsiteX22" fmla="*/ 1496867 w 2545340"/>
              <a:gd name="connsiteY22" fmla="*/ 853056 h 1512314"/>
              <a:gd name="connsiteX23" fmla="*/ 1437004 w 2545340"/>
              <a:gd name="connsiteY23" fmla="*/ 992889 h 1512314"/>
              <a:gd name="connsiteX24" fmla="*/ 1370606 w 2545340"/>
              <a:gd name="connsiteY24" fmla="*/ 1019651 h 1512314"/>
              <a:gd name="connsiteX25" fmla="*/ 1370606 w 2545340"/>
              <a:gd name="connsiteY25" fmla="*/ 1047514 h 1512314"/>
              <a:gd name="connsiteX26" fmla="*/ 1330395 w 2545340"/>
              <a:gd name="connsiteY26" fmla="*/ 1047514 h 1512314"/>
              <a:gd name="connsiteX27" fmla="*/ 1330395 w 2545340"/>
              <a:gd name="connsiteY27" fmla="*/ 1019819 h 1512314"/>
              <a:gd name="connsiteX28" fmla="*/ 1284477 w 2545340"/>
              <a:gd name="connsiteY28" fmla="*/ 1005986 h 1512314"/>
              <a:gd name="connsiteX29" fmla="*/ 1201473 w 2545340"/>
              <a:gd name="connsiteY29" fmla="*/ 877354 h 1512314"/>
              <a:gd name="connsiteX30" fmla="*/ 1267920 w 2545340"/>
              <a:gd name="connsiteY30" fmla="*/ 875269 h 1512314"/>
              <a:gd name="connsiteX31" fmla="*/ 1313755 w 2545340"/>
              <a:gd name="connsiteY31" fmla="*/ 946300 h 1512314"/>
              <a:gd name="connsiteX32" fmla="*/ 1330396 w 2545340"/>
              <a:gd name="connsiteY32" fmla="*/ 952147 h 1512314"/>
              <a:gd name="connsiteX33" fmla="*/ 1330396 w 2545340"/>
              <a:gd name="connsiteY33" fmla="*/ 790297 h 1512314"/>
              <a:gd name="connsiteX34" fmla="*/ 1202853 w 2545340"/>
              <a:gd name="connsiteY34" fmla="*/ 660327 h 1512314"/>
              <a:gd name="connsiteX35" fmla="*/ 1262712 w 2545340"/>
              <a:gd name="connsiteY35" fmla="*/ 519427 h 1512314"/>
              <a:gd name="connsiteX36" fmla="*/ 1330396 w 2545340"/>
              <a:gd name="connsiteY36" fmla="*/ 492510 h 1512314"/>
              <a:gd name="connsiteX37" fmla="*/ 1330395 w 2545340"/>
              <a:gd name="connsiteY37" fmla="*/ 464801 h 1512314"/>
              <a:gd name="connsiteX38" fmla="*/ 1370606 w 2545340"/>
              <a:gd name="connsiteY38" fmla="*/ 464801 h 1512314"/>
              <a:gd name="connsiteX39" fmla="*/ 1370606 w 2545340"/>
              <a:gd name="connsiteY39" fmla="*/ 492690 h 1512314"/>
              <a:gd name="connsiteX40" fmla="*/ 1415239 w 2545340"/>
              <a:gd name="connsiteY40" fmla="*/ 506329 h 1512314"/>
              <a:gd name="connsiteX41" fmla="*/ 1448784 w 2545340"/>
              <a:gd name="connsiteY41" fmla="*/ 528915 h 1512314"/>
              <a:gd name="connsiteX42" fmla="*/ 2388319 w 2545340"/>
              <a:gd name="connsiteY42" fmla="*/ 157021 h 1512314"/>
              <a:gd name="connsiteX43" fmla="*/ 1734995 w 2545340"/>
              <a:gd name="connsiteY43" fmla="*/ 810345 h 1512314"/>
              <a:gd name="connsiteX44" fmla="*/ 1740458 w 2545340"/>
              <a:gd name="connsiteY44" fmla="*/ 756158 h 1512314"/>
              <a:gd name="connsiteX45" fmla="*/ 1349821 w 2545340"/>
              <a:gd name="connsiteY45" fmla="*/ 365521 h 1512314"/>
              <a:gd name="connsiteX46" fmla="*/ 959184 w 2545340"/>
              <a:gd name="connsiteY46" fmla="*/ 756158 h 1512314"/>
              <a:gd name="connsiteX47" fmla="*/ 1349821 w 2545340"/>
              <a:gd name="connsiteY47" fmla="*/ 1146795 h 1512314"/>
              <a:gd name="connsiteX48" fmla="*/ 1404008 w 2545340"/>
              <a:gd name="connsiteY48" fmla="*/ 1141333 h 1512314"/>
              <a:gd name="connsiteX49" fmla="*/ 1190047 w 2545340"/>
              <a:gd name="connsiteY49" fmla="*/ 1355294 h 1512314"/>
              <a:gd name="connsiteX50" fmla="*/ 168400 w 2545340"/>
              <a:gd name="connsiteY50" fmla="*/ 1355294 h 1512314"/>
              <a:gd name="connsiteX51" fmla="*/ 168400 w 2545340"/>
              <a:gd name="connsiteY51" fmla="*/ 157021 h 1512314"/>
              <a:gd name="connsiteX52" fmla="*/ 2545340 w 2545340"/>
              <a:gd name="connsiteY52" fmla="*/ 0 h 1512314"/>
              <a:gd name="connsiteX53" fmla="*/ 2457643 w 2545340"/>
              <a:gd name="connsiteY53" fmla="*/ 87697 h 1512314"/>
              <a:gd name="connsiteX54" fmla="*/ 106747 w 2545340"/>
              <a:gd name="connsiteY54" fmla="*/ 87697 h 1512314"/>
              <a:gd name="connsiteX55" fmla="*/ 106746 w 2545340"/>
              <a:gd name="connsiteY55" fmla="*/ 1424617 h 1512314"/>
              <a:gd name="connsiteX56" fmla="*/ 1120723 w 2545340"/>
              <a:gd name="connsiteY56" fmla="*/ 1424618 h 1512314"/>
              <a:gd name="connsiteX57" fmla="*/ 1033026 w 2545340"/>
              <a:gd name="connsiteY57" fmla="*/ 1512314 h 1512314"/>
              <a:gd name="connsiteX58" fmla="*/ 0 w 2545340"/>
              <a:gd name="connsiteY58" fmla="*/ 1512314 h 1512314"/>
              <a:gd name="connsiteX59" fmla="*/ 0 w 2545340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45340" h="1512314">
                <a:moveTo>
                  <a:pt x="682184" y="635605"/>
                </a:moveTo>
                <a:cubicBezTo>
                  <a:pt x="651332" y="604753"/>
                  <a:pt x="608710" y="585670"/>
                  <a:pt x="561631" y="585670"/>
                </a:cubicBezTo>
                <a:cubicBezTo>
                  <a:pt x="467474" y="585670"/>
                  <a:pt x="391144" y="662000"/>
                  <a:pt x="391144" y="756158"/>
                </a:cubicBezTo>
                <a:cubicBezTo>
                  <a:pt x="391144" y="850316"/>
                  <a:pt x="467473" y="926645"/>
                  <a:pt x="561631" y="926645"/>
                </a:cubicBezTo>
                <a:cubicBezTo>
                  <a:pt x="655789" y="926645"/>
                  <a:pt x="732119" y="850315"/>
                  <a:pt x="732119" y="756158"/>
                </a:cubicBezTo>
                <a:cubicBezTo>
                  <a:pt x="732119" y="709079"/>
                  <a:pt x="713036" y="666457"/>
                  <a:pt x="682184" y="635605"/>
                </a:cubicBezTo>
                <a:close/>
                <a:moveTo>
                  <a:pt x="1410580" y="819263"/>
                </a:moveTo>
                <a:cubicBezTo>
                  <a:pt x="1400007" y="809982"/>
                  <a:pt x="1386180" y="804531"/>
                  <a:pt x="1370606" y="800242"/>
                </a:cubicBezTo>
                <a:lnTo>
                  <a:pt x="1370606" y="951859"/>
                </a:lnTo>
                <a:cubicBezTo>
                  <a:pt x="1380322" y="949465"/>
                  <a:pt x="1389606" y="945140"/>
                  <a:pt x="1397980" y="939068"/>
                </a:cubicBezTo>
                <a:cubicBezTo>
                  <a:pt x="1422551" y="921252"/>
                  <a:pt x="1435268" y="891317"/>
                  <a:pt x="1431033" y="861263"/>
                </a:cubicBezTo>
                <a:cubicBezTo>
                  <a:pt x="1428474" y="841655"/>
                  <a:pt x="1421153" y="828544"/>
                  <a:pt x="1410580" y="819263"/>
                </a:cubicBezTo>
                <a:close/>
                <a:moveTo>
                  <a:pt x="1330395" y="560078"/>
                </a:moveTo>
                <a:cubicBezTo>
                  <a:pt x="1320225" y="562467"/>
                  <a:pt x="1310484" y="566904"/>
                  <a:pt x="1301736" y="573247"/>
                </a:cubicBezTo>
                <a:cubicBezTo>
                  <a:pt x="1277166" y="591063"/>
                  <a:pt x="1264448" y="620998"/>
                  <a:pt x="1268683" y="651052"/>
                </a:cubicBezTo>
                <a:cubicBezTo>
                  <a:pt x="1276830" y="691145"/>
                  <a:pt x="1300740" y="708898"/>
                  <a:pt x="1330395" y="720408"/>
                </a:cubicBezTo>
                <a:close/>
                <a:moveTo>
                  <a:pt x="1448784" y="528915"/>
                </a:moveTo>
                <a:cubicBezTo>
                  <a:pt x="1478665" y="555621"/>
                  <a:pt x="1496951" y="593759"/>
                  <a:pt x="1498243" y="634962"/>
                </a:cubicBezTo>
                <a:lnTo>
                  <a:pt x="1431796" y="637046"/>
                </a:lnTo>
                <a:cubicBezTo>
                  <a:pt x="1430845" y="606709"/>
                  <a:pt x="1413211" y="579381"/>
                  <a:pt x="1385962" y="566015"/>
                </a:cubicBezTo>
                <a:cubicBezTo>
                  <a:pt x="1381003" y="563583"/>
                  <a:pt x="1375874" y="561685"/>
                  <a:pt x="1370606" y="560497"/>
                </a:cubicBezTo>
                <a:lnTo>
                  <a:pt x="1370606" y="733419"/>
                </a:lnTo>
                <a:cubicBezTo>
                  <a:pt x="1423121" y="748545"/>
                  <a:pt x="1479219" y="765847"/>
                  <a:pt x="1496867" y="853056"/>
                </a:cubicBezTo>
                <a:cubicBezTo>
                  <a:pt x="1504235" y="907111"/>
                  <a:pt x="1481216" y="960831"/>
                  <a:pt x="1437004" y="992889"/>
                </a:cubicBezTo>
                <a:cubicBezTo>
                  <a:pt x="1417024" y="1007376"/>
                  <a:pt x="1394184" y="1016374"/>
                  <a:pt x="1370606" y="1019651"/>
                </a:cubicBezTo>
                <a:lnTo>
                  <a:pt x="1370606" y="1047514"/>
                </a:lnTo>
                <a:lnTo>
                  <a:pt x="1330395" y="1047514"/>
                </a:lnTo>
                <a:lnTo>
                  <a:pt x="1330395" y="1019819"/>
                </a:lnTo>
                <a:cubicBezTo>
                  <a:pt x="1314670" y="1017802"/>
                  <a:pt x="1299160" y="1013189"/>
                  <a:pt x="1284477" y="1005986"/>
                </a:cubicBezTo>
                <a:cubicBezTo>
                  <a:pt x="1235131" y="981780"/>
                  <a:pt x="1203196" y="932291"/>
                  <a:pt x="1201473" y="877354"/>
                </a:cubicBezTo>
                <a:lnTo>
                  <a:pt x="1267920" y="875269"/>
                </a:lnTo>
                <a:cubicBezTo>
                  <a:pt x="1268871" y="905606"/>
                  <a:pt x="1286506" y="932934"/>
                  <a:pt x="1313755" y="946300"/>
                </a:cubicBezTo>
                <a:cubicBezTo>
                  <a:pt x="1319120" y="948932"/>
                  <a:pt x="1324685" y="950938"/>
                  <a:pt x="1330396" y="952147"/>
                </a:cubicBezTo>
                <a:lnTo>
                  <a:pt x="1330396" y="790297"/>
                </a:lnTo>
                <a:cubicBezTo>
                  <a:pt x="1279853" y="777838"/>
                  <a:pt x="1224940" y="756538"/>
                  <a:pt x="1202853" y="660327"/>
                </a:cubicBezTo>
                <a:cubicBezTo>
                  <a:pt x="1195184" y="605901"/>
                  <a:pt x="1218214" y="551691"/>
                  <a:pt x="1262712" y="519427"/>
                </a:cubicBezTo>
                <a:cubicBezTo>
                  <a:pt x="1283054" y="504677"/>
                  <a:pt x="1306361" y="495617"/>
                  <a:pt x="1330396" y="492510"/>
                </a:cubicBezTo>
                <a:lnTo>
                  <a:pt x="1330395" y="464801"/>
                </a:lnTo>
                <a:lnTo>
                  <a:pt x="1370606" y="464801"/>
                </a:lnTo>
                <a:lnTo>
                  <a:pt x="1370606" y="492690"/>
                </a:lnTo>
                <a:cubicBezTo>
                  <a:pt x="1385892" y="494767"/>
                  <a:pt x="1400957" y="499323"/>
                  <a:pt x="1415239" y="506329"/>
                </a:cubicBezTo>
                <a:cubicBezTo>
                  <a:pt x="1427576" y="512381"/>
                  <a:pt x="1438824" y="520012"/>
                  <a:pt x="1448784" y="528915"/>
                </a:cubicBezTo>
                <a:close/>
                <a:moveTo>
                  <a:pt x="2388319" y="157021"/>
                </a:moveTo>
                <a:lnTo>
                  <a:pt x="1734995" y="810345"/>
                </a:lnTo>
                <a:lnTo>
                  <a:pt x="1740458" y="756158"/>
                </a:lnTo>
                <a:cubicBezTo>
                  <a:pt x="1740458" y="540415"/>
                  <a:pt x="1565564" y="365521"/>
                  <a:pt x="1349821" y="365521"/>
                </a:cubicBezTo>
                <a:cubicBezTo>
                  <a:pt x="1134078" y="365521"/>
                  <a:pt x="959184" y="540416"/>
                  <a:pt x="959184" y="756158"/>
                </a:cubicBezTo>
                <a:cubicBezTo>
                  <a:pt x="959184" y="971901"/>
                  <a:pt x="1134078" y="1146795"/>
                  <a:pt x="1349821" y="1146795"/>
                </a:cubicBezTo>
                <a:lnTo>
                  <a:pt x="1404008" y="1141333"/>
                </a:lnTo>
                <a:lnTo>
                  <a:pt x="1190047" y="1355294"/>
                </a:lnTo>
                <a:lnTo>
                  <a:pt x="168400" y="1355294"/>
                </a:lnTo>
                <a:lnTo>
                  <a:pt x="168400" y="157021"/>
                </a:lnTo>
                <a:close/>
                <a:moveTo>
                  <a:pt x="2545340" y="0"/>
                </a:moveTo>
                <a:lnTo>
                  <a:pt x="2457643" y="87697"/>
                </a:lnTo>
                <a:lnTo>
                  <a:pt x="106747" y="87697"/>
                </a:lnTo>
                <a:lnTo>
                  <a:pt x="106746" y="1424617"/>
                </a:lnTo>
                <a:lnTo>
                  <a:pt x="1120723" y="1424618"/>
                </a:lnTo>
                <a:lnTo>
                  <a:pt x="1033026" y="1512314"/>
                </a:lnTo>
                <a:lnTo>
                  <a:pt x="0" y="1512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8013376-37B0-4AF6-A981-23CD6FA27086}"/>
              </a:ext>
            </a:extLst>
          </p:cNvPr>
          <p:cNvSpPr/>
          <p:nvPr/>
        </p:nvSpPr>
        <p:spPr>
          <a:xfrm>
            <a:off x="4491881" y="198120"/>
            <a:ext cx="5329646" cy="6461760"/>
          </a:xfrm>
          <a:custGeom>
            <a:avLst/>
            <a:gdLst>
              <a:gd name="connsiteX0" fmla="*/ 0 w 5329646"/>
              <a:gd name="connsiteY0" fmla="*/ 0 h 6461760"/>
              <a:gd name="connsiteX1" fmla="*/ 5329646 w 5329646"/>
              <a:gd name="connsiteY1" fmla="*/ 0 h 6461760"/>
              <a:gd name="connsiteX2" fmla="*/ 5329646 w 5329646"/>
              <a:gd name="connsiteY2" fmla="*/ 1062639 h 6461760"/>
              <a:gd name="connsiteX3" fmla="*/ 5281732 w 5329646"/>
              <a:gd name="connsiteY3" fmla="*/ 1062639 h 6461760"/>
              <a:gd name="connsiteX4" fmla="*/ 5281732 w 5329646"/>
              <a:gd name="connsiteY4" fmla="*/ 47914 h 6461760"/>
              <a:gd name="connsiteX5" fmla="*/ 47914 w 5329646"/>
              <a:gd name="connsiteY5" fmla="*/ 47914 h 6461760"/>
              <a:gd name="connsiteX6" fmla="*/ 47914 w 5329646"/>
              <a:gd name="connsiteY6" fmla="*/ 6413846 h 6461760"/>
              <a:gd name="connsiteX7" fmla="*/ 5281732 w 5329646"/>
              <a:gd name="connsiteY7" fmla="*/ 6413846 h 6461760"/>
              <a:gd name="connsiteX8" fmla="*/ 5281732 w 5329646"/>
              <a:gd name="connsiteY8" fmla="*/ 4058194 h 6461760"/>
              <a:gd name="connsiteX9" fmla="*/ 5329646 w 5329646"/>
              <a:gd name="connsiteY9" fmla="*/ 4058194 h 6461760"/>
              <a:gd name="connsiteX10" fmla="*/ 5329646 w 5329646"/>
              <a:gd name="connsiteY10" fmla="*/ 6461760 h 6461760"/>
              <a:gd name="connsiteX11" fmla="*/ 0 w 5329646"/>
              <a:gd name="connsiteY11" fmla="*/ 646176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9646" h="6461760">
                <a:moveTo>
                  <a:pt x="0" y="0"/>
                </a:moveTo>
                <a:lnTo>
                  <a:pt x="5329646" y="0"/>
                </a:lnTo>
                <a:lnTo>
                  <a:pt x="5329646" y="1062639"/>
                </a:lnTo>
                <a:lnTo>
                  <a:pt x="5281732" y="1062639"/>
                </a:lnTo>
                <a:lnTo>
                  <a:pt x="5281732" y="47914"/>
                </a:lnTo>
                <a:lnTo>
                  <a:pt x="47914" y="47914"/>
                </a:lnTo>
                <a:lnTo>
                  <a:pt x="47914" y="6413846"/>
                </a:lnTo>
                <a:lnTo>
                  <a:pt x="5281732" y="6413846"/>
                </a:lnTo>
                <a:lnTo>
                  <a:pt x="5281732" y="4058194"/>
                </a:lnTo>
                <a:lnTo>
                  <a:pt x="5329646" y="4058194"/>
                </a:lnTo>
                <a:lnTo>
                  <a:pt x="5329646" y="6461760"/>
                </a:lnTo>
                <a:lnTo>
                  <a:pt x="0" y="6461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6F76E-58A2-4CE2-BEE8-088A3AFAAA92}"/>
              </a:ext>
            </a:extLst>
          </p:cNvPr>
          <p:cNvSpPr txBox="1"/>
          <p:nvPr/>
        </p:nvSpPr>
        <p:spPr>
          <a:xfrm>
            <a:off x="5232016" y="5308503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9C8CB-FA39-4951-9B24-414A4B84EFFA}"/>
              </a:ext>
            </a:extLst>
          </p:cNvPr>
          <p:cNvSpPr txBox="1"/>
          <p:nvPr/>
        </p:nvSpPr>
        <p:spPr>
          <a:xfrm>
            <a:off x="5468111" y="605137"/>
            <a:ext cx="426775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23973-AAE1-447E-AAE7-3478688AA09C}"/>
              </a:ext>
            </a:extLst>
          </p:cNvPr>
          <p:cNvSpPr txBox="1"/>
          <p:nvPr/>
        </p:nvSpPr>
        <p:spPr>
          <a:xfrm>
            <a:off x="939971" y="4639876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ED0FD-5989-4772-8273-6AF5FF39DD3A}"/>
              </a:ext>
            </a:extLst>
          </p:cNvPr>
          <p:cNvSpPr txBox="1"/>
          <p:nvPr/>
        </p:nvSpPr>
        <p:spPr>
          <a:xfrm>
            <a:off x="939971" y="1461416"/>
            <a:ext cx="327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19741F-A70E-4A36-BE0A-FDB217E1B67A}"/>
              </a:ext>
            </a:extLst>
          </p:cNvPr>
          <p:cNvSpPr/>
          <p:nvPr/>
        </p:nvSpPr>
        <p:spPr>
          <a:xfrm rot="18900000">
            <a:off x="-245076" y="2353714"/>
            <a:ext cx="2530379" cy="1512314"/>
          </a:xfrm>
          <a:custGeom>
            <a:avLst/>
            <a:gdLst>
              <a:gd name="connsiteX0" fmla="*/ 1241318 w 2530379"/>
              <a:gd name="connsiteY0" fmla="*/ 819263 h 1512314"/>
              <a:gd name="connsiteX1" fmla="*/ 1201344 w 2530379"/>
              <a:gd name="connsiteY1" fmla="*/ 800242 h 1512314"/>
              <a:gd name="connsiteX2" fmla="*/ 1201344 w 2530379"/>
              <a:gd name="connsiteY2" fmla="*/ 951858 h 1512314"/>
              <a:gd name="connsiteX3" fmla="*/ 1228718 w 2530379"/>
              <a:gd name="connsiteY3" fmla="*/ 939068 h 1512314"/>
              <a:gd name="connsiteX4" fmla="*/ 1261771 w 2530379"/>
              <a:gd name="connsiteY4" fmla="*/ 861263 h 1512314"/>
              <a:gd name="connsiteX5" fmla="*/ 1241318 w 2530379"/>
              <a:gd name="connsiteY5" fmla="*/ 819263 h 1512314"/>
              <a:gd name="connsiteX6" fmla="*/ 1161133 w 2530379"/>
              <a:gd name="connsiteY6" fmla="*/ 560078 h 1512314"/>
              <a:gd name="connsiteX7" fmla="*/ 1132475 w 2530379"/>
              <a:gd name="connsiteY7" fmla="*/ 573247 h 1512314"/>
              <a:gd name="connsiteX8" fmla="*/ 1099421 w 2530379"/>
              <a:gd name="connsiteY8" fmla="*/ 651053 h 1512314"/>
              <a:gd name="connsiteX9" fmla="*/ 1161133 w 2530379"/>
              <a:gd name="connsiteY9" fmla="*/ 720408 h 1512314"/>
              <a:gd name="connsiteX10" fmla="*/ 1279522 w 2530379"/>
              <a:gd name="connsiteY10" fmla="*/ 528915 h 1512314"/>
              <a:gd name="connsiteX11" fmla="*/ 1328981 w 2530379"/>
              <a:gd name="connsiteY11" fmla="*/ 634962 h 1512314"/>
              <a:gd name="connsiteX12" fmla="*/ 1262534 w 2530379"/>
              <a:gd name="connsiteY12" fmla="*/ 637046 h 1512314"/>
              <a:gd name="connsiteX13" fmla="*/ 1216700 w 2530379"/>
              <a:gd name="connsiteY13" fmla="*/ 566015 h 1512314"/>
              <a:gd name="connsiteX14" fmla="*/ 1201344 w 2530379"/>
              <a:gd name="connsiteY14" fmla="*/ 560497 h 1512314"/>
              <a:gd name="connsiteX15" fmla="*/ 1201344 w 2530379"/>
              <a:gd name="connsiteY15" fmla="*/ 733419 h 1512314"/>
              <a:gd name="connsiteX16" fmla="*/ 1327605 w 2530379"/>
              <a:gd name="connsiteY16" fmla="*/ 853056 h 1512314"/>
              <a:gd name="connsiteX17" fmla="*/ 1267742 w 2530379"/>
              <a:gd name="connsiteY17" fmla="*/ 992889 h 1512314"/>
              <a:gd name="connsiteX18" fmla="*/ 1201344 w 2530379"/>
              <a:gd name="connsiteY18" fmla="*/ 1019651 h 1512314"/>
              <a:gd name="connsiteX19" fmla="*/ 1201344 w 2530379"/>
              <a:gd name="connsiteY19" fmla="*/ 1047514 h 1512314"/>
              <a:gd name="connsiteX20" fmla="*/ 1161133 w 2530379"/>
              <a:gd name="connsiteY20" fmla="*/ 1047514 h 1512314"/>
              <a:gd name="connsiteX21" fmla="*/ 1161133 w 2530379"/>
              <a:gd name="connsiteY21" fmla="*/ 1019819 h 1512314"/>
              <a:gd name="connsiteX22" fmla="*/ 1115215 w 2530379"/>
              <a:gd name="connsiteY22" fmla="*/ 1005986 h 1512314"/>
              <a:gd name="connsiteX23" fmla="*/ 1032211 w 2530379"/>
              <a:gd name="connsiteY23" fmla="*/ 877354 h 1512314"/>
              <a:gd name="connsiteX24" fmla="*/ 1098658 w 2530379"/>
              <a:gd name="connsiteY24" fmla="*/ 875270 h 1512314"/>
              <a:gd name="connsiteX25" fmla="*/ 1144492 w 2530379"/>
              <a:gd name="connsiteY25" fmla="*/ 946300 h 1512314"/>
              <a:gd name="connsiteX26" fmla="*/ 1161133 w 2530379"/>
              <a:gd name="connsiteY26" fmla="*/ 952147 h 1512314"/>
              <a:gd name="connsiteX27" fmla="*/ 1161133 w 2530379"/>
              <a:gd name="connsiteY27" fmla="*/ 790297 h 1512314"/>
              <a:gd name="connsiteX28" fmla="*/ 1033591 w 2530379"/>
              <a:gd name="connsiteY28" fmla="*/ 660327 h 1512314"/>
              <a:gd name="connsiteX29" fmla="*/ 1093450 w 2530379"/>
              <a:gd name="connsiteY29" fmla="*/ 519427 h 1512314"/>
              <a:gd name="connsiteX30" fmla="*/ 1161133 w 2530379"/>
              <a:gd name="connsiteY30" fmla="*/ 492510 h 1512314"/>
              <a:gd name="connsiteX31" fmla="*/ 1161133 w 2530379"/>
              <a:gd name="connsiteY31" fmla="*/ 464801 h 1512314"/>
              <a:gd name="connsiteX32" fmla="*/ 1201344 w 2530379"/>
              <a:gd name="connsiteY32" fmla="*/ 464801 h 1512314"/>
              <a:gd name="connsiteX33" fmla="*/ 1201344 w 2530379"/>
              <a:gd name="connsiteY33" fmla="*/ 492690 h 1512314"/>
              <a:gd name="connsiteX34" fmla="*/ 1245977 w 2530379"/>
              <a:gd name="connsiteY34" fmla="*/ 506329 h 1512314"/>
              <a:gd name="connsiteX35" fmla="*/ 1279522 w 2530379"/>
              <a:gd name="connsiteY35" fmla="*/ 528915 h 1512314"/>
              <a:gd name="connsiteX36" fmla="*/ 2089302 w 2530379"/>
              <a:gd name="connsiteY36" fmla="*/ 635605 h 1512314"/>
              <a:gd name="connsiteX37" fmla="*/ 1968749 w 2530379"/>
              <a:gd name="connsiteY37" fmla="*/ 585670 h 1512314"/>
              <a:gd name="connsiteX38" fmla="*/ 1798261 w 2530379"/>
              <a:gd name="connsiteY38" fmla="*/ 756158 h 1512314"/>
              <a:gd name="connsiteX39" fmla="*/ 1968749 w 2530379"/>
              <a:gd name="connsiteY39" fmla="*/ 926645 h 1512314"/>
              <a:gd name="connsiteX40" fmla="*/ 2139236 w 2530379"/>
              <a:gd name="connsiteY40" fmla="*/ 756158 h 1512314"/>
              <a:gd name="connsiteX41" fmla="*/ 2089302 w 2530379"/>
              <a:gd name="connsiteY41" fmla="*/ 635605 h 1512314"/>
              <a:gd name="connsiteX42" fmla="*/ 2361980 w 2530379"/>
              <a:gd name="connsiteY42" fmla="*/ 157021 h 1512314"/>
              <a:gd name="connsiteX43" fmla="*/ 2361980 w 2530379"/>
              <a:gd name="connsiteY43" fmla="*/ 1355294 h 1512314"/>
              <a:gd name="connsiteX44" fmla="*/ 157020 w 2530379"/>
              <a:gd name="connsiteY44" fmla="*/ 1355294 h 1512314"/>
              <a:gd name="connsiteX45" fmla="*/ 793708 w 2530379"/>
              <a:gd name="connsiteY45" fmla="*/ 718606 h 1512314"/>
              <a:gd name="connsiteX46" fmla="*/ 789922 w 2530379"/>
              <a:gd name="connsiteY46" fmla="*/ 756158 h 1512314"/>
              <a:gd name="connsiteX47" fmla="*/ 1180559 w 2530379"/>
              <a:gd name="connsiteY47" fmla="*/ 1146795 h 1512314"/>
              <a:gd name="connsiteX48" fmla="*/ 1571196 w 2530379"/>
              <a:gd name="connsiteY48" fmla="*/ 756158 h 1512314"/>
              <a:gd name="connsiteX49" fmla="*/ 1180559 w 2530379"/>
              <a:gd name="connsiteY49" fmla="*/ 365521 h 1512314"/>
              <a:gd name="connsiteX50" fmla="*/ 1143007 w 2530379"/>
              <a:gd name="connsiteY50" fmla="*/ 369307 h 1512314"/>
              <a:gd name="connsiteX51" fmla="*/ 1355292 w 2530379"/>
              <a:gd name="connsiteY51" fmla="*/ 157021 h 1512314"/>
              <a:gd name="connsiteX52" fmla="*/ 2530379 w 2530379"/>
              <a:gd name="connsiteY52" fmla="*/ 0 h 1512314"/>
              <a:gd name="connsiteX53" fmla="*/ 2530379 w 2530379"/>
              <a:gd name="connsiteY53" fmla="*/ 1512314 h 1512314"/>
              <a:gd name="connsiteX54" fmla="*/ 0 w 2530379"/>
              <a:gd name="connsiteY54" fmla="*/ 1512314 h 1512314"/>
              <a:gd name="connsiteX55" fmla="*/ 87696 w 2530379"/>
              <a:gd name="connsiteY55" fmla="*/ 1424618 h 1512314"/>
              <a:gd name="connsiteX56" fmla="*/ 2423633 w 2530379"/>
              <a:gd name="connsiteY56" fmla="*/ 1424617 h 1512314"/>
              <a:gd name="connsiteX57" fmla="*/ 2423633 w 2530379"/>
              <a:gd name="connsiteY57" fmla="*/ 87697 h 1512314"/>
              <a:gd name="connsiteX58" fmla="*/ 1424616 w 2530379"/>
              <a:gd name="connsiteY58" fmla="*/ 87697 h 1512314"/>
              <a:gd name="connsiteX59" fmla="*/ 1512314 w 2530379"/>
              <a:gd name="connsiteY59" fmla="*/ 0 h 15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30379" h="1512314">
                <a:moveTo>
                  <a:pt x="1241318" y="819263"/>
                </a:moveTo>
                <a:cubicBezTo>
                  <a:pt x="1230745" y="809982"/>
                  <a:pt x="1216918" y="804531"/>
                  <a:pt x="1201344" y="800242"/>
                </a:cubicBezTo>
                <a:lnTo>
                  <a:pt x="1201344" y="951858"/>
                </a:lnTo>
                <a:cubicBezTo>
                  <a:pt x="1211060" y="949465"/>
                  <a:pt x="1220344" y="945140"/>
                  <a:pt x="1228718" y="939068"/>
                </a:cubicBezTo>
                <a:cubicBezTo>
                  <a:pt x="1253289" y="921252"/>
                  <a:pt x="1266006" y="891317"/>
                  <a:pt x="1261771" y="861263"/>
                </a:cubicBezTo>
                <a:cubicBezTo>
                  <a:pt x="1259211" y="841655"/>
                  <a:pt x="1251891" y="828544"/>
                  <a:pt x="1241318" y="819263"/>
                </a:cubicBezTo>
                <a:close/>
                <a:moveTo>
                  <a:pt x="1161133" y="560078"/>
                </a:moveTo>
                <a:cubicBezTo>
                  <a:pt x="1150963" y="562467"/>
                  <a:pt x="1141222" y="566904"/>
                  <a:pt x="1132475" y="573247"/>
                </a:cubicBezTo>
                <a:cubicBezTo>
                  <a:pt x="1107903" y="591064"/>
                  <a:pt x="1095186" y="620998"/>
                  <a:pt x="1099421" y="651053"/>
                </a:cubicBezTo>
                <a:cubicBezTo>
                  <a:pt x="1107568" y="691145"/>
                  <a:pt x="1131478" y="708898"/>
                  <a:pt x="1161133" y="720408"/>
                </a:cubicBezTo>
                <a:close/>
                <a:moveTo>
                  <a:pt x="1279522" y="528915"/>
                </a:moveTo>
                <a:cubicBezTo>
                  <a:pt x="1309403" y="555621"/>
                  <a:pt x="1327689" y="593759"/>
                  <a:pt x="1328981" y="634962"/>
                </a:cubicBezTo>
                <a:lnTo>
                  <a:pt x="1262534" y="637046"/>
                </a:lnTo>
                <a:cubicBezTo>
                  <a:pt x="1261583" y="606709"/>
                  <a:pt x="1243949" y="579381"/>
                  <a:pt x="1216700" y="566015"/>
                </a:cubicBezTo>
                <a:cubicBezTo>
                  <a:pt x="1211741" y="563583"/>
                  <a:pt x="1206612" y="561686"/>
                  <a:pt x="1201344" y="560497"/>
                </a:cubicBezTo>
                <a:lnTo>
                  <a:pt x="1201344" y="733419"/>
                </a:lnTo>
                <a:cubicBezTo>
                  <a:pt x="1253859" y="748545"/>
                  <a:pt x="1309957" y="765847"/>
                  <a:pt x="1327605" y="853056"/>
                </a:cubicBezTo>
                <a:cubicBezTo>
                  <a:pt x="1334973" y="907110"/>
                  <a:pt x="1311954" y="960831"/>
                  <a:pt x="1267742" y="992889"/>
                </a:cubicBezTo>
                <a:cubicBezTo>
                  <a:pt x="1247762" y="1007376"/>
                  <a:pt x="1224922" y="1016374"/>
                  <a:pt x="1201344" y="1019651"/>
                </a:cubicBezTo>
                <a:lnTo>
                  <a:pt x="1201344" y="1047514"/>
                </a:lnTo>
                <a:lnTo>
                  <a:pt x="1161133" y="1047514"/>
                </a:lnTo>
                <a:lnTo>
                  <a:pt x="1161133" y="1019819"/>
                </a:lnTo>
                <a:cubicBezTo>
                  <a:pt x="1145408" y="1017802"/>
                  <a:pt x="1129899" y="1013189"/>
                  <a:pt x="1115215" y="1005986"/>
                </a:cubicBezTo>
                <a:cubicBezTo>
                  <a:pt x="1065869" y="981780"/>
                  <a:pt x="1033934" y="932291"/>
                  <a:pt x="1032211" y="877354"/>
                </a:cubicBezTo>
                <a:lnTo>
                  <a:pt x="1098658" y="875270"/>
                </a:lnTo>
                <a:cubicBezTo>
                  <a:pt x="1099610" y="905606"/>
                  <a:pt x="1117244" y="932934"/>
                  <a:pt x="1144492" y="946300"/>
                </a:cubicBezTo>
                <a:cubicBezTo>
                  <a:pt x="1149858" y="948932"/>
                  <a:pt x="1155423" y="950938"/>
                  <a:pt x="1161133" y="952147"/>
                </a:cubicBezTo>
                <a:lnTo>
                  <a:pt x="1161133" y="790297"/>
                </a:lnTo>
                <a:cubicBezTo>
                  <a:pt x="1110591" y="777838"/>
                  <a:pt x="1055679" y="756538"/>
                  <a:pt x="1033591" y="660327"/>
                </a:cubicBezTo>
                <a:cubicBezTo>
                  <a:pt x="1025922" y="605901"/>
                  <a:pt x="1048952" y="551691"/>
                  <a:pt x="1093450" y="519427"/>
                </a:cubicBezTo>
                <a:cubicBezTo>
                  <a:pt x="1113792" y="504677"/>
                  <a:pt x="1137099" y="495617"/>
                  <a:pt x="1161133" y="492510"/>
                </a:cubicBezTo>
                <a:lnTo>
                  <a:pt x="1161133" y="464801"/>
                </a:lnTo>
                <a:lnTo>
                  <a:pt x="1201344" y="464801"/>
                </a:lnTo>
                <a:lnTo>
                  <a:pt x="1201344" y="492690"/>
                </a:lnTo>
                <a:cubicBezTo>
                  <a:pt x="1216630" y="494767"/>
                  <a:pt x="1231695" y="499323"/>
                  <a:pt x="1245977" y="506329"/>
                </a:cubicBezTo>
                <a:cubicBezTo>
                  <a:pt x="1258314" y="512380"/>
                  <a:pt x="1269562" y="520012"/>
                  <a:pt x="1279522" y="528915"/>
                </a:cubicBezTo>
                <a:close/>
                <a:moveTo>
                  <a:pt x="2089302" y="635605"/>
                </a:moveTo>
                <a:cubicBezTo>
                  <a:pt x="2058450" y="604753"/>
                  <a:pt x="2015828" y="585670"/>
                  <a:pt x="1968749" y="585670"/>
                </a:cubicBezTo>
                <a:cubicBezTo>
                  <a:pt x="1874591" y="585670"/>
                  <a:pt x="1798262" y="662000"/>
                  <a:pt x="1798261" y="756158"/>
                </a:cubicBezTo>
                <a:cubicBezTo>
                  <a:pt x="1798262" y="850315"/>
                  <a:pt x="1874591" y="926645"/>
                  <a:pt x="1968749" y="926645"/>
                </a:cubicBezTo>
                <a:cubicBezTo>
                  <a:pt x="2062907" y="926645"/>
                  <a:pt x="2139237" y="850315"/>
                  <a:pt x="2139236" y="756158"/>
                </a:cubicBezTo>
                <a:cubicBezTo>
                  <a:pt x="2139236" y="709079"/>
                  <a:pt x="2120154" y="666457"/>
                  <a:pt x="2089302" y="635605"/>
                </a:cubicBezTo>
                <a:close/>
                <a:moveTo>
                  <a:pt x="2361980" y="157021"/>
                </a:moveTo>
                <a:lnTo>
                  <a:pt x="2361980" y="1355294"/>
                </a:lnTo>
                <a:lnTo>
                  <a:pt x="157020" y="1355294"/>
                </a:lnTo>
                <a:lnTo>
                  <a:pt x="793708" y="718606"/>
                </a:lnTo>
                <a:lnTo>
                  <a:pt x="789922" y="756158"/>
                </a:lnTo>
                <a:cubicBezTo>
                  <a:pt x="789922" y="971901"/>
                  <a:pt x="964816" y="1146795"/>
                  <a:pt x="1180559" y="1146795"/>
                </a:cubicBezTo>
                <a:cubicBezTo>
                  <a:pt x="1396302" y="1146795"/>
                  <a:pt x="1571196" y="971901"/>
                  <a:pt x="1571196" y="756158"/>
                </a:cubicBezTo>
                <a:cubicBezTo>
                  <a:pt x="1571196" y="540415"/>
                  <a:pt x="1396302" y="365521"/>
                  <a:pt x="1180559" y="365521"/>
                </a:cubicBezTo>
                <a:lnTo>
                  <a:pt x="1143007" y="369307"/>
                </a:lnTo>
                <a:lnTo>
                  <a:pt x="1355292" y="157021"/>
                </a:lnTo>
                <a:close/>
                <a:moveTo>
                  <a:pt x="2530379" y="0"/>
                </a:moveTo>
                <a:lnTo>
                  <a:pt x="2530379" y="1512314"/>
                </a:lnTo>
                <a:lnTo>
                  <a:pt x="0" y="1512314"/>
                </a:lnTo>
                <a:lnTo>
                  <a:pt x="87696" y="1424618"/>
                </a:lnTo>
                <a:lnTo>
                  <a:pt x="2423633" y="1424617"/>
                </a:lnTo>
                <a:lnTo>
                  <a:pt x="2423633" y="87697"/>
                </a:lnTo>
                <a:lnTo>
                  <a:pt x="1424616" y="87697"/>
                </a:lnTo>
                <a:lnTo>
                  <a:pt x="1512314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D3C62-A8E3-4D56-9321-B79DD84218E3}"/>
              </a:ext>
            </a:extLst>
          </p:cNvPr>
          <p:cNvGrpSpPr/>
          <p:nvPr/>
        </p:nvGrpSpPr>
        <p:grpSpPr>
          <a:xfrm>
            <a:off x="589821" y="2289934"/>
            <a:ext cx="4584240" cy="3672938"/>
            <a:chOff x="2606012" y="1916832"/>
            <a:chExt cx="4054220" cy="3248281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0F07F4A5-6506-402F-98A5-2852A5B5F001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849684F0-3F63-4AE1-918B-E6540139E45D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A5A142F-E150-4DBA-91C3-630BE3DF16FC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3262A4-62C5-45F3-8D8C-F9C11855E3DC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99996-3499-40A7-96AC-3D8CDA883534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9D328-E93A-4B37-8FFA-5B625EECEA9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ACDA3-F8AD-4D2D-9454-DC0865AF64A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404F81-A49C-49B6-89CA-431F08F3835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BDB7F-3DBA-44EC-A734-8762ADBA507E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B82AE-2A3D-4CD6-B5D1-7BDE4E6BDE4B}"/>
              </a:ext>
            </a:extLst>
          </p:cNvPr>
          <p:cNvGrpSpPr/>
          <p:nvPr/>
        </p:nvGrpSpPr>
        <p:grpSpPr>
          <a:xfrm>
            <a:off x="5231013" y="1870071"/>
            <a:ext cx="5630703" cy="736654"/>
            <a:chOff x="500207" y="3343901"/>
            <a:chExt cx="3924773" cy="7366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F2D6F-9158-43CB-B277-7CF486B1A8B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4564B8-E1C2-4F97-A688-74ABC51A9C1A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3F0F0-9D18-42C6-A4C9-3B2C657C7622}"/>
              </a:ext>
            </a:extLst>
          </p:cNvPr>
          <p:cNvGrpSpPr/>
          <p:nvPr/>
        </p:nvGrpSpPr>
        <p:grpSpPr>
          <a:xfrm>
            <a:off x="5728957" y="3045236"/>
            <a:ext cx="5630703" cy="736654"/>
            <a:chOff x="500207" y="3343901"/>
            <a:chExt cx="3924773" cy="736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B4818-E0B9-41E6-8A14-4FA21B1C2EDB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AE802-1989-4E1A-A69A-452F89D6B3A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A86014-67B2-4537-8F79-41487B6B2068}"/>
              </a:ext>
            </a:extLst>
          </p:cNvPr>
          <p:cNvGrpSpPr/>
          <p:nvPr/>
        </p:nvGrpSpPr>
        <p:grpSpPr>
          <a:xfrm>
            <a:off x="5728957" y="4220401"/>
            <a:ext cx="5630703" cy="736654"/>
            <a:chOff x="500207" y="3343901"/>
            <a:chExt cx="3924773" cy="736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E0B2A-0D46-48F9-8D20-292121BDEA6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9E478-7BF7-4666-AA22-242690A2FB6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DA44B-1BD9-495A-B258-933BA83FA608}"/>
              </a:ext>
            </a:extLst>
          </p:cNvPr>
          <p:cNvGrpSpPr/>
          <p:nvPr/>
        </p:nvGrpSpPr>
        <p:grpSpPr>
          <a:xfrm>
            <a:off x="5231013" y="5395567"/>
            <a:ext cx="5630703" cy="736654"/>
            <a:chOff x="500207" y="3343901"/>
            <a:chExt cx="3924773" cy="7366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11BA2-EC9A-4343-AA26-1DEFE0EAFD7A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8C2E1-43FD-405B-8418-6258FE0A6E7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C9F151B2-70D1-4C17-A89F-65203453F220}"/>
              </a:ext>
            </a:extLst>
          </p:cNvPr>
          <p:cNvSpPr/>
          <p:nvPr/>
        </p:nvSpPr>
        <p:spPr>
          <a:xfrm>
            <a:off x="2819961" y="2210738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6AE60ED-7AF3-4F7E-BDFA-CA8EE2343AC4}"/>
              </a:ext>
            </a:extLst>
          </p:cNvPr>
          <p:cNvSpPr/>
          <p:nvPr/>
        </p:nvSpPr>
        <p:spPr>
          <a:xfrm>
            <a:off x="3325365" y="3154150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A353A42-9AB4-46C5-84F5-37C1AEAB37CF}"/>
              </a:ext>
            </a:extLst>
          </p:cNvPr>
          <p:cNvSpPr/>
          <p:nvPr/>
        </p:nvSpPr>
        <p:spPr>
          <a:xfrm>
            <a:off x="3648618" y="3804372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351A618-C104-45ED-B2A5-BE81C965F48A}"/>
              </a:ext>
            </a:extLst>
          </p:cNvPr>
          <p:cNvSpPr/>
          <p:nvPr/>
        </p:nvSpPr>
        <p:spPr>
          <a:xfrm>
            <a:off x="3977850" y="3831132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4EB78A4-1089-4107-82C9-A1392F5D744D}"/>
              </a:ext>
            </a:extLst>
          </p:cNvPr>
          <p:cNvSpPr/>
          <p:nvPr/>
        </p:nvSpPr>
        <p:spPr>
          <a:xfrm>
            <a:off x="5671038" y="203301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5A88C-459A-4150-ACF5-9856095F8761}"/>
              </a:ext>
            </a:extLst>
          </p:cNvPr>
          <p:cNvGrpSpPr/>
          <p:nvPr/>
        </p:nvGrpSpPr>
        <p:grpSpPr>
          <a:xfrm>
            <a:off x="5661506" y="249729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FD5A80-65E6-415E-BFD3-90DA9BAC6E7A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6CE536-C79F-41D3-8F76-99AC58A79EFA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3E565-864B-4325-891A-FADC701926F6}"/>
              </a:ext>
            </a:extLst>
          </p:cNvPr>
          <p:cNvGrpSpPr/>
          <p:nvPr/>
        </p:nvGrpSpPr>
        <p:grpSpPr>
          <a:xfrm>
            <a:off x="7570048" y="429981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30A249-8490-40A8-8668-BF08E044F11D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240AA1-D504-4ED5-A5BB-A7DA0F290F1F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AA898D-962F-4801-B0B4-DD89F28EEA21}"/>
              </a:ext>
            </a:extLst>
          </p:cNvPr>
          <p:cNvGrpSpPr/>
          <p:nvPr/>
        </p:nvGrpSpPr>
        <p:grpSpPr>
          <a:xfrm>
            <a:off x="8283732" y="185594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8ED2CF-2687-4F54-AD8E-ADBED35AA86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468488-20AA-42A9-BB74-4DA7601F7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74FFAC-1E70-4639-98A5-5108B2044617}"/>
              </a:ext>
            </a:extLst>
          </p:cNvPr>
          <p:cNvGrpSpPr/>
          <p:nvPr/>
        </p:nvGrpSpPr>
        <p:grpSpPr>
          <a:xfrm>
            <a:off x="8931912" y="371696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7476A4-580A-448C-86DA-4D782E857480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FFCE4-DE2F-4876-96C1-5D59D1592C82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76503E-725F-4119-9895-202433E1DB2D}"/>
              </a:ext>
            </a:extLst>
          </p:cNvPr>
          <p:cNvGrpSpPr/>
          <p:nvPr/>
        </p:nvGrpSpPr>
        <p:grpSpPr>
          <a:xfrm>
            <a:off x="955280" y="226372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022DE3-587B-4E73-9274-6DF62C0BF6C2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BF7761-6D46-404F-91B5-D665750D139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E4FA9D-05DA-41E9-B1FE-A25EFBFA10E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CE093D-F4D0-4485-AEC4-EDD5D8EB5C32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B35E08-5440-49E9-B5E6-34F9DD7622A1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55608B-187E-4B1D-8820-88C22ABD3D3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475A4F-6699-4628-8A9B-A2155DC48EDD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4B75D8-7F5D-4BAC-A191-560EBCCF969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DA1596A-2270-4224-8397-1337E4B36C9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677A8-C189-46BD-83DD-5C2885C0375F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F00708-E513-4AEA-955D-4F50A565CA1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02E638-DEA4-4D16-A83B-ACBEA20AE0B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E5BD5-53E4-4BB2-A70E-8FC42535968D}"/>
              </a:ext>
            </a:extLst>
          </p:cNvPr>
          <p:cNvCxnSpPr>
            <a:cxnSpLocks/>
          </p:cNvCxnSpPr>
          <p:nvPr/>
        </p:nvCxnSpPr>
        <p:spPr>
          <a:xfrm>
            <a:off x="905608" y="513358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759FD9-3C73-4452-8B50-C1B576E06658}"/>
              </a:ext>
            </a:extLst>
          </p:cNvPr>
          <p:cNvSpPr txBox="1"/>
          <p:nvPr/>
        </p:nvSpPr>
        <p:spPr>
          <a:xfrm>
            <a:off x="1377718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16B727-21A9-4E0C-BF0B-FBFB0D2C675D}"/>
              </a:ext>
            </a:extLst>
          </p:cNvPr>
          <p:cNvSpPr txBox="1"/>
          <p:nvPr/>
        </p:nvSpPr>
        <p:spPr>
          <a:xfrm>
            <a:off x="7052080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61BBA9-0D46-4ADC-9F17-A7EC6D4DDD2F}"/>
              </a:ext>
            </a:extLst>
          </p:cNvPr>
          <p:cNvSpPr txBox="1"/>
          <p:nvPr/>
        </p:nvSpPr>
        <p:spPr>
          <a:xfrm>
            <a:off x="4234994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B8DF96-EA4E-4173-A95A-C9FC18A5B2A3}"/>
              </a:ext>
            </a:extLst>
          </p:cNvPr>
          <p:cNvSpPr txBox="1"/>
          <p:nvPr/>
        </p:nvSpPr>
        <p:spPr>
          <a:xfrm>
            <a:off x="9743771" y="543153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F7C660-CB64-440B-82E1-4A83477BE0DC}"/>
              </a:ext>
            </a:extLst>
          </p:cNvPr>
          <p:cNvSpPr txBox="1"/>
          <p:nvPr/>
        </p:nvSpPr>
        <p:spPr>
          <a:xfrm>
            <a:off x="5880430" y="263445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C63181-8633-4A31-AC36-0145D99A6C51}"/>
              </a:ext>
            </a:extLst>
          </p:cNvPr>
          <p:cNvSpPr txBox="1"/>
          <p:nvPr/>
        </p:nvSpPr>
        <p:spPr>
          <a:xfrm>
            <a:off x="8260688" y="443697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CC2C6B-9CBD-47DB-B142-302A79A257BC}"/>
              </a:ext>
            </a:extLst>
          </p:cNvPr>
          <p:cNvSpPr txBox="1"/>
          <p:nvPr/>
        </p:nvSpPr>
        <p:spPr>
          <a:xfrm>
            <a:off x="9911588" y="416351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B4964-A892-46CD-A1FF-0A18F741FF8C}"/>
              </a:ext>
            </a:extLst>
          </p:cNvPr>
          <p:cNvSpPr txBox="1"/>
          <p:nvPr/>
        </p:nvSpPr>
        <p:spPr>
          <a:xfrm>
            <a:off x="8520702" y="199737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BF17164E-E2A4-4561-9FB5-E7DB80B3C04B}"/>
              </a:ext>
            </a:extLst>
          </p:cNvPr>
          <p:cNvSpPr/>
          <p:nvPr/>
        </p:nvSpPr>
        <p:spPr>
          <a:xfrm flipH="1">
            <a:off x="3660730" y="557381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E3C06B31-066A-4DFB-B9A8-45002ECA8A54}"/>
              </a:ext>
            </a:extLst>
          </p:cNvPr>
          <p:cNvSpPr/>
          <p:nvPr/>
        </p:nvSpPr>
        <p:spPr>
          <a:xfrm flipH="1">
            <a:off x="6447900" y="55931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69DFDB37-3423-4FD0-9AAB-32B4EAA33D3D}"/>
              </a:ext>
            </a:extLst>
          </p:cNvPr>
          <p:cNvSpPr/>
          <p:nvPr/>
        </p:nvSpPr>
        <p:spPr>
          <a:xfrm>
            <a:off x="9163417" y="55554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5FC6AA6A-A126-48BC-AD35-01D9D4A77B2B}"/>
              </a:ext>
            </a:extLst>
          </p:cNvPr>
          <p:cNvSpPr/>
          <p:nvPr/>
        </p:nvSpPr>
        <p:spPr>
          <a:xfrm>
            <a:off x="874024" y="556100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269D9-82DA-4D09-9BCC-934762C49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9C86C-E551-486E-A9E0-D054C3F91A2C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 </a:t>
            </a:r>
            <a:r>
              <a:rPr lang="en-US" altLang="ko-KR" dirty="0">
                <a:solidFill>
                  <a:srgbClr val="EF4A4A"/>
                </a:solidFill>
              </a:rPr>
              <a:t> </a:t>
            </a:r>
            <a:r>
              <a:rPr lang="en-US" altLang="ko-KR" dirty="0"/>
              <a:t>Here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3B27AE-E100-468B-BF63-824CA04A4EA2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9C96405F-4D72-4873-B2F2-B9D09427C98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D26D1314-4B30-4E68-A9F2-E9E184FCDBF5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I hope and I believe that this Template will your Time, Money and Reputation.</a:t>
              </a:r>
              <a:r>
                <a:rPr lang="en-US" altLang="ko-KR" sz="1200" dirty="0">
                  <a:cs typeface="Arial" pitchFamily="34" charset="0"/>
                </a:rPr>
                <a:t>  </a:t>
              </a:r>
              <a:endParaRPr lang="ko-KR" altLang="en-US" sz="1200" dirty="0"/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:a16="http://schemas.microsoft.com/office/drawing/2014/main" id="{F0E8D9B5-7268-4BC4-AF33-BC883CB230DD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5659D928-076E-471C-A749-825AC1B227DC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122AB953-50C7-4F92-BCF8-ADD6266DDE59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A87EA5A6-D70B-4E83-8ADB-4738EFA2AB36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3445F022-E33E-4C26-B58B-DD36C92D9E2C}"/>
              </a:ext>
            </a:extLst>
          </p:cNvPr>
          <p:cNvSpPr/>
          <p:nvPr/>
        </p:nvSpPr>
        <p:spPr>
          <a:xfrm>
            <a:off x="1693646" y="250680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E61C64B-4F6D-4ECC-B737-22841162D709}"/>
              </a:ext>
            </a:extLst>
          </p:cNvPr>
          <p:cNvSpPr/>
          <p:nvPr/>
        </p:nvSpPr>
        <p:spPr>
          <a:xfrm>
            <a:off x="1720617" y="469174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53BE0-4CE4-4F6B-BA4A-ED0536DC0A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2800B1-A7B5-4428-B158-51C808DA1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0B5D7AEC-1AD7-43DC-BB15-458DC1ED52BC}"/>
              </a:ext>
            </a:extLst>
          </p:cNvPr>
          <p:cNvSpPr/>
          <p:nvPr/>
        </p:nvSpPr>
        <p:spPr>
          <a:xfrm rot="16200000">
            <a:off x="2887321" y="3649844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AF3FB4DB-6E9D-4E31-A725-7C7A80060EF0}"/>
              </a:ext>
            </a:extLst>
          </p:cNvPr>
          <p:cNvSpPr/>
          <p:nvPr/>
        </p:nvSpPr>
        <p:spPr>
          <a:xfrm rot="16200000">
            <a:off x="5523616" y="2573323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DF8F6DB1-AACE-4D15-8CA3-34C2EAA9A7AD}"/>
              </a:ext>
            </a:extLst>
          </p:cNvPr>
          <p:cNvSpPr/>
          <p:nvPr/>
        </p:nvSpPr>
        <p:spPr>
          <a:xfrm rot="16200000">
            <a:off x="8159911" y="1496802"/>
            <a:ext cx="1260000" cy="2628000"/>
          </a:xfrm>
          <a:prstGeom prst="roundRect">
            <a:avLst>
              <a:gd name="adj" fmla="val 10715"/>
            </a:avLst>
          </a:pr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879D0212-34F4-4BFA-9DEA-ABF0761A27C8}"/>
              </a:ext>
            </a:extLst>
          </p:cNvPr>
          <p:cNvSpPr/>
          <p:nvPr/>
        </p:nvSpPr>
        <p:spPr>
          <a:xfrm>
            <a:off x="1862231" y="5224753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552AB61F-203E-490C-B7B7-6AFEF6F792EB}"/>
              </a:ext>
            </a:extLst>
          </p:cNvPr>
          <p:cNvSpPr/>
          <p:nvPr/>
        </p:nvSpPr>
        <p:spPr>
          <a:xfrm>
            <a:off x="4485939" y="409175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19108585-B789-4273-ABD0-3358B2D81DE1}"/>
              </a:ext>
            </a:extLst>
          </p:cNvPr>
          <p:cNvSpPr/>
          <p:nvPr/>
        </p:nvSpPr>
        <p:spPr>
          <a:xfrm>
            <a:off x="7109647" y="2958764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A4D6D91F-754A-4293-A2DE-3391E5E6C6E6}"/>
              </a:ext>
            </a:extLst>
          </p:cNvPr>
          <p:cNvSpPr/>
          <p:nvPr/>
        </p:nvSpPr>
        <p:spPr>
          <a:xfrm>
            <a:off x="9733355" y="1825769"/>
            <a:ext cx="741115" cy="7411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9B920-F9A6-4F45-9937-4CC8608DB343}"/>
              </a:ext>
            </a:extLst>
          </p:cNvPr>
          <p:cNvGrpSpPr/>
          <p:nvPr/>
        </p:nvGrpSpPr>
        <p:grpSpPr>
          <a:xfrm>
            <a:off x="5307616" y="351799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03871A-785F-46EE-966C-D8B98173DC1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C4CC1D-41BC-42DA-89EE-B72D335BBB8B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1B20EC-BF70-4619-8CCF-D786B5FE4E8F}"/>
              </a:ext>
            </a:extLst>
          </p:cNvPr>
          <p:cNvGrpSpPr/>
          <p:nvPr/>
        </p:nvGrpSpPr>
        <p:grpSpPr>
          <a:xfrm>
            <a:off x="5307616" y="4777991"/>
            <a:ext cx="3384000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FD236D-CDD3-4CAF-8885-1E01DB68EFB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F8CC8-2FE5-4B58-964B-D473CAEDF78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36A2A5-963E-4647-A4F9-834F88DCDCC1}"/>
              </a:ext>
            </a:extLst>
          </p:cNvPr>
          <p:cNvGrpSpPr/>
          <p:nvPr/>
        </p:nvGrpSpPr>
        <p:grpSpPr>
          <a:xfrm>
            <a:off x="7943909" y="3634880"/>
            <a:ext cx="3384000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14D89-864A-4D29-9C0B-20BF49BE449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E85AA6-F0B8-4D21-88F0-FE256198BF0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61985-1C7D-4C88-9AB6-A49FC131B290}"/>
              </a:ext>
            </a:extLst>
          </p:cNvPr>
          <p:cNvGrpSpPr/>
          <p:nvPr/>
        </p:nvGrpSpPr>
        <p:grpSpPr>
          <a:xfrm>
            <a:off x="979321" y="3225727"/>
            <a:ext cx="3384000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184ECC-902C-46DD-BF90-9B72AA35CF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412E9D-214B-4727-85B0-BA514BB07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96395-B31E-443A-959D-F48E1DBD2868}"/>
              </a:ext>
            </a:extLst>
          </p:cNvPr>
          <p:cNvGrpSpPr/>
          <p:nvPr/>
        </p:nvGrpSpPr>
        <p:grpSpPr>
          <a:xfrm>
            <a:off x="3615616" y="2121032"/>
            <a:ext cx="3384000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71D658-E998-4A4C-9ED8-2A338FFD2CF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C8A6D7-17F5-429C-8D6E-2996813683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E456F4-9594-4C3D-9B37-257D8E1E79B4}"/>
              </a:ext>
            </a:extLst>
          </p:cNvPr>
          <p:cNvGrpSpPr/>
          <p:nvPr/>
        </p:nvGrpSpPr>
        <p:grpSpPr>
          <a:xfrm>
            <a:off x="2671321" y="4594514"/>
            <a:ext cx="1692000" cy="738664"/>
            <a:chOff x="3942643" y="3330651"/>
            <a:chExt cx="125871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E4483F-399F-4D1A-804F-FD166F99B0D3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1C400A-3E4D-4EEC-8BE6-986CFFDDEC7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6B70F5-8BAE-4DB4-99C4-DE0B90C537CA}"/>
              </a:ext>
            </a:extLst>
          </p:cNvPr>
          <p:cNvGrpSpPr/>
          <p:nvPr/>
        </p:nvGrpSpPr>
        <p:grpSpPr>
          <a:xfrm>
            <a:off x="7943911" y="2441473"/>
            <a:ext cx="1692000" cy="738664"/>
            <a:chOff x="3942643" y="3330651"/>
            <a:chExt cx="1258713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98F590-B7A1-42AC-9AA9-EECC0588112F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CC6580-0A32-4B40-B160-420AB3CF822F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8984B86-6A81-475E-9478-F3F0C9D7694F}"/>
              </a:ext>
            </a:extLst>
          </p:cNvPr>
          <p:cNvSpPr/>
          <p:nvPr/>
        </p:nvSpPr>
        <p:spPr>
          <a:xfrm>
            <a:off x="4697891" y="430417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32">
            <a:extLst>
              <a:ext uri="{FF2B5EF4-FFF2-40B4-BE49-F238E27FC236}">
                <a16:creationId xmlns:a16="http://schemas.microsoft.com/office/drawing/2014/main" id="{A1FAF04E-D361-4BD5-BD8A-68D4FDAE1836}"/>
              </a:ext>
            </a:extLst>
          </p:cNvPr>
          <p:cNvSpPr/>
          <p:nvPr/>
        </p:nvSpPr>
        <p:spPr>
          <a:xfrm>
            <a:off x="2071469" y="544491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565E6C28-BC1A-43AC-861C-06BB048ABE50}"/>
              </a:ext>
            </a:extLst>
          </p:cNvPr>
          <p:cNvSpPr/>
          <p:nvPr/>
        </p:nvSpPr>
        <p:spPr>
          <a:xfrm>
            <a:off x="7269827" y="317829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24">
            <a:extLst>
              <a:ext uri="{FF2B5EF4-FFF2-40B4-BE49-F238E27FC236}">
                <a16:creationId xmlns:a16="http://schemas.microsoft.com/office/drawing/2014/main" id="{13D3E2F7-DF2A-47A9-B1E2-FB98D1678D4D}"/>
              </a:ext>
            </a:extLst>
          </p:cNvPr>
          <p:cNvSpPr/>
          <p:nvPr/>
        </p:nvSpPr>
        <p:spPr>
          <a:xfrm>
            <a:off x="9914598" y="20064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3E8A5-F4EA-40ED-AEDE-7257B3AAE537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accent6">
              <a:alpha val="40000"/>
            </a:schemeClr>
          </a:solidFill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7A0881BC-7A26-42FC-9FE9-51D9CD63A940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A24DB17C-0EA5-4FEE-A8F1-99B1E867C59B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5">
              <a:extLst>
                <a:ext uri="{FF2B5EF4-FFF2-40B4-BE49-F238E27FC236}">
                  <a16:creationId xmlns:a16="http://schemas.microsoft.com/office/drawing/2014/main" id="{645B38DE-089F-4284-8445-D91DB094659B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6332813B-EB78-4DDC-A05B-0FBEF9AA5FA7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32D8C5ED-9E8D-4E57-B9A1-E24DA5C41320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9">
              <a:extLst>
                <a:ext uri="{FF2B5EF4-FFF2-40B4-BE49-F238E27FC236}">
                  <a16:creationId xmlns:a16="http://schemas.microsoft.com/office/drawing/2014/main" id="{B9B22CD5-6BCF-482C-8917-6B496A74A73C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2C849E5F-1D11-4D4E-ADD3-7EE1FA81B3E3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A9B412C7-ED97-477B-88EF-85A68087E2A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2">
              <a:extLst>
                <a:ext uri="{FF2B5EF4-FFF2-40B4-BE49-F238E27FC236}">
                  <a16:creationId xmlns:a16="http://schemas.microsoft.com/office/drawing/2014/main" id="{E714087A-5493-4627-83F5-5BF9FD53849B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44">
              <a:extLst>
                <a:ext uri="{FF2B5EF4-FFF2-40B4-BE49-F238E27FC236}">
                  <a16:creationId xmlns:a16="http://schemas.microsoft.com/office/drawing/2014/main" id="{F7A8CC31-A1D5-4DAE-ACC1-CE37DF7C053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5">
              <a:extLst>
                <a:ext uri="{FF2B5EF4-FFF2-40B4-BE49-F238E27FC236}">
                  <a16:creationId xmlns:a16="http://schemas.microsoft.com/office/drawing/2014/main" id="{7333F249-6232-4EFC-AE95-35FB70D43999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12AC9797-8A75-4037-B2A5-C96D44A59FFE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4">
              <a:extLst>
                <a:ext uri="{FF2B5EF4-FFF2-40B4-BE49-F238E27FC236}">
                  <a16:creationId xmlns:a16="http://schemas.microsoft.com/office/drawing/2014/main" id="{01B65791-999E-4528-AF41-5F7E400678D6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id="{3814DE77-6738-4A0E-AE69-7775F59974B8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7">
              <a:extLst>
                <a:ext uri="{FF2B5EF4-FFF2-40B4-BE49-F238E27FC236}">
                  <a16:creationId xmlns:a16="http://schemas.microsoft.com/office/drawing/2014/main" id="{7B7948E1-EE48-4D59-BBFB-2CEC28DB7E99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744AA935-89A1-40C2-8157-FBD52B3142AF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08308B44-E64A-462F-874E-D1583A40C819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00F8635E-BDCB-45D5-90F9-FF87B249205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F2203D-FC86-485A-BDDD-B4E403A4D08F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E4F1-3377-42C5-B11F-66B5D5B3DDEE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6BC8EA-3537-46A5-A6F6-E42F4C52653C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A679E-36D5-4424-AA0C-496E2CAA9D40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3B7720-D866-4751-8306-7BA1AFAD1F0D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8C52-D97A-4A33-BF1A-F1F7F2256A90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AFC44C-136C-48AF-878C-68A207A2CFD6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6FA3AE-7B27-4E10-958E-AEB78105B10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C6643-5798-4A4F-B957-99356A8B25E4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FEE1B-FB4F-4896-9044-A03C4D97B60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9B0261-80D4-4031-8BEF-404B4E9C2F9B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2A415-8258-4544-8D23-5CDE4CF84195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61E302-F87C-4D64-933C-C9656C46E2C3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10344-B236-45D4-9B8C-5E99591636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9DD7A7-69C0-4057-9108-0ADBF8D758BA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46339-C7FE-41F5-B0BA-99D9AB1473D8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842DF7-F41B-41BF-A127-D5960BD47033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BCC57A-0781-44CE-9D4D-8921A4C6974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B93C8D-7D64-4BD3-89D9-982F6D268984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A19AA3-7855-4301-8D62-9DB788FA0302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rapezoid 13">
            <a:extLst>
              <a:ext uri="{FF2B5EF4-FFF2-40B4-BE49-F238E27FC236}">
                <a16:creationId xmlns:a16="http://schemas.microsoft.com/office/drawing/2014/main" id="{0F34BAA6-F521-477C-86CD-7470DFEF3A79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2B600F5-3EA6-464B-AF16-B8290BC3CB47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Teardrop 1">
            <a:extLst>
              <a:ext uri="{FF2B5EF4-FFF2-40B4-BE49-F238E27FC236}">
                <a16:creationId xmlns:a16="http://schemas.microsoft.com/office/drawing/2014/main" id="{886A5EA9-2F34-4D03-A7D1-131BF3A418B8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A8D9EC8A-948B-412A-901D-8368232C8982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id="{1E59201B-370F-43DE-90BC-E2D1DA824C7D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9BF4DB50-5B91-4BDF-8BC2-2ED6D8C6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FEA79F7A-DA9E-4305-A281-E984088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63580506-033B-4476-B8CC-CC2E86F1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708D1C2E-E1E6-4EB0-9CD1-62A1DDFF3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8D3C8F67-CFD0-48AF-B7BC-0551AEAB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E43FC379-632A-4674-8E13-4498D44EF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450945"/>
              </p:ext>
            </p:extLst>
          </p:nvPr>
        </p:nvGraphicFramePr>
        <p:xfrm>
          <a:off x="3470523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994006F6-CCB6-42EA-9C8C-1AD42B80C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48449"/>
              </p:ext>
            </p:extLst>
          </p:nvPr>
        </p:nvGraphicFramePr>
        <p:xfrm>
          <a:off x="3470523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49B7CE1F-89F8-4AE3-8DF8-25825BC1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312726"/>
              </p:ext>
            </p:extLst>
          </p:nvPr>
        </p:nvGraphicFramePr>
        <p:xfrm>
          <a:off x="1087397" y="4069308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FA5D589-518F-4AA6-889A-FF55489A2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34387"/>
              </p:ext>
            </p:extLst>
          </p:nvPr>
        </p:nvGraphicFramePr>
        <p:xfrm>
          <a:off x="1087397" y="1858370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3B75B8-212A-4A49-A402-2D0D676FE3C5}"/>
              </a:ext>
            </a:extLst>
          </p:cNvPr>
          <p:cNvSpPr txBox="1"/>
          <p:nvPr/>
        </p:nvSpPr>
        <p:spPr>
          <a:xfrm>
            <a:off x="1473579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5A305-0DD6-4C27-967E-C8E0D6133908}"/>
              </a:ext>
            </a:extLst>
          </p:cNvPr>
          <p:cNvSpPr txBox="1"/>
          <p:nvPr/>
        </p:nvSpPr>
        <p:spPr>
          <a:xfrm>
            <a:off x="3856705" y="241991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6E069-5967-412A-8248-1CC8FE7F7569}"/>
              </a:ext>
            </a:extLst>
          </p:cNvPr>
          <p:cNvSpPr txBox="1"/>
          <p:nvPr/>
        </p:nvSpPr>
        <p:spPr>
          <a:xfrm>
            <a:off x="1473579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B2C84-F665-4BE9-B52F-4760EE950011}"/>
              </a:ext>
            </a:extLst>
          </p:cNvPr>
          <p:cNvSpPr txBox="1"/>
          <p:nvPr/>
        </p:nvSpPr>
        <p:spPr>
          <a:xfrm>
            <a:off x="3856705" y="4623648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046A-CD6A-44B0-A206-2635E675E862}"/>
              </a:ext>
            </a:extLst>
          </p:cNvPr>
          <p:cNvSpPr txBox="1"/>
          <p:nvPr/>
        </p:nvSpPr>
        <p:spPr>
          <a:xfrm>
            <a:off x="925485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09B5C-1644-4605-876A-8FDB770427DF}"/>
              </a:ext>
            </a:extLst>
          </p:cNvPr>
          <p:cNvSpPr txBox="1"/>
          <p:nvPr/>
        </p:nvSpPr>
        <p:spPr>
          <a:xfrm>
            <a:off x="3308611" y="3557084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E5709-476B-42B3-AA4F-44010ED39D6B}"/>
              </a:ext>
            </a:extLst>
          </p:cNvPr>
          <p:cNvSpPr txBox="1"/>
          <p:nvPr/>
        </p:nvSpPr>
        <p:spPr>
          <a:xfrm>
            <a:off x="925485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89E13-E5A7-4781-B806-5C6DC22B85DB}"/>
              </a:ext>
            </a:extLst>
          </p:cNvPr>
          <p:cNvSpPr txBox="1"/>
          <p:nvPr/>
        </p:nvSpPr>
        <p:spPr>
          <a:xfrm>
            <a:off x="3308611" y="5776442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AC13C-20BE-4CED-A511-A70B3C37A6C5}"/>
              </a:ext>
            </a:extLst>
          </p:cNvPr>
          <p:cNvGrpSpPr/>
          <p:nvPr/>
        </p:nvGrpSpPr>
        <p:grpSpPr>
          <a:xfrm flipH="1">
            <a:off x="5714259" y="1846307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DE4850FC-F67A-46ED-99B4-2C6F4352A50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77982E02-E96A-4474-9D37-42A802D01BB9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EF6B7CDA-9416-4B15-9605-134177D90ABB}"/>
              </a:ext>
            </a:extLst>
          </p:cNvPr>
          <p:cNvGrpSpPr/>
          <p:nvPr/>
        </p:nvGrpSpPr>
        <p:grpSpPr>
          <a:xfrm>
            <a:off x="5987687" y="2457465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E464C0-7841-492E-A781-272BDD96603B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3441E5-5C58-4758-B74C-DECC666FEE59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7337AD3-806E-4BFE-8907-94B367E373DA}"/>
              </a:ext>
            </a:extLst>
          </p:cNvPr>
          <p:cNvSpPr txBox="1"/>
          <p:nvPr/>
        </p:nvSpPr>
        <p:spPr>
          <a:xfrm>
            <a:off x="5864267" y="1865450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3749214-D84C-4CC5-9838-5394E8D77532}"/>
              </a:ext>
            </a:extLst>
          </p:cNvPr>
          <p:cNvGrpSpPr/>
          <p:nvPr/>
        </p:nvGrpSpPr>
        <p:grpSpPr>
          <a:xfrm>
            <a:off x="5987687" y="3415209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17D3-FE33-4C2C-A10E-27D396F39E63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4E9FC5-FDD7-4911-9151-7168B131E9B3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0C38F2F5-8E8A-49DB-A1DE-FC676FD83CCE}"/>
              </a:ext>
            </a:extLst>
          </p:cNvPr>
          <p:cNvGrpSpPr/>
          <p:nvPr/>
        </p:nvGrpSpPr>
        <p:grpSpPr>
          <a:xfrm>
            <a:off x="5987687" y="4410622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6B17EC-8EDE-4AD2-919F-020EF4D07581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180460-42F0-4DDC-A0A3-FA73E575BA06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6AA2ECE-6678-4748-B852-752A816BE78D}"/>
              </a:ext>
            </a:extLst>
          </p:cNvPr>
          <p:cNvGrpSpPr/>
          <p:nvPr/>
        </p:nvGrpSpPr>
        <p:grpSpPr>
          <a:xfrm>
            <a:off x="5987687" y="5409798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7EC947-9B15-4FCF-A43C-F29068ECBE9E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C677E1-349C-469D-A7B4-BF77789EF61B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537366" y="4868889"/>
            <a:ext cx="3920708" cy="169777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E0006-DD96-459D-A8D7-9A9298D0C2E8}"/>
              </a:ext>
            </a:extLst>
          </p:cNvPr>
          <p:cNvSpPr txBox="1"/>
          <p:nvPr/>
        </p:nvSpPr>
        <p:spPr>
          <a:xfrm>
            <a:off x="6204601" y="3017663"/>
            <a:ext cx="1332765" cy="251528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51AD53-D9D7-49D1-B8CA-8C9011DC5076}"/>
              </a:ext>
            </a:extLst>
          </p:cNvPr>
          <p:cNvSpPr/>
          <p:nvPr/>
        </p:nvSpPr>
        <p:spPr>
          <a:xfrm flipH="1">
            <a:off x="6204601" y="2370969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90C2F7-99A1-453B-8348-07D8294E9905}"/>
              </a:ext>
            </a:extLst>
          </p:cNvPr>
          <p:cNvGrpSpPr/>
          <p:nvPr/>
        </p:nvGrpSpPr>
        <p:grpSpPr>
          <a:xfrm>
            <a:off x="1234334" y="1142981"/>
            <a:ext cx="3669659" cy="4724439"/>
            <a:chOff x="886442" y="1572293"/>
            <a:chExt cx="3397525" cy="5432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BB5E4-3085-4454-93CC-2AD2BB5536A9}"/>
                </a:ext>
              </a:extLst>
            </p:cNvPr>
            <p:cNvSpPr txBox="1"/>
            <p:nvPr/>
          </p:nvSpPr>
          <p:spPr>
            <a:xfrm>
              <a:off x="886442" y="1572293"/>
              <a:ext cx="3397525" cy="42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1CBCDD-2A92-44C9-8BA7-AB5E9FCCE2CF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35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9D8660-169F-46D8-9609-1B65EE9742FB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60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9A401B8-D592-4261-BCCA-A54DB0B02286}"/>
              </a:ext>
            </a:extLst>
          </p:cNvPr>
          <p:cNvSpPr/>
          <p:nvPr/>
        </p:nvSpPr>
        <p:spPr>
          <a:xfrm>
            <a:off x="733926" y="755403"/>
            <a:ext cx="4670475" cy="54995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372399" y="5992237"/>
            <a:ext cx="11612077" cy="77303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Infographic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14ECADC0-232B-4B45-BABF-1436B65571F9}"/>
              </a:ext>
            </a:extLst>
          </p:cNvPr>
          <p:cNvGrpSpPr/>
          <p:nvPr/>
        </p:nvGrpSpPr>
        <p:grpSpPr>
          <a:xfrm>
            <a:off x="4088722" y="864700"/>
            <a:ext cx="3325679" cy="4293312"/>
            <a:chOff x="886442" y="1591192"/>
            <a:chExt cx="3397525" cy="4936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E52711-FFE3-454A-939D-47394998ED5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5E3646-ED01-42E3-8606-BB7ED946FF66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38DB8D0-2872-4EF0-87EC-CC9D2EF5DC04}"/>
              </a:ext>
            </a:extLst>
          </p:cNvPr>
          <p:cNvGrpSpPr/>
          <p:nvPr/>
        </p:nvGrpSpPr>
        <p:grpSpPr>
          <a:xfrm>
            <a:off x="8056108" y="864700"/>
            <a:ext cx="3325679" cy="4293312"/>
            <a:chOff x="886442" y="1591192"/>
            <a:chExt cx="3397525" cy="4936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54B80F-DC9E-4520-A1E2-2A61AA79ADCA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4C8E9B-59EB-4CF1-9A3D-CDD085F269B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423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084A1F-2500-42D9-93DC-173CA3C6D013}"/>
              </a:ext>
            </a:extLst>
          </p:cNvPr>
          <p:cNvSpPr txBox="1"/>
          <p:nvPr/>
        </p:nvSpPr>
        <p:spPr>
          <a:xfrm>
            <a:off x="617074" y="864700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F8F1DE-7710-4180-9C7B-7E47872AF093}"/>
              </a:ext>
            </a:extLst>
          </p:cNvPr>
          <p:cNvSpPr/>
          <p:nvPr/>
        </p:nvSpPr>
        <p:spPr>
          <a:xfrm rot="3113540">
            <a:off x="10096477" y="110414"/>
            <a:ext cx="3407198" cy="1908680"/>
          </a:xfrm>
          <a:custGeom>
            <a:avLst/>
            <a:gdLst>
              <a:gd name="connsiteX0" fmla="*/ 1729832 w 3407198"/>
              <a:gd name="connsiteY0" fmla="*/ 1009980 h 1908680"/>
              <a:gd name="connsiteX1" fmla="*/ 1729832 w 3407198"/>
              <a:gd name="connsiteY1" fmla="*/ 1201333 h 1908680"/>
              <a:gd name="connsiteX2" fmla="*/ 1764380 w 3407198"/>
              <a:gd name="connsiteY2" fmla="*/ 1185191 h 1908680"/>
              <a:gd name="connsiteX3" fmla="*/ 1806097 w 3407198"/>
              <a:gd name="connsiteY3" fmla="*/ 1086994 h 1908680"/>
              <a:gd name="connsiteX4" fmla="*/ 1729832 w 3407198"/>
              <a:gd name="connsiteY4" fmla="*/ 1009980 h 1908680"/>
              <a:gd name="connsiteX5" fmla="*/ 1622560 w 3407198"/>
              <a:gd name="connsiteY5" fmla="*/ 742987 h 1908680"/>
              <a:gd name="connsiteX6" fmla="*/ 1608421 w 3407198"/>
              <a:gd name="connsiteY6" fmla="*/ 766797 h 1908680"/>
              <a:gd name="connsiteX7" fmla="*/ 1601196 w 3407198"/>
              <a:gd name="connsiteY7" fmla="*/ 821688 h 1908680"/>
              <a:gd name="connsiteX8" fmla="*/ 1679082 w 3407198"/>
              <a:gd name="connsiteY8" fmla="*/ 909222 h 1908680"/>
              <a:gd name="connsiteX9" fmla="*/ 1679083 w 3407198"/>
              <a:gd name="connsiteY9" fmla="*/ 706870 h 1908680"/>
              <a:gd name="connsiteX10" fmla="*/ 1642913 w 3407198"/>
              <a:gd name="connsiteY10" fmla="*/ 723491 h 1908680"/>
              <a:gd name="connsiteX11" fmla="*/ 1622560 w 3407198"/>
              <a:gd name="connsiteY11" fmla="*/ 742987 h 1908680"/>
              <a:gd name="connsiteX12" fmla="*/ 1556802 w 3407198"/>
              <a:gd name="connsiteY12" fmla="*/ 690870 h 1908680"/>
              <a:gd name="connsiteX13" fmla="*/ 1593660 w 3407198"/>
              <a:gd name="connsiteY13" fmla="*/ 655565 h 1908680"/>
              <a:gd name="connsiteX14" fmla="*/ 1679082 w 3407198"/>
              <a:gd name="connsiteY14" fmla="*/ 621594 h 1908680"/>
              <a:gd name="connsiteX15" fmla="*/ 1679082 w 3407198"/>
              <a:gd name="connsiteY15" fmla="*/ 586623 h 1908680"/>
              <a:gd name="connsiteX16" fmla="*/ 1729832 w 3407198"/>
              <a:gd name="connsiteY16" fmla="*/ 586622 h 1908680"/>
              <a:gd name="connsiteX17" fmla="*/ 1729832 w 3407198"/>
              <a:gd name="connsiteY17" fmla="*/ 621820 h 1908680"/>
              <a:gd name="connsiteX18" fmla="*/ 1786163 w 3407198"/>
              <a:gd name="connsiteY18" fmla="*/ 639034 h 1908680"/>
              <a:gd name="connsiteX19" fmla="*/ 1890922 w 3407198"/>
              <a:gd name="connsiteY19" fmla="*/ 801380 h 1908680"/>
              <a:gd name="connsiteX20" fmla="*/ 1807059 w 3407198"/>
              <a:gd name="connsiteY20" fmla="*/ 804010 h 1908680"/>
              <a:gd name="connsiteX21" fmla="*/ 1749213 w 3407198"/>
              <a:gd name="connsiteY21" fmla="*/ 714363 h 1908680"/>
              <a:gd name="connsiteX22" fmla="*/ 1729832 w 3407198"/>
              <a:gd name="connsiteY22" fmla="*/ 707399 h 1908680"/>
              <a:gd name="connsiteX23" fmla="*/ 1729832 w 3407198"/>
              <a:gd name="connsiteY23" fmla="*/ 925643 h 1908680"/>
              <a:gd name="connsiteX24" fmla="*/ 1889186 w 3407198"/>
              <a:gd name="connsiteY24" fmla="*/ 1076635 h 1908680"/>
              <a:gd name="connsiteX25" fmla="*/ 1813633 w 3407198"/>
              <a:gd name="connsiteY25" fmla="*/ 1253117 h 1908680"/>
              <a:gd name="connsiteX26" fmla="*/ 1729832 w 3407198"/>
              <a:gd name="connsiteY26" fmla="*/ 1286894 h 1908680"/>
              <a:gd name="connsiteX27" fmla="*/ 1729832 w 3407198"/>
              <a:gd name="connsiteY27" fmla="*/ 1322059 h 1908680"/>
              <a:gd name="connsiteX28" fmla="*/ 1679083 w 3407198"/>
              <a:gd name="connsiteY28" fmla="*/ 1322059 h 1908680"/>
              <a:gd name="connsiteX29" fmla="*/ 1679083 w 3407198"/>
              <a:gd name="connsiteY29" fmla="*/ 1287105 h 1908680"/>
              <a:gd name="connsiteX30" fmla="*/ 1621130 w 3407198"/>
              <a:gd name="connsiteY30" fmla="*/ 1269648 h 1908680"/>
              <a:gd name="connsiteX31" fmla="*/ 1516371 w 3407198"/>
              <a:gd name="connsiteY31" fmla="*/ 1107301 h 1908680"/>
              <a:gd name="connsiteX32" fmla="*/ 1600234 w 3407198"/>
              <a:gd name="connsiteY32" fmla="*/ 1104671 h 1908680"/>
              <a:gd name="connsiteX33" fmla="*/ 1658080 w 3407198"/>
              <a:gd name="connsiteY33" fmla="*/ 1194318 h 1908680"/>
              <a:gd name="connsiteX34" fmla="*/ 1679083 w 3407198"/>
              <a:gd name="connsiteY34" fmla="*/ 1201698 h 1908680"/>
              <a:gd name="connsiteX35" fmla="*/ 1679082 w 3407198"/>
              <a:gd name="connsiteY35" fmla="*/ 997428 h 1908680"/>
              <a:gd name="connsiteX36" fmla="*/ 1518112 w 3407198"/>
              <a:gd name="connsiteY36" fmla="*/ 833394 h 1908680"/>
              <a:gd name="connsiteX37" fmla="*/ 1556802 w 3407198"/>
              <a:gd name="connsiteY37" fmla="*/ 690870 h 1908680"/>
              <a:gd name="connsiteX38" fmla="*/ 530407 w 3407198"/>
              <a:gd name="connsiteY38" fmla="*/ 834037 h 1908680"/>
              <a:gd name="connsiteX39" fmla="*/ 493660 w 3407198"/>
              <a:gd name="connsiteY39" fmla="*/ 954341 h 1908680"/>
              <a:gd name="connsiteX40" fmla="*/ 708831 w 3407198"/>
              <a:gd name="connsiteY40" fmla="*/ 1169512 h 1908680"/>
              <a:gd name="connsiteX41" fmla="*/ 924002 w 3407198"/>
              <a:gd name="connsiteY41" fmla="*/ 954341 h 1908680"/>
              <a:gd name="connsiteX42" fmla="*/ 708831 w 3407198"/>
              <a:gd name="connsiteY42" fmla="*/ 739170 h 1908680"/>
              <a:gd name="connsiteX43" fmla="*/ 530407 w 3407198"/>
              <a:gd name="connsiteY43" fmla="*/ 834037 h 1908680"/>
              <a:gd name="connsiteX44" fmla="*/ 1098922 w 3407198"/>
              <a:gd name="connsiteY44" fmla="*/ 0 h 1908680"/>
              <a:gd name="connsiteX45" fmla="*/ 1121883 w 3407198"/>
              <a:gd name="connsiteY45" fmla="*/ 0 h 1908680"/>
              <a:gd name="connsiteX46" fmla="*/ 1263002 w 3407198"/>
              <a:gd name="connsiteY46" fmla="*/ 110682 h 1908680"/>
              <a:gd name="connsiteX47" fmla="*/ 1012113 w 3407198"/>
              <a:gd name="connsiteY47" fmla="*/ 110682 h 1908680"/>
              <a:gd name="connsiteX48" fmla="*/ 943490 w 3407198"/>
              <a:gd name="connsiteY48" fmla="*/ 198175 h 1908680"/>
              <a:gd name="connsiteX49" fmla="*/ 1374555 w 3407198"/>
              <a:gd name="connsiteY49" fmla="*/ 198175 h 1908680"/>
              <a:gd name="connsiteX50" fmla="*/ 1711021 w 3407198"/>
              <a:gd name="connsiteY50" fmla="*/ 462070 h 1908680"/>
              <a:gd name="connsiteX51" fmla="*/ 1703600 w 3407198"/>
              <a:gd name="connsiteY51" fmla="*/ 461322 h 1908680"/>
              <a:gd name="connsiteX52" fmla="*/ 1294780 w 3407198"/>
              <a:gd name="connsiteY52" fmla="*/ 678690 h 1908680"/>
              <a:gd name="connsiteX53" fmla="*/ 1210579 w 3407198"/>
              <a:gd name="connsiteY53" fmla="*/ 954342 h 1908680"/>
              <a:gd name="connsiteX54" fmla="*/ 1703600 w 3407198"/>
              <a:gd name="connsiteY54" fmla="*/ 1447362 h 1908680"/>
              <a:gd name="connsiteX55" fmla="*/ 2196620 w 3407198"/>
              <a:gd name="connsiteY55" fmla="*/ 954342 h 1908680"/>
              <a:gd name="connsiteX56" fmla="*/ 2186604 w 3407198"/>
              <a:gd name="connsiteY56" fmla="*/ 854981 h 1908680"/>
              <a:gd name="connsiteX57" fmla="*/ 2178437 w 3407198"/>
              <a:gd name="connsiteY57" fmla="*/ 828672 h 1908680"/>
              <a:gd name="connsiteX58" fmla="*/ 3194663 w 3407198"/>
              <a:gd name="connsiteY58" fmla="*/ 1625715 h 1908680"/>
              <a:gd name="connsiteX59" fmla="*/ 3194663 w 3407198"/>
              <a:gd name="connsiteY59" fmla="*/ 1710506 h 1908680"/>
              <a:gd name="connsiteX60" fmla="*/ 212536 w 3407198"/>
              <a:gd name="connsiteY60" fmla="*/ 1710506 h 1908680"/>
              <a:gd name="connsiteX61" fmla="*/ 212536 w 3407198"/>
              <a:gd name="connsiteY61" fmla="*/ 1130139 h 1908680"/>
              <a:gd name="connsiteX62" fmla="*/ 134724 w 3407198"/>
              <a:gd name="connsiteY62" fmla="*/ 1229348 h 1908680"/>
              <a:gd name="connsiteX63" fmla="*/ 134724 w 3407198"/>
              <a:gd name="connsiteY63" fmla="*/ 1797999 h 1908680"/>
              <a:gd name="connsiteX64" fmla="*/ 3272475 w 3407198"/>
              <a:gd name="connsiteY64" fmla="*/ 1797999 h 1908680"/>
              <a:gd name="connsiteX65" fmla="*/ 3272475 w 3407198"/>
              <a:gd name="connsiteY65" fmla="*/ 1686744 h 1908680"/>
              <a:gd name="connsiteX66" fmla="*/ 3407198 w 3407198"/>
              <a:gd name="connsiteY66" fmla="*/ 1792409 h 1908680"/>
              <a:gd name="connsiteX67" fmla="*/ 3407198 w 3407198"/>
              <a:gd name="connsiteY67" fmla="*/ 1908680 h 1908680"/>
              <a:gd name="connsiteX68" fmla="*/ 0 w 3407198"/>
              <a:gd name="connsiteY68" fmla="*/ 1908680 h 1908680"/>
              <a:gd name="connsiteX69" fmla="*/ 0 w 3407198"/>
              <a:gd name="connsiteY69" fmla="*/ 1401121 h 190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07198" h="1908680">
                <a:moveTo>
                  <a:pt x="1729832" y="1009980"/>
                </a:moveTo>
                <a:lnTo>
                  <a:pt x="1729832" y="1201333"/>
                </a:lnTo>
                <a:cubicBezTo>
                  <a:pt x="1742094" y="1198313"/>
                  <a:pt x="1753812" y="1192854"/>
                  <a:pt x="1764380" y="1185191"/>
                </a:cubicBezTo>
                <a:cubicBezTo>
                  <a:pt x="1795392" y="1162705"/>
                  <a:pt x="1811441" y="1124925"/>
                  <a:pt x="1806097" y="1086994"/>
                </a:cubicBezTo>
                <a:cubicBezTo>
                  <a:pt x="1799636" y="1037499"/>
                  <a:pt x="1769144" y="1020805"/>
                  <a:pt x="1729832" y="1009980"/>
                </a:cubicBezTo>
                <a:close/>
                <a:moveTo>
                  <a:pt x="1622560" y="742987"/>
                </a:moveTo>
                <a:cubicBezTo>
                  <a:pt x="1616778" y="750283"/>
                  <a:pt x="1612031" y="758299"/>
                  <a:pt x="1608421" y="766797"/>
                </a:cubicBezTo>
                <a:cubicBezTo>
                  <a:pt x="1601200" y="783795"/>
                  <a:pt x="1598523" y="802723"/>
                  <a:pt x="1601196" y="821688"/>
                </a:cubicBezTo>
                <a:cubicBezTo>
                  <a:pt x="1611478" y="872288"/>
                  <a:pt x="1641655" y="894695"/>
                  <a:pt x="1679082" y="909222"/>
                </a:cubicBezTo>
                <a:lnTo>
                  <a:pt x="1679083" y="706870"/>
                </a:lnTo>
                <a:cubicBezTo>
                  <a:pt x="1666247" y="709886"/>
                  <a:pt x="1653953" y="715485"/>
                  <a:pt x="1642913" y="723491"/>
                </a:cubicBezTo>
                <a:cubicBezTo>
                  <a:pt x="1635160" y="729113"/>
                  <a:pt x="1628342" y="735690"/>
                  <a:pt x="1622560" y="742987"/>
                </a:cubicBezTo>
                <a:close/>
                <a:moveTo>
                  <a:pt x="1556802" y="690870"/>
                </a:moveTo>
                <a:cubicBezTo>
                  <a:pt x="1567273" y="677656"/>
                  <a:pt x="1579620" y="665745"/>
                  <a:pt x="1593660" y="655565"/>
                </a:cubicBezTo>
                <a:cubicBezTo>
                  <a:pt x="1619333" y="636949"/>
                  <a:pt x="1648749" y="625514"/>
                  <a:pt x="1679082" y="621594"/>
                </a:cubicBezTo>
                <a:lnTo>
                  <a:pt x="1679082" y="586623"/>
                </a:lnTo>
                <a:lnTo>
                  <a:pt x="1729832" y="586622"/>
                </a:lnTo>
                <a:lnTo>
                  <a:pt x="1729832" y="621820"/>
                </a:lnTo>
                <a:cubicBezTo>
                  <a:pt x="1749125" y="624442"/>
                  <a:pt x="1768138" y="630192"/>
                  <a:pt x="1786163" y="639034"/>
                </a:cubicBezTo>
                <a:cubicBezTo>
                  <a:pt x="1848443" y="669584"/>
                  <a:pt x="1888748" y="732046"/>
                  <a:pt x="1890922" y="801380"/>
                </a:cubicBezTo>
                <a:lnTo>
                  <a:pt x="1807059" y="804010"/>
                </a:lnTo>
                <a:cubicBezTo>
                  <a:pt x="1805859" y="765723"/>
                  <a:pt x="1783603" y="731232"/>
                  <a:pt x="1749213" y="714363"/>
                </a:cubicBezTo>
                <a:cubicBezTo>
                  <a:pt x="1742955" y="711293"/>
                  <a:pt x="1736482" y="708899"/>
                  <a:pt x="1729832" y="707399"/>
                </a:cubicBezTo>
                <a:lnTo>
                  <a:pt x="1729832" y="925643"/>
                </a:lnTo>
                <a:cubicBezTo>
                  <a:pt x="1796112" y="944733"/>
                  <a:pt x="1866912" y="966570"/>
                  <a:pt x="1889186" y="1076635"/>
                </a:cubicBezTo>
                <a:cubicBezTo>
                  <a:pt x="1898485" y="1144857"/>
                  <a:pt x="1869433" y="1212658"/>
                  <a:pt x="1813633" y="1253117"/>
                </a:cubicBezTo>
                <a:cubicBezTo>
                  <a:pt x="1788415" y="1271402"/>
                  <a:pt x="1759589" y="1282759"/>
                  <a:pt x="1729832" y="1286894"/>
                </a:cubicBezTo>
                <a:lnTo>
                  <a:pt x="1729832" y="1322059"/>
                </a:lnTo>
                <a:lnTo>
                  <a:pt x="1679083" y="1322059"/>
                </a:lnTo>
                <a:lnTo>
                  <a:pt x="1679083" y="1287105"/>
                </a:lnTo>
                <a:cubicBezTo>
                  <a:pt x="1659236" y="1284560"/>
                  <a:pt x="1639661" y="1278738"/>
                  <a:pt x="1621130" y="1269648"/>
                </a:cubicBezTo>
                <a:cubicBezTo>
                  <a:pt x="1558850" y="1239097"/>
                  <a:pt x="1518544" y="1176637"/>
                  <a:pt x="1516371" y="1107301"/>
                </a:cubicBezTo>
                <a:lnTo>
                  <a:pt x="1600234" y="1104671"/>
                </a:lnTo>
                <a:cubicBezTo>
                  <a:pt x="1601434" y="1142958"/>
                  <a:pt x="1623690" y="1177449"/>
                  <a:pt x="1658080" y="1194318"/>
                </a:cubicBezTo>
                <a:cubicBezTo>
                  <a:pt x="1664853" y="1197640"/>
                  <a:pt x="1671876" y="1200172"/>
                  <a:pt x="1679083" y="1201698"/>
                </a:cubicBezTo>
                <a:lnTo>
                  <a:pt x="1679082" y="997428"/>
                </a:lnTo>
                <a:cubicBezTo>
                  <a:pt x="1615293" y="981703"/>
                  <a:pt x="1545989" y="954821"/>
                  <a:pt x="1518112" y="833394"/>
                </a:cubicBezTo>
                <a:cubicBezTo>
                  <a:pt x="1510854" y="781875"/>
                  <a:pt x="1525388" y="730511"/>
                  <a:pt x="1556802" y="690870"/>
                </a:cubicBezTo>
                <a:close/>
                <a:moveTo>
                  <a:pt x="530407" y="834037"/>
                </a:moveTo>
                <a:cubicBezTo>
                  <a:pt x="507207" y="868378"/>
                  <a:pt x="493660" y="909777"/>
                  <a:pt x="493660" y="954341"/>
                </a:cubicBezTo>
                <a:cubicBezTo>
                  <a:pt x="493660" y="1073176"/>
                  <a:pt x="589995" y="1169512"/>
                  <a:pt x="708831" y="1169512"/>
                </a:cubicBezTo>
                <a:cubicBezTo>
                  <a:pt x="827667" y="1169512"/>
                  <a:pt x="924002" y="1073176"/>
                  <a:pt x="924002" y="954341"/>
                </a:cubicBezTo>
                <a:cubicBezTo>
                  <a:pt x="924002" y="835505"/>
                  <a:pt x="827667" y="739170"/>
                  <a:pt x="708831" y="739170"/>
                </a:cubicBezTo>
                <a:cubicBezTo>
                  <a:pt x="634558" y="739170"/>
                  <a:pt x="569075" y="776801"/>
                  <a:pt x="530407" y="834037"/>
                </a:cubicBezTo>
                <a:close/>
                <a:moveTo>
                  <a:pt x="1098922" y="0"/>
                </a:moveTo>
                <a:lnTo>
                  <a:pt x="1121883" y="0"/>
                </a:lnTo>
                <a:lnTo>
                  <a:pt x="1263002" y="110682"/>
                </a:lnTo>
                <a:lnTo>
                  <a:pt x="1012113" y="110682"/>
                </a:lnTo>
                <a:close/>
                <a:moveTo>
                  <a:pt x="943490" y="198175"/>
                </a:moveTo>
                <a:lnTo>
                  <a:pt x="1374555" y="198175"/>
                </a:lnTo>
                <a:lnTo>
                  <a:pt x="1711021" y="462070"/>
                </a:lnTo>
                <a:lnTo>
                  <a:pt x="1703600" y="461322"/>
                </a:lnTo>
                <a:cubicBezTo>
                  <a:pt x="1533420" y="461322"/>
                  <a:pt x="1383379" y="547546"/>
                  <a:pt x="1294780" y="678690"/>
                </a:cubicBezTo>
                <a:cubicBezTo>
                  <a:pt x="1241620" y="757376"/>
                  <a:pt x="1210580" y="852234"/>
                  <a:pt x="1210579" y="954342"/>
                </a:cubicBezTo>
                <a:cubicBezTo>
                  <a:pt x="1210579" y="1226629"/>
                  <a:pt x="1431312" y="1447361"/>
                  <a:pt x="1703600" y="1447362"/>
                </a:cubicBezTo>
                <a:cubicBezTo>
                  <a:pt x="1975887" y="1447362"/>
                  <a:pt x="2196620" y="1226629"/>
                  <a:pt x="2196620" y="954342"/>
                </a:cubicBezTo>
                <a:cubicBezTo>
                  <a:pt x="2196620" y="920306"/>
                  <a:pt x="2193171" y="887076"/>
                  <a:pt x="2186604" y="854981"/>
                </a:cubicBezTo>
                <a:lnTo>
                  <a:pt x="2178437" y="828672"/>
                </a:lnTo>
                <a:lnTo>
                  <a:pt x="3194663" y="1625715"/>
                </a:lnTo>
                <a:lnTo>
                  <a:pt x="3194663" y="1710506"/>
                </a:lnTo>
                <a:lnTo>
                  <a:pt x="212536" y="1710506"/>
                </a:lnTo>
                <a:lnTo>
                  <a:pt x="212536" y="1130139"/>
                </a:lnTo>
                <a:close/>
                <a:moveTo>
                  <a:pt x="134724" y="1229348"/>
                </a:moveTo>
                <a:lnTo>
                  <a:pt x="134724" y="1797999"/>
                </a:lnTo>
                <a:lnTo>
                  <a:pt x="3272475" y="1797999"/>
                </a:lnTo>
                <a:lnTo>
                  <a:pt x="3272475" y="1686744"/>
                </a:lnTo>
                <a:lnTo>
                  <a:pt x="3407198" y="1792409"/>
                </a:lnTo>
                <a:lnTo>
                  <a:pt x="3407198" y="1908680"/>
                </a:lnTo>
                <a:lnTo>
                  <a:pt x="0" y="1908680"/>
                </a:lnTo>
                <a:lnTo>
                  <a:pt x="0" y="140112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C0A1F61-75AE-472A-819F-A4BA357F8F37}"/>
              </a:ext>
            </a:extLst>
          </p:cNvPr>
          <p:cNvSpPr/>
          <p:nvPr/>
        </p:nvSpPr>
        <p:spPr>
          <a:xfrm rot="3113540">
            <a:off x="6152051" y="722779"/>
            <a:ext cx="1935168" cy="108406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545372" y="4524064"/>
            <a:ext cx="50917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554853" y="5349899"/>
            <a:ext cx="509167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Title of Your Presentation here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AAEE65C-50E7-4A3A-916A-FB2CF32EA465}"/>
              </a:ext>
            </a:extLst>
          </p:cNvPr>
          <p:cNvGrpSpPr/>
          <p:nvPr/>
        </p:nvGrpSpPr>
        <p:grpSpPr>
          <a:xfrm>
            <a:off x="6240983" y="1594137"/>
            <a:ext cx="2399027" cy="5059209"/>
            <a:chOff x="1674230" y="1870402"/>
            <a:chExt cx="2216106" cy="46734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A2E81F-EF7D-4A0A-9AF5-8652A306F45F}"/>
                </a:ext>
              </a:extLst>
            </p:cNvPr>
            <p:cNvSpPr/>
            <p:nvPr/>
          </p:nvSpPr>
          <p:spPr>
            <a:xfrm>
              <a:off x="2237139" y="1870402"/>
              <a:ext cx="695972" cy="795397"/>
            </a:xfrm>
            <a:custGeom>
              <a:avLst/>
              <a:gdLst>
                <a:gd name="connsiteX0" fmla="*/ 926207 w 949569"/>
                <a:gd name="connsiteY0" fmla="*/ 381671 h 1085221"/>
                <a:gd name="connsiteX1" fmla="*/ 902091 w 949569"/>
                <a:gd name="connsiteY1" fmla="*/ 320627 h 1085221"/>
                <a:gd name="connsiteX2" fmla="*/ 872699 w 949569"/>
                <a:gd name="connsiteY2" fmla="*/ 234714 h 1085221"/>
                <a:gd name="connsiteX3" fmla="*/ 709916 w 949569"/>
                <a:gd name="connsiteY3" fmla="*/ 57612 h 1085221"/>
                <a:gd name="connsiteX4" fmla="*/ 557684 w 949569"/>
                <a:gd name="connsiteY4" fmla="*/ 2597 h 1085221"/>
                <a:gd name="connsiteX5" fmla="*/ 340639 w 949569"/>
                <a:gd name="connsiteY5" fmla="*/ 1090 h 1085221"/>
                <a:gd name="connsiteX6" fmla="*/ 228349 w 949569"/>
                <a:gd name="connsiteY6" fmla="*/ 48568 h 1085221"/>
                <a:gd name="connsiteX7" fmla="*/ 109276 w 949569"/>
                <a:gd name="connsiteY7" fmla="*/ 228685 h 1085221"/>
                <a:gd name="connsiteX8" fmla="*/ 61044 w 949569"/>
                <a:gd name="connsiteY8" fmla="*/ 360569 h 1085221"/>
                <a:gd name="connsiteX9" fmla="*/ 25623 w 949569"/>
                <a:gd name="connsiteY9" fmla="*/ 557266 h 1085221"/>
                <a:gd name="connsiteX10" fmla="*/ 25623 w 949569"/>
                <a:gd name="connsiteY10" fmla="*/ 557266 h 1085221"/>
                <a:gd name="connsiteX11" fmla="*/ 25623 w 949569"/>
                <a:gd name="connsiteY11" fmla="*/ 557266 h 1085221"/>
                <a:gd name="connsiteX12" fmla="*/ 0 w 949569"/>
                <a:gd name="connsiteY12" fmla="*/ 607759 h 1085221"/>
                <a:gd name="connsiteX13" fmla="*/ 119827 w 949569"/>
                <a:gd name="connsiteY13" fmla="*/ 754716 h 1085221"/>
                <a:gd name="connsiteX14" fmla="*/ 252465 w 949569"/>
                <a:gd name="connsiteY14" fmla="*/ 987587 h 1085221"/>
                <a:gd name="connsiteX15" fmla="*/ 302958 w 949569"/>
                <a:gd name="connsiteY15" fmla="*/ 1006427 h 1085221"/>
                <a:gd name="connsiteX16" fmla="*/ 385857 w 949569"/>
                <a:gd name="connsiteY16" fmla="*/ 1081790 h 1085221"/>
                <a:gd name="connsiteX17" fmla="*/ 480814 w 949569"/>
                <a:gd name="connsiteY17" fmla="*/ 1044109 h 1085221"/>
                <a:gd name="connsiteX18" fmla="*/ 516234 w 949569"/>
                <a:gd name="connsiteY18" fmla="*/ 1003413 h 1085221"/>
                <a:gd name="connsiteX19" fmla="*/ 602901 w 949569"/>
                <a:gd name="connsiteY19" fmla="*/ 938601 h 1085221"/>
                <a:gd name="connsiteX20" fmla="*/ 617220 w 949569"/>
                <a:gd name="connsiteY20" fmla="*/ 920514 h 1085221"/>
                <a:gd name="connsiteX21" fmla="*/ 648119 w 949569"/>
                <a:gd name="connsiteY21" fmla="*/ 910717 h 1085221"/>
                <a:gd name="connsiteX22" fmla="*/ 693336 w 949569"/>
                <a:gd name="connsiteY22" fmla="*/ 896398 h 1085221"/>
                <a:gd name="connsiteX23" fmla="*/ 703133 w 949569"/>
                <a:gd name="connsiteY23" fmla="*/ 855702 h 1085221"/>
                <a:gd name="connsiteX24" fmla="*/ 696351 w 949569"/>
                <a:gd name="connsiteY24" fmla="*/ 784861 h 1085221"/>
                <a:gd name="connsiteX25" fmla="*/ 723481 w 949569"/>
                <a:gd name="connsiteY25" fmla="*/ 752455 h 1085221"/>
                <a:gd name="connsiteX26" fmla="*/ 755134 w 949569"/>
                <a:gd name="connsiteY26" fmla="*/ 752455 h 1085221"/>
                <a:gd name="connsiteX27" fmla="*/ 774728 w 949569"/>
                <a:gd name="connsiteY27" fmla="*/ 740397 h 1085221"/>
                <a:gd name="connsiteX28" fmla="*/ 830496 w 949569"/>
                <a:gd name="connsiteY28" fmla="*/ 583643 h 1085221"/>
                <a:gd name="connsiteX29" fmla="*/ 856120 w 949569"/>
                <a:gd name="connsiteY29" fmla="*/ 515816 h 1085221"/>
                <a:gd name="connsiteX30" fmla="*/ 884757 w 949569"/>
                <a:gd name="connsiteY30" fmla="*/ 536918 h 1085221"/>
                <a:gd name="connsiteX31" fmla="*/ 899830 w 949569"/>
                <a:gd name="connsiteY31" fmla="*/ 540686 h 1085221"/>
                <a:gd name="connsiteX32" fmla="*/ 944294 w 949569"/>
                <a:gd name="connsiteY32" fmla="*/ 496976 h 1085221"/>
                <a:gd name="connsiteX33" fmla="*/ 926207 w 949569"/>
                <a:gd name="connsiteY33" fmla="*/ 381671 h 108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9569" h="1085221">
                  <a:moveTo>
                    <a:pt x="926207" y="381671"/>
                  </a:moveTo>
                  <a:cubicBezTo>
                    <a:pt x="909627" y="364338"/>
                    <a:pt x="902844" y="343990"/>
                    <a:pt x="902091" y="320627"/>
                  </a:cubicBezTo>
                  <a:cubicBezTo>
                    <a:pt x="900584" y="288975"/>
                    <a:pt x="891540" y="257323"/>
                    <a:pt x="872699" y="234714"/>
                  </a:cubicBezTo>
                  <a:cubicBezTo>
                    <a:pt x="821453" y="172916"/>
                    <a:pt x="776989" y="105090"/>
                    <a:pt x="709916" y="57612"/>
                  </a:cubicBezTo>
                  <a:cubicBezTo>
                    <a:pt x="663191" y="24452"/>
                    <a:pt x="611945" y="6365"/>
                    <a:pt x="557684" y="2597"/>
                  </a:cubicBezTo>
                  <a:cubicBezTo>
                    <a:pt x="486089" y="-2678"/>
                    <a:pt x="412987" y="1843"/>
                    <a:pt x="340639" y="1090"/>
                  </a:cubicBezTo>
                  <a:cubicBezTo>
                    <a:pt x="296175" y="1090"/>
                    <a:pt x="255479" y="10887"/>
                    <a:pt x="228349" y="48568"/>
                  </a:cubicBezTo>
                  <a:cubicBezTo>
                    <a:pt x="185392" y="106597"/>
                    <a:pt x="143189" y="165380"/>
                    <a:pt x="109276" y="228685"/>
                  </a:cubicBezTo>
                  <a:cubicBezTo>
                    <a:pt x="87421" y="270134"/>
                    <a:pt x="79131" y="317613"/>
                    <a:pt x="61044" y="360569"/>
                  </a:cubicBezTo>
                  <a:cubicBezTo>
                    <a:pt x="34667" y="423874"/>
                    <a:pt x="26377" y="489440"/>
                    <a:pt x="25623" y="557266"/>
                  </a:cubicBezTo>
                  <a:lnTo>
                    <a:pt x="25623" y="557266"/>
                  </a:lnTo>
                  <a:cubicBezTo>
                    <a:pt x="25623" y="557266"/>
                    <a:pt x="25623" y="557266"/>
                    <a:pt x="25623" y="557266"/>
                  </a:cubicBezTo>
                  <a:cubicBezTo>
                    <a:pt x="17333" y="576107"/>
                    <a:pt x="10551" y="584396"/>
                    <a:pt x="0" y="607759"/>
                  </a:cubicBezTo>
                  <a:cubicBezTo>
                    <a:pt x="0" y="620571"/>
                    <a:pt x="95711" y="714020"/>
                    <a:pt x="119827" y="754716"/>
                  </a:cubicBezTo>
                  <a:cubicBezTo>
                    <a:pt x="156001" y="815760"/>
                    <a:pt x="247943" y="979297"/>
                    <a:pt x="252465" y="987587"/>
                  </a:cubicBezTo>
                  <a:cubicBezTo>
                    <a:pt x="272813" y="985326"/>
                    <a:pt x="290146" y="989847"/>
                    <a:pt x="302958" y="1006427"/>
                  </a:cubicBezTo>
                  <a:cubicBezTo>
                    <a:pt x="308987" y="1013964"/>
                    <a:pt x="345914" y="1061442"/>
                    <a:pt x="385857" y="1081790"/>
                  </a:cubicBezTo>
                  <a:cubicBezTo>
                    <a:pt x="423538" y="1100631"/>
                    <a:pt x="471770" y="1097616"/>
                    <a:pt x="480814" y="1044109"/>
                  </a:cubicBezTo>
                  <a:cubicBezTo>
                    <a:pt x="484582" y="1024514"/>
                    <a:pt x="495886" y="1009442"/>
                    <a:pt x="516234" y="1003413"/>
                  </a:cubicBezTo>
                  <a:cubicBezTo>
                    <a:pt x="552408" y="991355"/>
                    <a:pt x="581800" y="970253"/>
                    <a:pt x="602901" y="938601"/>
                  </a:cubicBezTo>
                  <a:cubicBezTo>
                    <a:pt x="607423" y="932572"/>
                    <a:pt x="612698" y="926543"/>
                    <a:pt x="617220" y="920514"/>
                  </a:cubicBezTo>
                  <a:cubicBezTo>
                    <a:pt x="625510" y="910717"/>
                    <a:pt x="633800" y="906195"/>
                    <a:pt x="648119" y="910717"/>
                  </a:cubicBezTo>
                  <a:cubicBezTo>
                    <a:pt x="664698" y="915238"/>
                    <a:pt x="684293" y="916746"/>
                    <a:pt x="693336" y="896398"/>
                  </a:cubicBezTo>
                  <a:cubicBezTo>
                    <a:pt x="698612" y="883586"/>
                    <a:pt x="703133" y="870021"/>
                    <a:pt x="703133" y="855702"/>
                  </a:cubicBezTo>
                  <a:cubicBezTo>
                    <a:pt x="703133" y="831586"/>
                    <a:pt x="700119" y="808224"/>
                    <a:pt x="696351" y="784861"/>
                  </a:cubicBezTo>
                  <a:cubicBezTo>
                    <a:pt x="692583" y="764513"/>
                    <a:pt x="702380" y="752455"/>
                    <a:pt x="723481" y="752455"/>
                  </a:cubicBezTo>
                  <a:cubicBezTo>
                    <a:pt x="734032" y="752455"/>
                    <a:pt x="744583" y="752455"/>
                    <a:pt x="755134" y="752455"/>
                  </a:cubicBezTo>
                  <a:cubicBezTo>
                    <a:pt x="764931" y="753209"/>
                    <a:pt x="770960" y="748687"/>
                    <a:pt x="774728" y="740397"/>
                  </a:cubicBezTo>
                  <a:cubicBezTo>
                    <a:pt x="798844" y="689904"/>
                    <a:pt x="812409" y="635643"/>
                    <a:pt x="830496" y="583643"/>
                  </a:cubicBezTo>
                  <a:cubicBezTo>
                    <a:pt x="838033" y="561034"/>
                    <a:pt x="843308" y="536918"/>
                    <a:pt x="856120" y="515816"/>
                  </a:cubicBezTo>
                  <a:cubicBezTo>
                    <a:pt x="865917" y="522599"/>
                    <a:pt x="874960" y="530135"/>
                    <a:pt x="884757" y="536918"/>
                  </a:cubicBezTo>
                  <a:cubicBezTo>
                    <a:pt x="889279" y="540686"/>
                    <a:pt x="893801" y="544454"/>
                    <a:pt x="899830" y="540686"/>
                  </a:cubicBezTo>
                  <a:cubicBezTo>
                    <a:pt x="916410" y="527874"/>
                    <a:pt x="936758" y="517324"/>
                    <a:pt x="944294" y="496976"/>
                  </a:cubicBezTo>
                  <a:cubicBezTo>
                    <a:pt x="958613" y="456280"/>
                    <a:pt x="958613" y="416338"/>
                    <a:pt x="926207" y="381671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EBD01D1-994F-4425-9A40-34A66039EE98}"/>
                </a:ext>
              </a:extLst>
            </p:cNvPr>
            <p:cNvSpPr/>
            <p:nvPr/>
          </p:nvSpPr>
          <p:spPr>
            <a:xfrm>
              <a:off x="2316113" y="4277730"/>
              <a:ext cx="1574223" cy="955581"/>
            </a:xfrm>
            <a:custGeom>
              <a:avLst/>
              <a:gdLst>
                <a:gd name="connsiteX0" fmla="*/ 1188486 w 2147835"/>
                <a:gd name="connsiteY0" fmla="*/ 377701 h 1303773"/>
                <a:gd name="connsiteX1" fmla="*/ 1250283 w 2147835"/>
                <a:gd name="connsiteY1" fmla="*/ 448542 h 1303773"/>
                <a:gd name="connsiteX2" fmla="*/ 1233704 w 2147835"/>
                <a:gd name="connsiteY2" fmla="*/ 544253 h 1303773"/>
                <a:gd name="connsiteX3" fmla="*/ 1150051 w 2147835"/>
                <a:gd name="connsiteY3" fmla="*/ 707036 h 1303773"/>
                <a:gd name="connsiteX4" fmla="*/ 1276660 w 2147835"/>
                <a:gd name="connsiteY4" fmla="*/ 763558 h 1303773"/>
                <a:gd name="connsiteX5" fmla="*/ 1390458 w 2147835"/>
                <a:gd name="connsiteY5" fmla="*/ 755268 h 1303773"/>
                <a:gd name="connsiteX6" fmla="*/ 1593937 w 2147835"/>
                <a:gd name="connsiteY6" fmla="*/ 809529 h 1303773"/>
                <a:gd name="connsiteX7" fmla="*/ 1795155 w 2147835"/>
                <a:gd name="connsiteY7" fmla="*/ 900718 h 1303773"/>
                <a:gd name="connsiteX8" fmla="*/ 1887851 w 2147835"/>
                <a:gd name="connsiteY8" fmla="*/ 914283 h 1303773"/>
                <a:gd name="connsiteX9" fmla="*/ 2073244 w 2147835"/>
                <a:gd name="connsiteY9" fmla="*/ 915791 h 1303773"/>
                <a:gd name="connsiteX10" fmla="*/ 2135041 w 2147835"/>
                <a:gd name="connsiteY10" fmla="*/ 914283 h 1303773"/>
                <a:gd name="connsiteX11" fmla="*/ 2149360 w 2147835"/>
                <a:gd name="connsiteY11" fmla="*/ 935385 h 1303773"/>
                <a:gd name="connsiteX12" fmla="*/ 2098867 w 2147835"/>
                <a:gd name="connsiteY12" fmla="*/ 991907 h 1303773"/>
                <a:gd name="connsiteX13" fmla="*/ 1957185 w 2147835"/>
                <a:gd name="connsiteY13" fmla="*/ 1092139 h 1303773"/>
                <a:gd name="connsiteX14" fmla="*/ 1847156 w 2147835"/>
                <a:gd name="connsiteY14" fmla="*/ 1126052 h 1303773"/>
                <a:gd name="connsiteX15" fmla="*/ 1834344 w 2147835"/>
                <a:gd name="connsiteY15" fmla="*/ 1110226 h 1303773"/>
                <a:gd name="connsiteX16" fmla="*/ 1809474 w 2147835"/>
                <a:gd name="connsiteY16" fmla="*/ 1022052 h 1303773"/>
                <a:gd name="connsiteX17" fmla="*/ 1577357 w 2147835"/>
                <a:gd name="connsiteY17" fmla="*/ 902225 h 1303773"/>
                <a:gd name="connsiteX18" fmla="*/ 1457531 w 2147835"/>
                <a:gd name="connsiteY18" fmla="*/ 878109 h 1303773"/>
                <a:gd name="connsiteX19" fmla="*/ 1302284 w 2147835"/>
                <a:gd name="connsiteY19" fmla="*/ 895443 h 1303773"/>
                <a:gd name="connsiteX20" fmla="*/ 1045297 w 2147835"/>
                <a:gd name="connsiteY20" fmla="*/ 973820 h 1303773"/>
                <a:gd name="connsiteX21" fmla="*/ 959384 w 2147835"/>
                <a:gd name="connsiteY21" fmla="*/ 1026573 h 1303773"/>
                <a:gd name="connsiteX22" fmla="*/ 649643 w 2147835"/>
                <a:gd name="connsiteY22" fmla="*/ 1295618 h 1303773"/>
                <a:gd name="connsiteX23" fmla="*/ 615730 w 2147835"/>
                <a:gd name="connsiteY23" fmla="*/ 1295618 h 1303773"/>
                <a:gd name="connsiteX24" fmla="*/ 65583 w 2147835"/>
                <a:gd name="connsiteY24" fmla="*/ 831384 h 1303773"/>
                <a:gd name="connsiteX25" fmla="*/ 17 w 2147835"/>
                <a:gd name="connsiteY25" fmla="*/ 731906 h 1303773"/>
                <a:gd name="connsiteX26" fmla="*/ 38452 w 2147835"/>
                <a:gd name="connsiteY26" fmla="*/ 651268 h 1303773"/>
                <a:gd name="connsiteX27" fmla="*/ 600658 w 2147835"/>
                <a:gd name="connsiteY27" fmla="*/ 33294 h 1303773"/>
                <a:gd name="connsiteX28" fmla="*/ 813180 w 2147835"/>
                <a:gd name="connsiteY28" fmla="*/ 73236 h 1303773"/>
                <a:gd name="connsiteX29" fmla="*/ 1188486 w 2147835"/>
                <a:gd name="connsiteY29" fmla="*/ 377701 h 130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47835" h="1303773">
                  <a:moveTo>
                    <a:pt x="1188486" y="377701"/>
                  </a:moveTo>
                  <a:cubicBezTo>
                    <a:pt x="1212602" y="396542"/>
                    <a:pt x="1240486" y="417643"/>
                    <a:pt x="1250283" y="448542"/>
                  </a:cubicBezTo>
                  <a:cubicBezTo>
                    <a:pt x="1260834" y="483209"/>
                    <a:pt x="1251791" y="512601"/>
                    <a:pt x="1233704" y="544253"/>
                  </a:cubicBezTo>
                  <a:cubicBezTo>
                    <a:pt x="1211095" y="584949"/>
                    <a:pt x="1150051" y="693471"/>
                    <a:pt x="1150051" y="707036"/>
                  </a:cubicBezTo>
                  <a:cubicBezTo>
                    <a:pt x="1151558" y="763558"/>
                    <a:pt x="1223153" y="766572"/>
                    <a:pt x="1276660" y="763558"/>
                  </a:cubicBezTo>
                  <a:cubicBezTo>
                    <a:pt x="1318863" y="761297"/>
                    <a:pt x="1355037" y="758283"/>
                    <a:pt x="1390458" y="755268"/>
                  </a:cubicBezTo>
                  <a:cubicBezTo>
                    <a:pt x="1466574" y="749239"/>
                    <a:pt x="1526864" y="776370"/>
                    <a:pt x="1593937" y="809529"/>
                  </a:cubicBezTo>
                  <a:cubicBezTo>
                    <a:pt x="1659502" y="842689"/>
                    <a:pt x="1728083" y="870573"/>
                    <a:pt x="1795155" y="900718"/>
                  </a:cubicBezTo>
                  <a:cubicBezTo>
                    <a:pt x="1824547" y="914283"/>
                    <a:pt x="1855445" y="912776"/>
                    <a:pt x="1887851" y="914283"/>
                  </a:cubicBezTo>
                  <a:cubicBezTo>
                    <a:pt x="1966228" y="917298"/>
                    <a:pt x="2006171" y="913529"/>
                    <a:pt x="2073244" y="915791"/>
                  </a:cubicBezTo>
                  <a:cubicBezTo>
                    <a:pt x="2092084" y="916544"/>
                    <a:pt x="2116200" y="914283"/>
                    <a:pt x="2135041" y="914283"/>
                  </a:cubicBezTo>
                  <a:cubicBezTo>
                    <a:pt x="2148606" y="914283"/>
                    <a:pt x="2155389" y="924834"/>
                    <a:pt x="2149360" y="935385"/>
                  </a:cubicBezTo>
                  <a:cubicBezTo>
                    <a:pt x="2135041" y="961762"/>
                    <a:pt x="2118461" y="971559"/>
                    <a:pt x="2098867" y="991907"/>
                  </a:cubicBezTo>
                  <a:cubicBezTo>
                    <a:pt x="2055156" y="1038632"/>
                    <a:pt x="2012200" y="1060487"/>
                    <a:pt x="1957185" y="1092139"/>
                  </a:cubicBezTo>
                  <a:cubicBezTo>
                    <a:pt x="1923272" y="1111734"/>
                    <a:pt x="1884837" y="1119270"/>
                    <a:pt x="1847156" y="1126052"/>
                  </a:cubicBezTo>
                  <a:cubicBezTo>
                    <a:pt x="1835851" y="1128313"/>
                    <a:pt x="1831329" y="1119270"/>
                    <a:pt x="1834344" y="1110226"/>
                  </a:cubicBezTo>
                  <a:cubicBezTo>
                    <a:pt x="1849416" y="1052197"/>
                    <a:pt x="1845648" y="1050690"/>
                    <a:pt x="1809474" y="1022052"/>
                  </a:cubicBezTo>
                  <a:cubicBezTo>
                    <a:pt x="1752952" y="976081"/>
                    <a:pt x="1647445" y="926341"/>
                    <a:pt x="1577357" y="902225"/>
                  </a:cubicBezTo>
                  <a:cubicBezTo>
                    <a:pt x="1533647" y="887153"/>
                    <a:pt x="1495212" y="882631"/>
                    <a:pt x="1457531" y="878109"/>
                  </a:cubicBezTo>
                  <a:cubicBezTo>
                    <a:pt x="1412313" y="872834"/>
                    <a:pt x="1343733" y="882631"/>
                    <a:pt x="1302284" y="895443"/>
                  </a:cubicBezTo>
                  <a:cubicBezTo>
                    <a:pt x="1213356" y="923327"/>
                    <a:pt x="1134979" y="946689"/>
                    <a:pt x="1045297" y="973820"/>
                  </a:cubicBezTo>
                  <a:cubicBezTo>
                    <a:pt x="1009877" y="984370"/>
                    <a:pt x="986514" y="1001704"/>
                    <a:pt x="959384" y="1026573"/>
                  </a:cubicBezTo>
                  <a:cubicBezTo>
                    <a:pt x="892311" y="1088371"/>
                    <a:pt x="685817" y="1265473"/>
                    <a:pt x="649643" y="1295618"/>
                  </a:cubicBezTo>
                  <a:cubicBezTo>
                    <a:pt x="636832" y="1306169"/>
                    <a:pt x="628542" y="1306923"/>
                    <a:pt x="615730" y="1295618"/>
                  </a:cubicBezTo>
                  <a:cubicBezTo>
                    <a:pt x="501179" y="1193879"/>
                    <a:pt x="132655" y="886399"/>
                    <a:pt x="65583" y="831384"/>
                  </a:cubicBezTo>
                  <a:cubicBezTo>
                    <a:pt x="28655" y="801239"/>
                    <a:pt x="771" y="778631"/>
                    <a:pt x="17" y="731906"/>
                  </a:cubicBezTo>
                  <a:cubicBezTo>
                    <a:pt x="-736" y="706282"/>
                    <a:pt x="23380" y="670108"/>
                    <a:pt x="38452" y="651268"/>
                  </a:cubicBezTo>
                  <a:cubicBezTo>
                    <a:pt x="76134" y="605297"/>
                    <a:pt x="555440" y="73990"/>
                    <a:pt x="600658" y="33294"/>
                  </a:cubicBezTo>
                  <a:cubicBezTo>
                    <a:pt x="673759" y="-33025"/>
                    <a:pt x="716716" y="9932"/>
                    <a:pt x="813180" y="73236"/>
                  </a:cubicBezTo>
                  <a:cubicBezTo>
                    <a:pt x="840311" y="92831"/>
                    <a:pt x="1132718" y="335498"/>
                    <a:pt x="1188486" y="377701"/>
                  </a:cubicBezTo>
                  <a:close/>
                </a:path>
              </a:pathLst>
            </a:custGeom>
            <a:solidFill>
              <a:schemeClr val="accent2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4BFF1E-2A4B-49AB-B512-7E976DD9FDB6}"/>
                </a:ext>
              </a:extLst>
            </p:cNvPr>
            <p:cNvSpPr/>
            <p:nvPr/>
          </p:nvSpPr>
          <p:spPr>
            <a:xfrm>
              <a:off x="1674230" y="6085398"/>
              <a:ext cx="811968" cy="458458"/>
            </a:xfrm>
            <a:custGeom>
              <a:avLst/>
              <a:gdLst>
                <a:gd name="connsiteX0" fmla="*/ 33987 w 1107830"/>
                <a:gd name="connsiteY0" fmla="*/ 194847 h 625509"/>
                <a:gd name="connsiteX1" fmla="*/ 99553 w 1107830"/>
                <a:gd name="connsiteY1" fmla="*/ 214441 h 625509"/>
                <a:gd name="connsiteX2" fmla="*/ 195263 w 1107830"/>
                <a:gd name="connsiteY2" fmla="*/ 215195 h 625509"/>
                <a:gd name="connsiteX3" fmla="*/ 382163 w 1107830"/>
                <a:gd name="connsiteY3" fmla="*/ 200122 h 625509"/>
                <a:gd name="connsiteX4" fmla="*/ 511033 w 1107830"/>
                <a:gd name="connsiteY4" fmla="*/ 160933 h 625509"/>
                <a:gd name="connsiteX5" fmla="*/ 556250 w 1107830"/>
                <a:gd name="connsiteY5" fmla="*/ 111194 h 625509"/>
                <a:gd name="connsiteX6" fmla="*/ 751440 w 1107830"/>
                <a:gd name="connsiteY6" fmla="*/ 6440 h 625509"/>
                <a:gd name="connsiteX7" fmla="*/ 862976 w 1107830"/>
                <a:gd name="connsiteY7" fmla="*/ 4179 h 625509"/>
                <a:gd name="connsiteX8" fmla="*/ 987325 w 1107830"/>
                <a:gd name="connsiteY8" fmla="*/ 8701 h 625509"/>
                <a:gd name="connsiteX9" fmla="*/ 1052890 w 1107830"/>
                <a:gd name="connsiteY9" fmla="*/ 21513 h 625509"/>
                <a:gd name="connsiteX10" fmla="*/ 1110919 w 1107830"/>
                <a:gd name="connsiteY10" fmla="*/ 105919 h 625509"/>
                <a:gd name="connsiteX11" fmla="*/ 1097354 w 1107830"/>
                <a:gd name="connsiteY11" fmla="*/ 123252 h 625509"/>
                <a:gd name="connsiteX12" fmla="*/ 881817 w 1107830"/>
                <a:gd name="connsiteY12" fmla="*/ 191079 h 625509"/>
                <a:gd name="connsiteX13" fmla="*/ 726570 w 1107830"/>
                <a:gd name="connsiteY13" fmla="*/ 213687 h 625509"/>
                <a:gd name="connsiteX14" fmla="*/ 575091 w 1107830"/>
                <a:gd name="connsiteY14" fmla="*/ 231775 h 625509"/>
                <a:gd name="connsiteX15" fmla="*/ 593178 w 1107830"/>
                <a:gd name="connsiteY15" fmla="*/ 253629 h 625509"/>
                <a:gd name="connsiteX16" fmla="*/ 869759 w 1107830"/>
                <a:gd name="connsiteY16" fmla="*/ 426963 h 625509"/>
                <a:gd name="connsiteX17" fmla="*/ 962455 w 1107830"/>
                <a:gd name="connsiteY17" fmla="*/ 487254 h 625509"/>
                <a:gd name="connsiteX18" fmla="*/ 997876 w 1107830"/>
                <a:gd name="connsiteY18" fmla="*/ 555834 h 625509"/>
                <a:gd name="connsiteX19" fmla="*/ 982049 w 1107830"/>
                <a:gd name="connsiteY19" fmla="*/ 584472 h 625509"/>
                <a:gd name="connsiteX20" fmla="*/ 927035 w 1107830"/>
                <a:gd name="connsiteY20" fmla="*/ 607080 h 625509"/>
                <a:gd name="connsiteX21" fmla="*/ 795904 w 1107830"/>
                <a:gd name="connsiteY21" fmla="*/ 624414 h 625509"/>
                <a:gd name="connsiteX22" fmla="*/ 646686 w 1107830"/>
                <a:gd name="connsiteY22" fmla="*/ 627428 h 625509"/>
                <a:gd name="connsiteX23" fmla="*/ 486917 w 1107830"/>
                <a:gd name="connsiteY23" fmla="*/ 612356 h 625509"/>
                <a:gd name="connsiteX24" fmla="*/ 332423 w 1107830"/>
                <a:gd name="connsiteY24" fmla="*/ 573921 h 625509"/>
                <a:gd name="connsiteX25" fmla="*/ 244249 w 1107830"/>
                <a:gd name="connsiteY25" fmla="*/ 498558 h 625509"/>
                <a:gd name="connsiteX26" fmla="*/ 219379 w 1107830"/>
                <a:gd name="connsiteY26" fmla="*/ 493283 h 625509"/>
                <a:gd name="connsiteX27" fmla="*/ 35495 w 1107830"/>
                <a:gd name="connsiteY27" fmla="*/ 472181 h 625509"/>
                <a:gd name="connsiteX28" fmla="*/ 74 w 1107830"/>
                <a:gd name="connsiteY28" fmla="*/ 381746 h 625509"/>
                <a:gd name="connsiteX29" fmla="*/ 28712 w 1107830"/>
                <a:gd name="connsiteY29" fmla="*/ 199368 h 625509"/>
                <a:gd name="connsiteX30" fmla="*/ 33987 w 1107830"/>
                <a:gd name="connsiteY30" fmla="*/ 194847 h 62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07830" h="625509">
                  <a:moveTo>
                    <a:pt x="33987" y="194847"/>
                  </a:moveTo>
                  <a:cubicBezTo>
                    <a:pt x="27205" y="203890"/>
                    <a:pt x="94277" y="214441"/>
                    <a:pt x="99553" y="214441"/>
                  </a:cubicBezTo>
                  <a:cubicBezTo>
                    <a:pt x="131205" y="215948"/>
                    <a:pt x="162857" y="215948"/>
                    <a:pt x="195263" y="215195"/>
                  </a:cubicBezTo>
                  <a:cubicBezTo>
                    <a:pt x="257814" y="213687"/>
                    <a:pt x="320365" y="209166"/>
                    <a:pt x="382163" y="200122"/>
                  </a:cubicBezTo>
                  <a:cubicBezTo>
                    <a:pt x="427380" y="194093"/>
                    <a:pt x="473352" y="185050"/>
                    <a:pt x="511033" y="160933"/>
                  </a:cubicBezTo>
                  <a:cubicBezTo>
                    <a:pt x="531381" y="148122"/>
                    <a:pt x="538163" y="127020"/>
                    <a:pt x="556250" y="111194"/>
                  </a:cubicBezTo>
                  <a:cubicBezTo>
                    <a:pt x="610512" y="64469"/>
                    <a:pt x="684367" y="31310"/>
                    <a:pt x="751440" y="6440"/>
                  </a:cubicBezTo>
                  <a:cubicBezTo>
                    <a:pt x="785353" y="-5618"/>
                    <a:pt x="827556" y="2672"/>
                    <a:pt x="862976" y="4179"/>
                  </a:cubicBezTo>
                  <a:cubicBezTo>
                    <a:pt x="904426" y="5687"/>
                    <a:pt x="945875" y="7193"/>
                    <a:pt x="987325" y="8701"/>
                  </a:cubicBezTo>
                  <a:cubicBezTo>
                    <a:pt x="1009933" y="9455"/>
                    <a:pt x="1031789" y="12469"/>
                    <a:pt x="1052890" y="21513"/>
                  </a:cubicBezTo>
                  <a:cubicBezTo>
                    <a:pt x="1082282" y="34324"/>
                    <a:pt x="1110919" y="75774"/>
                    <a:pt x="1110919" y="105919"/>
                  </a:cubicBezTo>
                  <a:cubicBezTo>
                    <a:pt x="1110919" y="114962"/>
                    <a:pt x="1104890" y="118731"/>
                    <a:pt x="1097354" y="123252"/>
                  </a:cubicBezTo>
                  <a:cubicBezTo>
                    <a:pt x="1031035" y="159426"/>
                    <a:pt x="955672" y="176759"/>
                    <a:pt x="881817" y="191079"/>
                  </a:cubicBezTo>
                  <a:cubicBezTo>
                    <a:pt x="830570" y="201629"/>
                    <a:pt x="778570" y="209166"/>
                    <a:pt x="726570" y="213687"/>
                  </a:cubicBezTo>
                  <a:cubicBezTo>
                    <a:pt x="675323" y="218209"/>
                    <a:pt x="625584" y="224992"/>
                    <a:pt x="575091" y="231775"/>
                  </a:cubicBezTo>
                  <a:cubicBezTo>
                    <a:pt x="579613" y="240818"/>
                    <a:pt x="591671" y="243079"/>
                    <a:pt x="593178" y="253629"/>
                  </a:cubicBezTo>
                  <a:cubicBezTo>
                    <a:pt x="680599" y="319195"/>
                    <a:pt x="763498" y="391543"/>
                    <a:pt x="869759" y="426963"/>
                  </a:cubicBezTo>
                  <a:cubicBezTo>
                    <a:pt x="905179" y="439022"/>
                    <a:pt x="936078" y="459369"/>
                    <a:pt x="962455" y="487254"/>
                  </a:cubicBezTo>
                  <a:cubicBezTo>
                    <a:pt x="980542" y="506848"/>
                    <a:pt x="991093" y="530210"/>
                    <a:pt x="997876" y="555834"/>
                  </a:cubicBezTo>
                  <a:cubicBezTo>
                    <a:pt x="1000890" y="569399"/>
                    <a:pt x="999383" y="579950"/>
                    <a:pt x="982049" y="584472"/>
                  </a:cubicBezTo>
                  <a:cubicBezTo>
                    <a:pt x="963209" y="589747"/>
                    <a:pt x="945875" y="601051"/>
                    <a:pt x="927035" y="607080"/>
                  </a:cubicBezTo>
                  <a:cubicBezTo>
                    <a:pt x="884832" y="620646"/>
                    <a:pt x="839614" y="621399"/>
                    <a:pt x="795904" y="624414"/>
                  </a:cubicBezTo>
                  <a:cubicBezTo>
                    <a:pt x="746164" y="628182"/>
                    <a:pt x="696425" y="628935"/>
                    <a:pt x="646686" y="627428"/>
                  </a:cubicBezTo>
                  <a:cubicBezTo>
                    <a:pt x="593178" y="625167"/>
                    <a:pt x="539671" y="620646"/>
                    <a:pt x="486917" y="612356"/>
                  </a:cubicBezTo>
                  <a:cubicBezTo>
                    <a:pt x="435670" y="604066"/>
                    <a:pt x="379902" y="597283"/>
                    <a:pt x="332423" y="573921"/>
                  </a:cubicBezTo>
                  <a:cubicBezTo>
                    <a:pt x="296249" y="556587"/>
                    <a:pt x="265351" y="533225"/>
                    <a:pt x="244249" y="498558"/>
                  </a:cubicBezTo>
                  <a:cubicBezTo>
                    <a:pt x="237466" y="487254"/>
                    <a:pt x="228423" y="486500"/>
                    <a:pt x="219379" y="493283"/>
                  </a:cubicBezTo>
                  <a:cubicBezTo>
                    <a:pt x="151553" y="542268"/>
                    <a:pt x="92017" y="506094"/>
                    <a:pt x="35495" y="472181"/>
                  </a:cubicBezTo>
                  <a:cubicBezTo>
                    <a:pt x="3842" y="453340"/>
                    <a:pt x="-679" y="416413"/>
                    <a:pt x="74" y="381746"/>
                  </a:cubicBezTo>
                  <a:cubicBezTo>
                    <a:pt x="2335" y="319948"/>
                    <a:pt x="14393" y="258905"/>
                    <a:pt x="28712" y="199368"/>
                  </a:cubicBezTo>
                  <a:cubicBezTo>
                    <a:pt x="30219" y="197861"/>
                    <a:pt x="32480" y="196354"/>
                    <a:pt x="33987" y="194847"/>
                  </a:cubicBezTo>
                  <a:close/>
                </a:path>
              </a:pathLst>
            </a:custGeom>
            <a:solidFill>
              <a:srgbClr val="000200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BECFCA-B687-408E-B5ED-1EBAA57FF098}"/>
                </a:ext>
              </a:extLst>
            </p:cNvPr>
            <p:cNvSpPr/>
            <p:nvPr/>
          </p:nvSpPr>
          <p:spPr>
            <a:xfrm>
              <a:off x="2256471" y="1870954"/>
              <a:ext cx="679401" cy="403222"/>
            </a:xfrm>
            <a:custGeom>
              <a:avLst/>
              <a:gdLst>
                <a:gd name="connsiteX0" fmla="*/ 828989 w 926960"/>
                <a:gd name="connsiteY0" fmla="*/ 515063 h 550147"/>
                <a:gd name="connsiteX1" fmla="*/ 798844 w 926960"/>
                <a:gd name="connsiteY1" fmla="*/ 465324 h 550147"/>
                <a:gd name="connsiteX2" fmla="*/ 701626 w 926960"/>
                <a:gd name="connsiteY2" fmla="*/ 392975 h 550147"/>
                <a:gd name="connsiteX3" fmla="*/ 654148 w 926960"/>
                <a:gd name="connsiteY3" fmla="*/ 389961 h 550147"/>
                <a:gd name="connsiteX4" fmla="*/ 508698 w 926960"/>
                <a:gd name="connsiteY4" fmla="*/ 452512 h 550147"/>
                <a:gd name="connsiteX5" fmla="*/ 403944 w 926960"/>
                <a:gd name="connsiteY5" fmla="*/ 518831 h 550147"/>
                <a:gd name="connsiteX6" fmla="*/ 365509 w 926960"/>
                <a:gd name="connsiteY6" fmla="*/ 521845 h 550147"/>
                <a:gd name="connsiteX7" fmla="*/ 314262 w 926960"/>
                <a:gd name="connsiteY7" fmla="*/ 457034 h 550147"/>
                <a:gd name="connsiteX8" fmla="*/ 315769 w 926960"/>
                <a:gd name="connsiteY8" fmla="*/ 427642 h 550147"/>
                <a:gd name="connsiteX9" fmla="*/ 281103 w 926960"/>
                <a:gd name="connsiteY9" fmla="*/ 350772 h 550147"/>
                <a:gd name="connsiteX10" fmla="*/ 200465 w 926960"/>
                <a:gd name="connsiteY10" fmla="*/ 375642 h 550147"/>
                <a:gd name="connsiteX11" fmla="*/ 197450 w 926960"/>
                <a:gd name="connsiteY11" fmla="*/ 392222 h 550147"/>
                <a:gd name="connsiteX12" fmla="*/ 103247 w 926960"/>
                <a:gd name="connsiteY12" fmla="*/ 496976 h 550147"/>
                <a:gd name="connsiteX13" fmla="*/ 0 w 926960"/>
                <a:gd name="connsiteY13" fmla="*/ 557266 h 550147"/>
                <a:gd name="connsiteX14" fmla="*/ 35420 w 926960"/>
                <a:gd name="connsiteY14" fmla="*/ 360569 h 550147"/>
                <a:gd name="connsiteX15" fmla="*/ 83653 w 926960"/>
                <a:gd name="connsiteY15" fmla="*/ 228685 h 550147"/>
                <a:gd name="connsiteX16" fmla="*/ 202725 w 926960"/>
                <a:gd name="connsiteY16" fmla="*/ 48568 h 550147"/>
                <a:gd name="connsiteX17" fmla="*/ 315016 w 926960"/>
                <a:gd name="connsiteY17" fmla="*/ 1090 h 550147"/>
                <a:gd name="connsiteX18" fmla="*/ 532060 w 926960"/>
                <a:gd name="connsiteY18" fmla="*/ 2597 h 550147"/>
                <a:gd name="connsiteX19" fmla="*/ 684293 w 926960"/>
                <a:gd name="connsiteY19" fmla="*/ 57612 h 550147"/>
                <a:gd name="connsiteX20" fmla="*/ 847076 w 926960"/>
                <a:gd name="connsiteY20" fmla="*/ 234714 h 550147"/>
                <a:gd name="connsiteX21" fmla="*/ 876468 w 926960"/>
                <a:gd name="connsiteY21" fmla="*/ 320627 h 550147"/>
                <a:gd name="connsiteX22" fmla="*/ 900584 w 926960"/>
                <a:gd name="connsiteY22" fmla="*/ 381671 h 550147"/>
                <a:gd name="connsiteX23" fmla="*/ 917917 w 926960"/>
                <a:gd name="connsiteY23" fmla="*/ 496976 h 550147"/>
                <a:gd name="connsiteX24" fmla="*/ 873453 w 926960"/>
                <a:gd name="connsiteY24" fmla="*/ 540686 h 550147"/>
                <a:gd name="connsiteX25" fmla="*/ 828989 w 926960"/>
                <a:gd name="connsiteY25" fmla="*/ 515063 h 55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6960" h="550147">
                  <a:moveTo>
                    <a:pt x="828989" y="515063"/>
                  </a:moveTo>
                  <a:cubicBezTo>
                    <a:pt x="813917" y="501498"/>
                    <a:pt x="805627" y="483411"/>
                    <a:pt x="798844" y="465324"/>
                  </a:cubicBezTo>
                  <a:cubicBezTo>
                    <a:pt x="793569" y="449497"/>
                    <a:pt x="724235" y="405787"/>
                    <a:pt x="701626" y="392975"/>
                  </a:cubicBezTo>
                  <a:cubicBezTo>
                    <a:pt x="686554" y="384685"/>
                    <a:pt x="669220" y="386193"/>
                    <a:pt x="654148" y="389961"/>
                  </a:cubicBezTo>
                  <a:cubicBezTo>
                    <a:pt x="602901" y="404280"/>
                    <a:pt x="553162" y="422367"/>
                    <a:pt x="508698" y="452512"/>
                  </a:cubicBezTo>
                  <a:cubicBezTo>
                    <a:pt x="474785" y="475121"/>
                    <a:pt x="437103" y="493961"/>
                    <a:pt x="403944" y="518831"/>
                  </a:cubicBezTo>
                  <a:cubicBezTo>
                    <a:pt x="391886" y="527874"/>
                    <a:pt x="378320" y="525614"/>
                    <a:pt x="365509" y="521845"/>
                  </a:cubicBezTo>
                  <a:cubicBezTo>
                    <a:pt x="305972" y="503005"/>
                    <a:pt x="314262" y="521092"/>
                    <a:pt x="314262" y="457034"/>
                  </a:cubicBezTo>
                  <a:cubicBezTo>
                    <a:pt x="314262" y="447236"/>
                    <a:pt x="314262" y="437439"/>
                    <a:pt x="315769" y="427642"/>
                  </a:cubicBezTo>
                  <a:cubicBezTo>
                    <a:pt x="322552" y="389207"/>
                    <a:pt x="312001" y="365091"/>
                    <a:pt x="281103" y="350772"/>
                  </a:cubicBezTo>
                  <a:cubicBezTo>
                    <a:pt x="258494" y="340222"/>
                    <a:pt x="220059" y="349265"/>
                    <a:pt x="200465" y="375642"/>
                  </a:cubicBezTo>
                  <a:cubicBezTo>
                    <a:pt x="197450" y="379410"/>
                    <a:pt x="198204" y="387700"/>
                    <a:pt x="197450" y="392222"/>
                  </a:cubicBezTo>
                  <a:cubicBezTo>
                    <a:pt x="186146" y="445729"/>
                    <a:pt x="147711" y="473613"/>
                    <a:pt x="103247" y="496976"/>
                  </a:cubicBezTo>
                  <a:cubicBezTo>
                    <a:pt x="67826" y="515063"/>
                    <a:pt x="33913" y="536918"/>
                    <a:pt x="0" y="557266"/>
                  </a:cubicBezTo>
                  <a:cubicBezTo>
                    <a:pt x="754" y="489440"/>
                    <a:pt x="9797" y="423120"/>
                    <a:pt x="35420" y="360569"/>
                  </a:cubicBezTo>
                  <a:cubicBezTo>
                    <a:pt x="53507" y="316859"/>
                    <a:pt x="61044" y="270134"/>
                    <a:pt x="83653" y="228685"/>
                  </a:cubicBezTo>
                  <a:cubicBezTo>
                    <a:pt x="117566" y="164627"/>
                    <a:pt x="159769" y="106597"/>
                    <a:pt x="202725" y="48568"/>
                  </a:cubicBezTo>
                  <a:cubicBezTo>
                    <a:pt x="230610" y="10887"/>
                    <a:pt x="270552" y="1090"/>
                    <a:pt x="315016" y="1090"/>
                  </a:cubicBezTo>
                  <a:cubicBezTo>
                    <a:pt x="387364" y="1843"/>
                    <a:pt x="459712" y="-2679"/>
                    <a:pt x="532060" y="2597"/>
                  </a:cubicBezTo>
                  <a:cubicBezTo>
                    <a:pt x="586321" y="6365"/>
                    <a:pt x="637568" y="24452"/>
                    <a:pt x="684293" y="57612"/>
                  </a:cubicBezTo>
                  <a:cubicBezTo>
                    <a:pt x="751365" y="105090"/>
                    <a:pt x="795829" y="172916"/>
                    <a:pt x="847076" y="234714"/>
                  </a:cubicBezTo>
                  <a:cubicBezTo>
                    <a:pt x="865917" y="258076"/>
                    <a:pt x="874960" y="289729"/>
                    <a:pt x="876468" y="320627"/>
                  </a:cubicBezTo>
                  <a:cubicBezTo>
                    <a:pt x="877221" y="343990"/>
                    <a:pt x="884757" y="364338"/>
                    <a:pt x="900584" y="381671"/>
                  </a:cubicBezTo>
                  <a:cubicBezTo>
                    <a:pt x="932989" y="415584"/>
                    <a:pt x="933743" y="456280"/>
                    <a:pt x="917917" y="496976"/>
                  </a:cubicBezTo>
                  <a:cubicBezTo>
                    <a:pt x="910381" y="516570"/>
                    <a:pt x="890033" y="527874"/>
                    <a:pt x="873453" y="540686"/>
                  </a:cubicBezTo>
                  <a:cubicBezTo>
                    <a:pt x="857627" y="550483"/>
                    <a:pt x="838786" y="521845"/>
                    <a:pt x="828989" y="515063"/>
                  </a:cubicBezTo>
                  <a:close/>
                </a:path>
              </a:pathLst>
            </a:custGeom>
            <a:solidFill>
              <a:srgbClr val="613204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488A1A-B820-4D63-AE0B-54C579605F65}"/>
                </a:ext>
              </a:extLst>
            </p:cNvPr>
            <p:cNvSpPr/>
            <p:nvPr/>
          </p:nvSpPr>
          <p:spPr>
            <a:xfrm>
              <a:off x="2575128" y="4198841"/>
              <a:ext cx="397699" cy="265132"/>
            </a:xfrm>
            <a:custGeom>
              <a:avLst/>
              <a:gdLst>
                <a:gd name="connsiteX0" fmla="*/ 532134 w 542610"/>
                <a:gd name="connsiteY0" fmla="*/ 247943 h 361740"/>
                <a:gd name="connsiteX1" fmla="*/ 476366 w 542610"/>
                <a:gd name="connsiteY1" fmla="*/ 207247 h 361740"/>
                <a:gd name="connsiteX2" fmla="*/ 403264 w 542610"/>
                <a:gd name="connsiteY2" fmla="*/ 171073 h 361740"/>
                <a:gd name="connsiteX3" fmla="*/ 453003 w 542610"/>
                <a:gd name="connsiteY3" fmla="*/ 253972 h 361740"/>
                <a:gd name="connsiteX4" fmla="*/ 400249 w 542610"/>
                <a:gd name="connsiteY4" fmla="*/ 320291 h 361740"/>
                <a:gd name="connsiteX5" fmla="*/ 314336 w 542610"/>
                <a:gd name="connsiteY5" fmla="*/ 321045 h 361740"/>
                <a:gd name="connsiteX6" fmla="*/ 303031 w 542610"/>
                <a:gd name="connsiteY6" fmla="*/ 325566 h 361740"/>
                <a:gd name="connsiteX7" fmla="*/ 247263 w 542610"/>
                <a:gd name="connsiteY7" fmla="*/ 342146 h 361740"/>
                <a:gd name="connsiteX8" fmla="*/ 224654 w 542610"/>
                <a:gd name="connsiteY8" fmla="*/ 353451 h 361740"/>
                <a:gd name="connsiteX9" fmla="*/ 193002 w 542610"/>
                <a:gd name="connsiteY9" fmla="*/ 366262 h 361740"/>
                <a:gd name="connsiteX10" fmla="*/ 141002 w 542610"/>
                <a:gd name="connsiteY10" fmla="*/ 356465 h 361740"/>
                <a:gd name="connsiteX11" fmla="*/ 93523 w 542610"/>
                <a:gd name="connsiteY11" fmla="*/ 324813 h 361740"/>
                <a:gd name="connsiteX12" fmla="*/ 74 w 542610"/>
                <a:gd name="connsiteY12" fmla="*/ 187653 h 361740"/>
                <a:gd name="connsiteX13" fmla="*/ 139495 w 542610"/>
                <a:gd name="connsiteY13" fmla="*/ 79131 h 361740"/>
                <a:gd name="connsiteX14" fmla="*/ 232191 w 542610"/>
                <a:gd name="connsiteY14" fmla="*/ 0 h 361740"/>
                <a:gd name="connsiteX15" fmla="*/ 310568 w 542610"/>
                <a:gd name="connsiteY15" fmla="*/ 43710 h 361740"/>
                <a:gd name="connsiteX16" fmla="*/ 465815 w 542610"/>
                <a:gd name="connsiteY16" fmla="*/ 124348 h 361740"/>
                <a:gd name="connsiteX17" fmla="*/ 544192 w 542610"/>
                <a:gd name="connsiteY17" fmla="*/ 213276 h 361740"/>
                <a:gd name="connsiteX18" fmla="*/ 532134 w 542610"/>
                <a:gd name="connsiteY18" fmla="*/ 247943 h 36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610" h="361740">
                  <a:moveTo>
                    <a:pt x="532134" y="247943"/>
                  </a:moveTo>
                  <a:cubicBezTo>
                    <a:pt x="526859" y="251711"/>
                    <a:pt x="482395" y="212523"/>
                    <a:pt x="476366" y="207247"/>
                  </a:cubicBezTo>
                  <a:cubicBezTo>
                    <a:pt x="467322" y="198204"/>
                    <a:pt x="416075" y="153740"/>
                    <a:pt x="403264" y="171073"/>
                  </a:cubicBezTo>
                  <a:cubicBezTo>
                    <a:pt x="388945" y="191421"/>
                    <a:pt x="443960" y="236639"/>
                    <a:pt x="453003" y="253972"/>
                  </a:cubicBezTo>
                  <a:cubicBezTo>
                    <a:pt x="471090" y="288639"/>
                    <a:pt x="437931" y="330088"/>
                    <a:pt x="400249" y="320291"/>
                  </a:cubicBezTo>
                  <a:cubicBezTo>
                    <a:pt x="372365" y="312755"/>
                    <a:pt x="342974" y="315769"/>
                    <a:pt x="314336" y="321045"/>
                  </a:cubicBezTo>
                  <a:cubicBezTo>
                    <a:pt x="310568" y="321798"/>
                    <a:pt x="304539" y="322552"/>
                    <a:pt x="303031" y="325566"/>
                  </a:cubicBezTo>
                  <a:cubicBezTo>
                    <a:pt x="288713" y="347422"/>
                    <a:pt x="269118" y="345914"/>
                    <a:pt x="247263" y="342146"/>
                  </a:cubicBezTo>
                  <a:cubicBezTo>
                    <a:pt x="237466" y="340639"/>
                    <a:pt x="228423" y="344407"/>
                    <a:pt x="224654" y="353451"/>
                  </a:cubicBezTo>
                  <a:cubicBezTo>
                    <a:pt x="217872" y="369277"/>
                    <a:pt x="206567" y="368523"/>
                    <a:pt x="193002" y="366262"/>
                  </a:cubicBezTo>
                  <a:cubicBezTo>
                    <a:pt x="175669" y="363248"/>
                    <a:pt x="158335" y="359480"/>
                    <a:pt x="141002" y="356465"/>
                  </a:cubicBezTo>
                  <a:cubicBezTo>
                    <a:pt x="120654" y="352697"/>
                    <a:pt x="104828" y="342900"/>
                    <a:pt x="93523" y="324813"/>
                  </a:cubicBezTo>
                  <a:cubicBezTo>
                    <a:pt x="87494" y="315016"/>
                    <a:pt x="-2941" y="189160"/>
                    <a:pt x="74" y="187653"/>
                  </a:cubicBezTo>
                  <a:cubicBezTo>
                    <a:pt x="81465" y="147711"/>
                    <a:pt x="76944" y="142435"/>
                    <a:pt x="139495" y="79131"/>
                  </a:cubicBezTo>
                  <a:cubicBezTo>
                    <a:pt x="149292" y="69333"/>
                    <a:pt x="217118" y="2261"/>
                    <a:pt x="232191" y="0"/>
                  </a:cubicBezTo>
                  <a:cubicBezTo>
                    <a:pt x="249524" y="20348"/>
                    <a:pt x="287205" y="34667"/>
                    <a:pt x="310568" y="43710"/>
                  </a:cubicBezTo>
                  <a:cubicBezTo>
                    <a:pt x="365582" y="64812"/>
                    <a:pt x="417583" y="92696"/>
                    <a:pt x="465815" y="124348"/>
                  </a:cubicBezTo>
                  <a:cubicBezTo>
                    <a:pt x="498974" y="146203"/>
                    <a:pt x="523844" y="178609"/>
                    <a:pt x="544192" y="213276"/>
                  </a:cubicBezTo>
                  <a:cubicBezTo>
                    <a:pt x="554743" y="228349"/>
                    <a:pt x="543438" y="238899"/>
                    <a:pt x="532134" y="247943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18D1D9-53C1-4253-9739-3A2BC54B903F}"/>
                </a:ext>
              </a:extLst>
            </p:cNvPr>
            <p:cNvSpPr/>
            <p:nvPr/>
          </p:nvSpPr>
          <p:spPr>
            <a:xfrm>
              <a:off x="2150970" y="2310087"/>
              <a:ext cx="292750" cy="364557"/>
            </a:xfrm>
            <a:custGeom>
              <a:avLst/>
              <a:gdLst>
                <a:gd name="connsiteX0" fmla="*/ 128870 w 399421"/>
                <a:gd name="connsiteY0" fmla="*/ 17659 h 497393"/>
                <a:gd name="connsiteX1" fmla="*/ 236639 w 399421"/>
                <a:gd name="connsiteY1" fmla="*/ 142761 h 497393"/>
                <a:gd name="connsiteX2" fmla="*/ 288639 w 399421"/>
                <a:gd name="connsiteY2" fmla="*/ 239225 h 497393"/>
                <a:gd name="connsiteX3" fmla="*/ 400176 w 399421"/>
                <a:gd name="connsiteY3" fmla="*/ 450241 h 497393"/>
                <a:gd name="connsiteX4" fmla="*/ 391132 w 399421"/>
                <a:gd name="connsiteY4" fmla="*/ 499227 h 497393"/>
                <a:gd name="connsiteX5" fmla="*/ 302958 w 399421"/>
                <a:gd name="connsiteY5" fmla="*/ 361313 h 497393"/>
                <a:gd name="connsiteX6" fmla="*/ 195943 w 399421"/>
                <a:gd name="connsiteY6" fmla="*/ 221138 h 497393"/>
                <a:gd name="connsiteX7" fmla="*/ 152233 w 399421"/>
                <a:gd name="connsiteY7" fmla="*/ 166877 h 497393"/>
                <a:gd name="connsiteX8" fmla="*/ 0 w 399421"/>
                <a:gd name="connsiteY8" fmla="*/ 47051 h 497393"/>
                <a:gd name="connsiteX9" fmla="*/ 106261 w 399421"/>
                <a:gd name="connsiteY9" fmla="*/ 1833 h 497393"/>
                <a:gd name="connsiteX10" fmla="*/ 128870 w 399421"/>
                <a:gd name="connsiteY10" fmla="*/ 17659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421" h="497393">
                  <a:moveTo>
                    <a:pt x="128870" y="17659"/>
                  </a:moveTo>
                  <a:cubicBezTo>
                    <a:pt x="165044" y="59109"/>
                    <a:pt x="202726" y="99805"/>
                    <a:pt x="236639" y="142761"/>
                  </a:cubicBezTo>
                  <a:cubicBezTo>
                    <a:pt x="254726" y="166877"/>
                    <a:pt x="274320" y="212095"/>
                    <a:pt x="288639" y="239225"/>
                  </a:cubicBezTo>
                  <a:cubicBezTo>
                    <a:pt x="313509" y="285950"/>
                    <a:pt x="391886" y="423110"/>
                    <a:pt x="400176" y="450241"/>
                  </a:cubicBezTo>
                  <a:cubicBezTo>
                    <a:pt x="402437" y="457023"/>
                    <a:pt x="397915" y="493198"/>
                    <a:pt x="391132" y="499227"/>
                  </a:cubicBezTo>
                  <a:cubicBezTo>
                    <a:pt x="359480" y="457777"/>
                    <a:pt x="334610" y="402762"/>
                    <a:pt x="302958" y="361313"/>
                  </a:cubicBezTo>
                  <a:cubicBezTo>
                    <a:pt x="267537" y="314588"/>
                    <a:pt x="231363" y="267863"/>
                    <a:pt x="195943" y="221138"/>
                  </a:cubicBezTo>
                  <a:cubicBezTo>
                    <a:pt x="174841" y="193254"/>
                    <a:pt x="172580" y="194761"/>
                    <a:pt x="152233" y="166877"/>
                  </a:cubicBezTo>
                  <a:cubicBezTo>
                    <a:pt x="120580" y="123921"/>
                    <a:pt x="49739" y="90007"/>
                    <a:pt x="0" y="47051"/>
                  </a:cubicBezTo>
                  <a:cubicBezTo>
                    <a:pt x="7536" y="34239"/>
                    <a:pt x="76870" y="16152"/>
                    <a:pt x="106261" y="1833"/>
                  </a:cubicBezTo>
                  <a:cubicBezTo>
                    <a:pt x="121334" y="-4950"/>
                    <a:pt x="120580" y="8616"/>
                    <a:pt x="128870" y="17659"/>
                  </a:cubicBezTo>
                  <a:close/>
                </a:path>
              </a:pathLst>
            </a:custGeom>
            <a:solidFill>
              <a:srgbClr val="FDFDFC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FF9824-08C3-4910-8FC8-A775EB69946F}"/>
                </a:ext>
              </a:extLst>
            </p:cNvPr>
            <p:cNvSpPr/>
            <p:nvPr/>
          </p:nvSpPr>
          <p:spPr>
            <a:xfrm>
              <a:off x="2411684" y="2566965"/>
              <a:ext cx="60760" cy="55236"/>
            </a:xfrm>
            <a:custGeom>
              <a:avLst/>
              <a:gdLst>
                <a:gd name="connsiteX0" fmla="*/ 13565 w 82898"/>
                <a:gd name="connsiteY0" fmla="*/ 37965 h 75362"/>
                <a:gd name="connsiteX1" fmla="*/ 0 w 82898"/>
                <a:gd name="connsiteY1" fmla="*/ 13096 h 75362"/>
                <a:gd name="connsiteX2" fmla="*/ 14319 w 82898"/>
                <a:gd name="connsiteY2" fmla="*/ 284 h 75362"/>
                <a:gd name="connsiteX3" fmla="*/ 82899 w 82898"/>
                <a:gd name="connsiteY3" fmla="*/ 80169 h 75362"/>
                <a:gd name="connsiteX4" fmla="*/ 63305 w 82898"/>
                <a:gd name="connsiteY4" fmla="*/ 56806 h 75362"/>
                <a:gd name="connsiteX5" fmla="*/ 13565 w 82898"/>
                <a:gd name="connsiteY5" fmla="*/ 37965 h 7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98" h="75362">
                  <a:moveTo>
                    <a:pt x="13565" y="37965"/>
                  </a:moveTo>
                  <a:cubicBezTo>
                    <a:pt x="9044" y="29676"/>
                    <a:pt x="4522" y="21386"/>
                    <a:pt x="0" y="13096"/>
                  </a:cubicBezTo>
                  <a:cubicBezTo>
                    <a:pt x="0" y="3299"/>
                    <a:pt x="4522" y="-1223"/>
                    <a:pt x="14319" y="284"/>
                  </a:cubicBezTo>
                  <a:cubicBezTo>
                    <a:pt x="43710" y="4806"/>
                    <a:pt x="89682" y="51531"/>
                    <a:pt x="82899" y="80169"/>
                  </a:cubicBezTo>
                  <a:cubicBezTo>
                    <a:pt x="76870" y="72632"/>
                    <a:pt x="69334" y="64342"/>
                    <a:pt x="63305" y="56806"/>
                  </a:cubicBezTo>
                  <a:cubicBezTo>
                    <a:pt x="51247" y="40226"/>
                    <a:pt x="33160" y="35705"/>
                    <a:pt x="13565" y="37965"/>
                  </a:cubicBezTo>
                  <a:close/>
                </a:path>
              </a:pathLst>
            </a:custGeom>
            <a:solidFill>
              <a:srgbClr val="D09C6B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91D0E5-5950-415D-A263-78FA8A47444C}"/>
                </a:ext>
              </a:extLst>
            </p:cNvPr>
            <p:cNvSpPr/>
            <p:nvPr/>
          </p:nvSpPr>
          <p:spPr>
            <a:xfrm>
              <a:off x="2450629" y="4487181"/>
              <a:ext cx="629689" cy="640737"/>
            </a:xfrm>
            <a:custGeom>
              <a:avLst/>
              <a:gdLst>
                <a:gd name="connsiteX0" fmla="*/ 862519 w 859134"/>
                <a:gd name="connsiteY0" fmla="*/ 305960 h 874206"/>
                <a:gd name="connsiteX1" fmla="*/ 439735 w 859134"/>
                <a:gd name="connsiteY1" fmla="*/ 869673 h 874206"/>
                <a:gd name="connsiteX2" fmla="*/ 406575 w 859134"/>
                <a:gd name="connsiteY2" fmla="*/ 872687 h 874206"/>
                <a:gd name="connsiteX3" fmla="*/ 12429 w 859134"/>
                <a:gd name="connsiteY3" fmla="*/ 535816 h 874206"/>
                <a:gd name="connsiteX4" fmla="*/ 8661 w 859134"/>
                <a:gd name="connsiteY4" fmla="*/ 504164 h 874206"/>
                <a:gd name="connsiteX5" fmla="*/ 466865 w 859134"/>
                <a:gd name="connsiteY5" fmla="*/ 6017 h 874206"/>
                <a:gd name="connsiteX6" fmla="*/ 489474 w 859134"/>
                <a:gd name="connsiteY6" fmla="*/ 6017 h 874206"/>
                <a:gd name="connsiteX7" fmla="*/ 849708 w 859134"/>
                <a:gd name="connsiteY7" fmla="*/ 287873 h 874206"/>
                <a:gd name="connsiteX8" fmla="*/ 862519 w 859134"/>
                <a:gd name="connsiteY8" fmla="*/ 305960 h 87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134" h="874206">
                  <a:moveTo>
                    <a:pt x="862519" y="305960"/>
                  </a:moveTo>
                  <a:cubicBezTo>
                    <a:pt x="862519" y="311235"/>
                    <a:pt x="484952" y="801092"/>
                    <a:pt x="439735" y="869673"/>
                  </a:cubicBezTo>
                  <a:cubicBezTo>
                    <a:pt x="429938" y="883991"/>
                    <a:pt x="420894" y="886253"/>
                    <a:pt x="406575" y="872687"/>
                  </a:cubicBezTo>
                  <a:cubicBezTo>
                    <a:pt x="365879" y="835759"/>
                    <a:pt x="60661" y="575004"/>
                    <a:pt x="12429" y="535816"/>
                  </a:cubicBezTo>
                  <a:cubicBezTo>
                    <a:pt x="371" y="526019"/>
                    <a:pt x="-6412" y="519990"/>
                    <a:pt x="8661" y="504164"/>
                  </a:cubicBezTo>
                  <a:cubicBezTo>
                    <a:pt x="82516" y="425787"/>
                    <a:pt x="422401" y="55756"/>
                    <a:pt x="466865" y="6017"/>
                  </a:cubicBezTo>
                  <a:cubicBezTo>
                    <a:pt x="475909" y="-3781"/>
                    <a:pt x="481184" y="-12"/>
                    <a:pt x="489474" y="6017"/>
                  </a:cubicBezTo>
                  <a:cubicBezTo>
                    <a:pt x="547503" y="51988"/>
                    <a:pt x="788664" y="238887"/>
                    <a:pt x="849708" y="287873"/>
                  </a:cubicBezTo>
                  <a:cubicBezTo>
                    <a:pt x="855737" y="291641"/>
                    <a:pt x="861766" y="296917"/>
                    <a:pt x="862519" y="3059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F9EF55-1860-450F-B1B2-66BA05D4B546}"/>
                </a:ext>
              </a:extLst>
            </p:cNvPr>
            <p:cNvSpPr/>
            <p:nvPr/>
          </p:nvSpPr>
          <p:spPr>
            <a:xfrm>
              <a:off x="1696136" y="2337851"/>
              <a:ext cx="1055006" cy="3910701"/>
            </a:xfrm>
            <a:custGeom>
              <a:avLst/>
              <a:gdLst>
                <a:gd name="connsiteX0" fmla="*/ 1105148 w 1439426"/>
                <a:gd name="connsiteY0" fmla="*/ 633173 h 5335674"/>
                <a:gd name="connsiteX1" fmla="*/ 1204626 w 1439426"/>
                <a:gd name="connsiteY1" fmla="*/ 891667 h 5335674"/>
                <a:gd name="connsiteX2" fmla="*/ 1240047 w 1439426"/>
                <a:gd name="connsiteY2" fmla="*/ 1288828 h 5335674"/>
                <a:gd name="connsiteX3" fmla="*/ 1202365 w 1439426"/>
                <a:gd name="connsiteY3" fmla="*/ 2087672 h 5335674"/>
                <a:gd name="connsiteX4" fmla="*/ 1221960 w 1439426"/>
                <a:gd name="connsiteY4" fmla="*/ 2172832 h 5335674"/>
                <a:gd name="connsiteX5" fmla="*/ 1446540 w 1439426"/>
                <a:gd name="connsiteY5" fmla="*/ 2548138 h 5335674"/>
                <a:gd name="connsiteX6" fmla="*/ 1415642 w 1439426"/>
                <a:gd name="connsiteY6" fmla="*/ 2575268 h 5335674"/>
                <a:gd name="connsiteX7" fmla="*/ 1337265 w 1439426"/>
                <a:gd name="connsiteY7" fmla="*/ 2654399 h 5335674"/>
                <a:gd name="connsiteX8" fmla="*/ 1208394 w 1439426"/>
                <a:gd name="connsiteY8" fmla="*/ 2741066 h 5335674"/>
                <a:gd name="connsiteX9" fmla="*/ 1094597 w 1439426"/>
                <a:gd name="connsiteY9" fmla="*/ 2789298 h 5335674"/>
                <a:gd name="connsiteX10" fmla="*/ 1078017 w 1439426"/>
                <a:gd name="connsiteY10" fmla="*/ 2778747 h 5335674"/>
                <a:gd name="connsiteX11" fmla="*/ 1062191 w 1439426"/>
                <a:gd name="connsiteY11" fmla="*/ 2767443 h 5335674"/>
                <a:gd name="connsiteX12" fmla="*/ 983814 w 1439426"/>
                <a:gd name="connsiteY12" fmla="*/ 2797588 h 5335674"/>
                <a:gd name="connsiteX13" fmla="*/ 960451 w 1439426"/>
                <a:gd name="connsiteY13" fmla="*/ 2822458 h 5335674"/>
                <a:gd name="connsiteX14" fmla="*/ 842132 w 1439426"/>
                <a:gd name="connsiteY14" fmla="*/ 3279909 h 5335674"/>
                <a:gd name="connsiteX15" fmla="*/ 697436 w 1439426"/>
                <a:gd name="connsiteY15" fmla="*/ 3891853 h 5335674"/>
                <a:gd name="connsiteX16" fmla="*/ 542189 w 1439426"/>
                <a:gd name="connsiteY16" fmla="*/ 4328957 h 5335674"/>
                <a:gd name="connsiteX17" fmla="*/ 536913 w 1439426"/>
                <a:gd name="connsiteY17" fmla="*/ 4356841 h 5335674"/>
                <a:gd name="connsiteX18" fmla="*/ 584392 w 1439426"/>
                <a:gd name="connsiteY18" fmla="*/ 4965018 h 5335674"/>
                <a:gd name="connsiteX19" fmla="*/ 595696 w 1439426"/>
                <a:gd name="connsiteY19" fmla="*/ 4988380 h 5335674"/>
                <a:gd name="connsiteX20" fmla="*/ 707987 w 1439426"/>
                <a:gd name="connsiteY20" fmla="*/ 5093134 h 5335674"/>
                <a:gd name="connsiteX21" fmla="*/ 720798 w 1439426"/>
                <a:gd name="connsiteY21" fmla="*/ 5114236 h 5335674"/>
                <a:gd name="connsiteX22" fmla="*/ 564044 w 1439426"/>
                <a:gd name="connsiteY22" fmla="*/ 5210700 h 5335674"/>
                <a:gd name="connsiteX23" fmla="*/ 503754 w 1439426"/>
                <a:gd name="connsiteY23" fmla="*/ 5274758 h 5335674"/>
                <a:gd name="connsiteX24" fmla="*/ 477377 w 1439426"/>
                <a:gd name="connsiteY24" fmla="*/ 5295860 h 5335674"/>
                <a:gd name="connsiteX25" fmla="*/ 64390 w 1439426"/>
                <a:gd name="connsiteY25" fmla="*/ 5333541 h 5335674"/>
                <a:gd name="connsiteX26" fmla="*/ 3346 w 1439426"/>
                <a:gd name="connsiteY26" fmla="*/ 5308671 h 5335674"/>
                <a:gd name="connsiteX27" fmla="*/ 13143 w 1439426"/>
                <a:gd name="connsiteY27" fmla="*/ 5171511 h 5335674"/>
                <a:gd name="connsiteX28" fmla="*/ 32737 w 1439426"/>
                <a:gd name="connsiteY28" fmla="*/ 4903220 h 5335674"/>
                <a:gd name="connsiteX29" fmla="*/ 50824 w 1439426"/>
                <a:gd name="connsiteY29" fmla="*/ 4609306 h 5335674"/>
                <a:gd name="connsiteX30" fmla="*/ 118651 w 1439426"/>
                <a:gd name="connsiteY30" fmla="*/ 3981535 h 5335674"/>
                <a:gd name="connsiteX31" fmla="*/ 202303 w 1439426"/>
                <a:gd name="connsiteY31" fmla="*/ 3383156 h 5335674"/>
                <a:gd name="connsiteX32" fmla="*/ 228680 w 1439426"/>
                <a:gd name="connsiteY32" fmla="*/ 3218865 h 5335674"/>
                <a:gd name="connsiteX33" fmla="*/ 219637 w 1439426"/>
                <a:gd name="connsiteY33" fmla="*/ 3083966 h 5335674"/>
                <a:gd name="connsiteX34" fmla="*/ 180448 w 1439426"/>
                <a:gd name="connsiteY34" fmla="*/ 2809646 h 5335674"/>
                <a:gd name="connsiteX35" fmla="*/ 132216 w 1439426"/>
                <a:gd name="connsiteY35" fmla="*/ 2729008 h 5335674"/>
                <a:gd name="connsiteX36" fmla="*/ 62882 w 1439426"/>
                <a:gd name="connsiteY36" fmla="*/ 2694341 h 5335674"/>
                <a:gd name="connsiteX37" fmla="*/ 43288 w 1439426"/>
                <a:gd name="connsiteY37" fmla="*/ 2661182 h 5335674"/>
                <a:gd name="connsiteX38" fmla="*/ 86245 w 1439426"/>
                <a:gd name="connsiteY38" fmla="*/ 2230861 h 5335674"/>
                <a:gd name="connsiteX39" fmla="*/ 226419 w 1439426"/>
                <a:gd name="connsiteY39" fmla="*/ 1802047 h 5335674"/>
                <a:gd name="connsiteX40" fmla="*/ 226419 w 1439426"/>
                <a:gd name="connsiteY40" fmla="*/ 1632482 h 5335674"/>
                <a:gd name="connsiteX41" fmla="*/ 189492 w 1439426"/>
                <a:gd name="connsiteY41" fmla="*/ 1407147 h 5335674"/>
                <a:gd name="connsiteX42" fmla="*/ 151810 w 1439426"/>
                <a:gd name="connsiteY42" fmla="*/ 991899 h 5335674"/>
                <a:gd name="connsiteX43" fmla="*/ 154071 w 1439426"/>
                <a:gd name="connsiteY43" fmla="*/ 777869 h 5335674"/>
                <a:gd name="connsiteX44" fmla="*/ 197028 w 1439426"/>
                <a:gd name="connsiteY44" fmla="*/ 533694 h 5335674"/>
                <a:gd name="connsiteX45" fmla="*/ 307811 w 1439426"/>
                <a:gd name="connsiteY45" fmla="*/ 331722 h 5335674"/>
                <a:gd name="connsiteX46" fmla="*/ 498478 w 1439426"/>
                <a:gd name="connsiteY46" fmla="*/ 104881 h 5335674"/>
                <a:gd name="connsiteX47" fmla="*/ 576856 w 1439426"/>
                <a:gd name="connsiteY47" fmla="*/ 19721 h 5335674"/>
                <a:gd name="connsiteX48" fmla="*/ 631870 w 1439426"/>
                <a:gd name="connsiteY48" fmla="*/ 12185 h 5335674"/>
                <a:gd name="connsiteX49" fmla="*/ 765262 w 1439426"/>
                <a:gd name="connsiteY49" fmla="*/ 108649 h 5335674"/>
                <a:gd name="connsiteX50" fmla="*/ 970249 w 1439426"/>
                <a:gd name="connsiteY50" fmla="*/ 375433 h 5335674"/>
                <a:gd name="connsiteX51" fmla="*/ 1105148 w 1439426"/>
                <a:gd name="connsiteY51" fmla="*/ 633173 h 533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39426" h="5335674">
                  <a:moveTo>
                    <a:pt x="1105148" y="633173"/>
                  </a:moveTo>
                  <a:cubicBezTo>
                    <a:pt x="1142075" y="717579"/>
                    <a:pt x="1188047" y="799724"/>
                    <a:pt x="1204626" y="891667"/>
                  </a:cubicBezTo>
                  <a:cubicBezTo>
                    <a:pt x="1228742" y="1022798"/>
                    <a:pt x="1249090" y="1153929"/>
                    <a:pt x="1240047" y="1288828"/>
                  </a:cubicBezTo>
                  <a:cubicBezTo>
                    <a:pt x="1226482" y="1478742"/>
                    <a:pt x="1205380" y="2010802"/>
                    <a:pt x="1202365" y="2087672"/>
                  </a:cubicBezTo>
                  <a:cubicBezTo>
                    <a:pt x="1200858" y="2117817"/>
                    <a:pt x="1208394" y="2145701"/>
                    <a:pt x="1221960" y="2172832"/>
                  </a:cubicBezTo>
                  <a:cubicBezTo>
                    <a:pt x="1245322" y="2220310"/>
                    <a:pt x="1398308" y="2468253"/>
                    <a:pt x="1446540" y="2548138"/>
                  </a:cubicBezTo>
                  <a:cubicBezTo>
                    <a:pt x="1440511" y="2561703"/>
                    <a:pt x="1425439" y="2564718"/>
                    <a:pt x="1415642" y="2575268"/>
                  </a:cubicBezTo>
                  <a:cubicBezTo>
                    <a:pt x="1390772" y="2602399"/>
                    <a:pt x="1362888" y="2627268"/>
                    <a:pt x="1337265" y="2654399"/>
                  </a:cubicBezTo>
                  <a:cubicBezTo>
                    <a:pt x="1307120" y="2687559"/>
                    <a:pt x="1216684" y="2740312"/>
                    <a:pt x="1208394" y="2741066"/>
                  </a:cubicBezTo>
                  <a:cubicBezTo>
                    <a:pt x="1170713" y="2756892"/>
                    <a:pt x="1132278" y="2773472"/>
                    <a:pt x="1094597" y="2789298"/>
                  </a:cubicBezTo>
                  <a:cubicBezTo>
                    <a:pt x="1082539" y="2794574"/>
                    <a:pt x="1074249" y="2797588"/>
                    <a:pt x="1078017" y="2778747"/>
                  </a:cubicBezTo>
                  <a:cubicBezTo>
                    <a:pt x="1081032" y="2764429"/>
                    <a:pt x="1073495" y="2763675"/>
                    <a:pt x="1062191" y="2767443"/>
                  </a:cubicBezTo>
                  <a:cubicBezTo>
                    <a:pt x="1035814" y="2777240"/>
                    <a:pt x="1009437" y="2787037"/>
                    <a:pt x="983814" y="2797588"/>
                  </a:cubicBezTo>
                  <a:cubicBezTo>
                    <a:pt x="971756" y="2802110"/>
                    <a:pt x="964220" y="2809646"/>
                    <a:pt x="960451" y="2822458"/>
                  </a:cubicBezTo>
                  <a:cubicBezTo>
                    <a:pt x="921263" y="2974690"/>
                    <a:pt x="879813" y="3126923"/>
                    <a:pt x="842132" y="3279909"/>
                  </a:cubicBezTo>
                  <a:cubicBezTo>
                    <a:pt x="792393" y="3483388"/>
                    <a:pt x="748682" y="3688374"/>
                    <a:pt x="697436" y="3891853"/>
                  </a:cubicBezTo>
                  <a:cubicBezTo>
                    <a:pt x="675581" y="3980028"/>
                    <a:pt x="569319" y="4270928"/>
                    <a:pt x="542189" y="4328957"/>
                  </a:cubicBezTo>
                  <a:cubicBezTo>
                    <a:pt x="537667" y="4338000"/>
                    <a:pt x="536160" y="4347044"/>
                    <a:pt x="536913" y="4356841"/>
                  </a:cubicBezTo>
                  <a:cubicBezTo>
                    <a:pt x="552740" y="4559567"/>
                    <a:pt x="568566" y="4762292"/>
                    <a:pt x="584392" y="4965018"/>
                  </a:cubicBezTo>
                  <a:cubicBezTo>
                    <a:pt x="585145" y="4974815"/>
                    <a:pt x="588160" y="4981598"/>
                    <a:pt x="595696" y="4988380"/>
                  </a:cubicBezTo>
                  <a:cubicBezTo>
                    <a:pt x="633378" y="5023047"/>
                    <a:pt x="671059" y="5057714"/>
                    <a:pt x="707987" y="5093134"/>
                  </a:cubicBezTo>
                  <a:cubicBezTo>
                    <a:pt x="714016" y="5099163"/>
                    <a:pt x="720798" y="5104439"/>
                    <a:pt x="720798" y="5114236"/>
                  </a:cubicBezTo>
                  <a:cubicBezTo>
                    <a:pt x="720045" y="5130062"/>
                    <a:pt x="607754" y="5185830"/>
                    <a:pt x="564044" y="5210700"/>
                  </a:cubicBezTo>
                  <a:cubicBezTo>
                    <a:pt x="537667" y="5226526"/>
                    <a:pt x="513551" y="5243106"/>
                    <a:pt x="503754" y="5274758"/>
                  </a:cubicBezTo>
                  <a:cubicBezTo>
                    <a:pt x="499986" y="5287570"/>
                    <a:pt x="489435" y="5293599"/>
                    <a:pt x="477377" y="5295860"/>
                  </a:cubicBezTo>
                  <a:cubicBezTo>
                    <a:pt x="340971" y="5320729"/>
                    <a:pt x="204564" y="5350874"/>
                    <a:pt x="64390" y="5333541"/>
                  </a:cubicBezTo>
                  <a:cubicBezTo>
                    <a:pt x="53839" y="5332034"/>
                    <a:pt x="7114" y="5323744"/>
                    <a:pt x="3346" y="5308671"/>
                  </a:cubicBezTo>
                  <a:cubicBezTo>
                    <a:pt x="-6451" y="5261947"/>
                    <a:pt x="7868" y="5216729"/>
                    <a:pt x="13143" y="5171511"/>
                  </a:cubicBezTo>
                  <a:cubicBezTo>
                    <a:pt x="23694" y="5082583"/>
                    <a:pt x="38013" y="4994409"/>
                    <a:pt x="32737" y="4903220"/>
                  </a:cubicBezTo>
                  <a:cubicBezTo>
                    <a:pt x="26708" y="4805249"/>
                    <a:pt x="46303" y="4707277"/>
                    <a:pt x="50824" y="4609306"/>
                  </a:cubicBezTo>
                  <a:cubicBezTo>
                    <a:pt x="56100" y="4494755"/>
                    <a:pt x="108100" y="4077246"/>
                    <a:pt x="118651" y="3981535"/>
                  </a:cubicBezTo>
                  <a:cubicBezTo>
                    <a:pt x="140506" y="3781071"/>
                    <a:pt x="175926" y="3582867"/>
                    <a:pt x="202303" y="3383156"/>
                  </a:cubicBezTo>
                  <a:cubicBezTo>
                    <a:pt x="209086" y="3328141"/>
                    <a:pt x="219637" y="3273880"/>
                    <a:pt x="228680" y="3218865"/>
                  </a:cubicBezTo>
                  <a:cubicBezTo>
                    <a:pt x="236216" y="3172894"/>
                    <a:pt x="234709" y="3127677"/>
                    <a:pt x="219637" y="3083966"/>
                  </a:cubicBezTo>
                  <a:cubicBezTo>
                    <a:pt x="188738" y="2995038"/>
                    <a:pt x="176680" y="2903849"/>
                    <a:pt x="180448" y="2809646"/>
                  </a:cubicBezTo>
                  <a:cubicBezTo>
                    <a:pt x="183463" y="2741820"/>
                    <a:pt x="190245" y="2761414"/>
                    <a:pt x="132216" y="2729008"/>
                  </a:cubicBezTo>
                  <a:cubicBezTo>
                    <a:pt x="109607" y="2716196"/>
                    <a:pt x="86245" y="2704892"/>
                    <a:pt x="62882" y="2694341"/>
                  </a:cubicBezTo>
                  <a:cubicBezTo>
                    <a:pt x="47810" y="2687559"/>
                    <a:pt x="42534" y="2677761"/>
                    <a:pt x="43288" y="2661182"/>
                  </a:cubicBezTo>
                  <a:cubicBezTo>
                    <a:pt x="48563" y="2601645"/>
                    <a:pt x="76448" y="2314513"/>
                    <a:pt x="86245" y="2230861"/>
                  </a:cubicBezTo>
                  <a:cubicBezTo>
                    <a:pt x="93781" y="2167556"/>
                    <a:pt x="197782" y="1884946"/>
                    <a:pt x="226419" y="1802047"/>
                  </a:cubicBezTo>
                  <a:cubicBezTo>
                    <a:pt x="245260" y="1746279"/>
                    <a:pt x="247521" y="1689004"/>
                    <a:pt x="226419" y="1632482"/>
                  </a:cubicBezTo>
                  <a:cubicBezTo>
                    <a:pt x="198535" y="1559380"/>
                    <a:pt x="196274" y="1483264"/>
                    <a:pt x="189492" y="1407147"/>
                  </a:cubicBezTo>
                  <a:cubicBezTo>
                    <a:pt x="176680" y="1268480"/>
                    <a:pt x="165376" y="1130566"/>
                    <a:pt x="151810" y="991899"/>
                  </a:cubicBezTo>
                  <a:cubicBezTo>
                    <a:pt x="145028" y="920305"/>
                    <a:pt x="144274" y="849464"/>
                    <a:pt x="154071" y="777869"/>
                  </a:cubicBezTo>
                  <a:cubicBezTo>
                    <a:pt x="165376" y="695724"/>
                    <a:pt x="171405" y="613579"/>
                    <a:pt x="197028" y="533694"/>
                  </a:cubicBezTo>
                  <a:cubicBezTo>
                    <a:pt x="221144" y="458332"/>
                    <a:pt x="253550" y="390505"/>
                    <a:pt x="307811" y="331722"/>
                  </a:cubicBezTo>
                  <a:cubicBezTo>
                    <a:pt x="374884" y="259374"/>
                    <a:pt x="434420" y="180244"/>
                    <a:pt x="498478" y="104881"/>
                  </a:cubicBezTo>
                  <a:cubicBezTo>
                    <a:pt x="523348" y="75489"/>
                    <a:pt x="550479" y="47605"/>
                    <a:pt x="576856" y="19721"/>
                  </a:cubicBezTo>
                  <a:cubicBezTo>
                    <a:pt x="600972" y="-5149"/>
                    <a:pt x="605493" y="-5149"/>
                    <a:pt x="631870" y="12185"/>
                  </a:cubicBezTo>
                  <a:cubicBezTo>
                    <a:pt x="686885" y="41576"/>
                    <a:pt x="734364" y="70214"/>
                    <a:pt x="765262" y="108649"/>
                  </a:cubicBezTo>
                  <a:cubicBezTo>
                    <a:pt x="836103" y="195316"/>
                    <a:pt x="903176" y="285751"/>
                    <a:pt x="970249" y="375433"/>
                  </a:cubicBezTo>
                  <a:cubicBezTo>
                    <a:pt x="983060" y="392013"/>
                    <a:pt x="1077264" y="570622"/>
                    <a:pt x="1105148" y="633173"/>
                  </a:cubicBezTo>
                  <a:close/>
                </a:path>
              </a:pathLst>
            </a:custGeom>
            <a:solidFill>
              <a:srgbClr val="1E1B1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29F52D-4BEE-447D-A015-634F081052A4}"/>
              </a:ext>
            </a:extLst>
          </p:cNvPr>
          <p:cNvGrpSpPr/>
          <p:nvPr/>
        </p:nvGrpSpPr>
        <p:grpSpPr>
          <a:xfrm>
            <a:off x="3218022" y="1145650"/>
            <a:ext cx="3204683" cy="3105238"/>
            <a:chOff x="4140075" y="-227045"/>
            <a:chExt cx="3204683" cy="310523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C282A-E15B-4068-B0C3-20F0B3AEAC79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6186E97-7C0F-4981-97FB-7850AA0BACE7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A34F16A-DDBB-4FAF-AA0D-C5BE5BD492B1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09E8441-FEEA-43E3-9402-91F844F2C525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C3A38C3-34E2-496D-8416-56DCB5EED62E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378029-DF78-43AE-ACF1-6249BFA60CF3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82" name="Graphic 66">
            <a:extLst>
              <a:ext uri="{FF2B5EF4-FFF2-40B4-BE49-F238E27FC236}">
                <a16:creationId xmlns:a16="http://schemas.microsoft.com/office/drawing/2014/main" id="{7801B81B-4062-4727-9460-2FC98A15FAE0}"/>
              </a:ext>
            </a:extLst>
          </p:cNvPr>
          <p:cNvGrpSpPr/>
          <p:nvPr/>
        </p:nvGrpSpPr>
        <p:grpSpPr>
          <a:xfrm>
            <a:off x="10331630" y="1868540"/>
            <a:ext cx="1736224" cy="4754097"/>
            <a:chOff x="7354684" y="1811872"/>
            <a:chExt cx="1908028" cy="5224528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F5CDF8E-F82A-4480-8C0B-422D095E588E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568049-2367-4102-BD8A-46CAB13A858A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44A8BD0-0C77-420E-940E-CA4FA254BB92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E4D073-5BCC-42D2-BFFF-2A03E6A7E424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A3B348-0426-4A2B-8FD8-3500C71FA8A5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3946CCC-73C2-460A-9A32-8F1A85A9B1D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518708-809B-4C06-92EE-E93E8EDFB305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2C0D5C-8726-4DDC-8EDD-871B879C0345}"/>
              </a:ext>
            </a:extLst>
          </p:cNvPr>
          <p:cNvGrpSpPr/>
          <p:nvPr/>
        </p:nvGrpSpPr>
        <p:grpSpPr>
          <a:xfrm>
            <a:off x="92034" y="3476689"/>
            <a:ext cx="4150460" cy="3266209"/>
            <a:chOff x="905245" y="1517858"/>
            <a:chExt cx="6197174" cy="487687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D38C0E-7D70-4DB3-955F-FD59C841F21A}"/>
                </a:ext>
              </a:extLst>
            </p:cNvPr>
            <p:cNvSpPr/>
            <p:nvPr/>
          </p:nvSpPr>
          <p:spPr>
            <a:xfrm rot="19755947">
              <a:off x="6472655" y="1517858"/>
              <a:ext cx="629764" cy="62976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FB9475CB-43DF-4CCE-9178-38C2EA46D150}"/>
                </a:ext>
              </a:extLst>
            </p:cNvPr>
            <p:cNvGrpSpPr/>
            <p:nvPr/>
          </p:nvGrpSpPr>
          <p:grpSpPr>
            <a:xfrm flipH="1">
              <a:off x="905245" y="1546324"/>
              <a:ext cx="3963649" cy="4848407"/>
              <a:chOff x="6446339" y="1280897"/>
              <a:chExt cx="4320717" cy="5285178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CE90431-3C2F-4311-90FA-DB612A2520A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E11F344-273D-4F1C-81EC-405FFBFC786B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4DE15CF-A2A1-4150-9C34-7207419DA349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343946D-EC85-4A7A-AF86-B043003413E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036E67A-4ECA-474C-97F0-9D64D8E4DD4E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8696DC3-2487-4EE8-A90E-AE8BBB7FDED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A30B10C8-E103-4F47-B282-A08C323DC5E5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C049D52-A801-49FB-A70A-F253918802C3}"/>
                </a:ext>
              </a:extLst>
            </p:cNvPr>
            <p:cNvGrpSpPr/>
            <p:nvPr/>
          </p:nvGrpSpPr>
          <p:grpSpPr>
            <a:xfrm>
              <a:off x="1140776" y="1813883"/>
              <a:ext cx="3612757" cy="3161406"/>
              <a:chOff x="1150504" y="2211038"/>
              <a:chExt cx="3612757" cy="2580435"/>
            </a:xfrm>
          </p:grpSpPr>
          <p:sp>
            <p:nvSpPr>
              <p:cNvPr id="108" name="그림 개체 틀 2">
                <a:extLst>
                  <a:ext uri="{FF2B5EF4-FFF2-40B4-BE49-F238E27FC236}">
                    <a16:creationId xmlns:a16="http://schemas.microsoft.com/office/drawing/2014/main" id="{0677ADA6-EA98-4E45-A24D-E8273F5B595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50905" y="2227389"/>
                <a:ext cx="3612356" cy="2564084"/>
              </a:xfrm>
              <a:custGeom>
                <a:avLst/>
                <a:gdLst>
                  <a:gd name="connsiteX0" fmla="*/ 0 w 4495800"/>
                  <a:gd name="connsiteY0" fmla="*/ 0 h 2593057"/>
                  <a:gd name="connsiteX1" fmla="*/ 4495800 w 4495800"/>
                  <a:gd name="connsiteY1" fmla="*/ 0 h 2593057"/>
                  <a:gd name="connsiteX2" fmla="*/ 4495800 w 4495800"/>
                  <a:gd name="connsiteY2" fmla="*/ 2593057 h 2593057"/>
                  <a:gd name="connsiteX3" fmla="*/ 0 w 4495800"/>
                  <a:gd name="connsiteY3" fmla="*/ 2593057 h 2593057"/>
                  <a:gd name="connsiteX4" fmla="*/ 0 w 4495800"/>
                  <a:gd name="connsiteY4" fmla="*/ 0 h 2593057"/>
                  <a:gd name="connsiteX0" fmla="*/ 0 w 4495800"/>
                  <a:gd name="connsiteY0" fmla="*/ 656948 h 3250005"/>
                  <a:gd name="connsiteX1" fmla="*/ 2951085 w 4495800"/>
                  <a:gd name="connsiteY1" fmla="*/ 0 h 3250005"/>
                  <a:gd name="connsiteX2" fmla="*/ 4495800 w 4495800"/>
                  <a:gd name="connsiteY2" fmla="*/ 3250005 h 3250005"/>
                  <a:gd name="connsiteX3" fmla="*/ 0 w 4495800"/>
                  <a:gd name="connsiteY3" fmla="*/ 3250005 h 3250005"/>
                  <a:gd name="connsiteX4" fmla="*/ 0 w 4495800"/>
                  <a:gd name="connsiteY4" fmla="*/ 656948 h 3250005"/>
                  <a:gd name="connsiteX0" fmla="*/ 106532 w 4602332"/>
                  <a:gd name="connsiteY0" fmla="*/ 656948 h 3250005"/>
                  <a:gd name="connsiteX1" fmla="*/ 3057617 w 4602332"/>
                  <a:gd name="connsiteY1" fmla="*/ 0 h 3250005"/>
                  <a:gd name="connsiteX2" fmla="*/ 4602332 w 4602332"/>
                  <a:gd name="connsiteY2" fmla="*/ 3250005 h 3250005"/>
                  <a:gd name="connsiteX3" fmla="*/ 0 w 4602332"/>
                  <a:gd name="connsiteY3" fmla="*/ 2584180 h 3250005"/>
                  <a:gd name="connsiteX4" fmla="*/ 106532 w 4602332"/>
                  <a:gd name="connsiteY4" fmla="*/ 656948 h 3250005"/>
                  <a:gd name="connsiteX0" fmla="*/ 106532 w 3057617"/>
                  <a:gd name="connsiteY0" fmla="*/ 656948 h 2584180"/>
                  <a:gd name="connsiteX1" fmla="*/ 3057617 w 3057617"/>
                  <a:gd name="connsiteY1" fmla="*/ 0 h 2584180"/>
                  <a:gd name="connsiteX2" fmla="*/ 2196483 w 3057617"/>
                  <a:gd name="connsiteY2" fmla="*/ 2122541 h 2584180"/>
                  <a:gd name="connsiteX3" fmla="*/ 0 w 3057617"/>
                  <a:gd name="connsiteY3" fmla="*/ 2584180 h 2584180"/>
                  <a:gd name="connsiteX4" fmla="*/ 106532 w 3057617"/>
                  <a:gd name="connsiteY4" fmla="*/ 656948 h 2584180"/>
                  <a:gd name="connsiteX0" fmla="*/ 106532 w 3057617"/>
                  <a:gd name="connsiteY0" fmla="*/ 656948 h 2681834"/>
                  <a:gd name="connsiteX1" fmla="*/ 3057617 w 3057617"/>
                  <a:gd name="connsiteY1" fmla="*/ 0 h 2681834"/>
                  <a:gd name="connsiteX2" fmla="*/ 2897819 w 3057617"/>
                  <a:gd name="connsiteY2" fmla="*/ 2681834 h 2681834"/>
                  <a:gd name="connsiteX3" fmla="*/ 0 w 3057617"/>
                  <a:gd name="connsiteY3" fmla="*/ 2584180 h 2681834"/>
                  <a:gd name="connsiteX4" fmla="*/ 106532 w 3057617"/>
                  <a:gd name="connsiteY4" fmla="*/ 656948 h 2681834"/>
                  <a:gd name="connsiteX0" fmla="*/ 0 w 2951085"/>
                  <a:gd name="connsiteY0" fmla="*/ 656948 h 2681834"/>
                  <a:gd name="connsiteX1" fmla="*/ 2951085 w 2951085"/>
                  <a:gd name="connsiteY1" fmla="*/ 0 h 2681834"/>
                  <a:gd name="connsiteX2" fmla="*/ 2791287 w 2951085"/>
                  <a:gd name="connsiteY2" fmla="*/ 2681834 h 2681834"/>
                  <a:gd name="connsiteX3" fmla="*/ 594804 w 2951085"/>
                  <a:gd name="connsiteY3" fmla="*/ 2335605 h 2681834"/>
                  <a:gd name="connsiteX4" fmla="*/ 0 w 2951085"/>
                  <a:gd name="connsiteY4" fmla="*/ 656948 h 2681834"/>
                  <a:gd name="connsiteX0" fmla="*/ 115409 w 3066494"/>
                  <a:gd name="connsiteY0" fmla="*/ 656948 h 2681834"/>
                  <a:gd name="connsiteX1" fmla="*/ 3066494 w 3066494"/>
                  <a:gd name="connsiteY1" fmla="*/ 0 h 2681834"/>
                  <a:gd name="connsiteX2" fmla="*/ 2906696 w 3066494"/>
                  <a:gd name="connsiteY2" fmla="*/ 2681834 h 2681834"/>
                  <a:gd name="connsiteX3" fmla="*/ 0 w 3066494"/>
                  <a:gd name="connsiteY3" fmla="*/ 2557547 h 2681834"/>
                  <a:gd name="connsiteX4" fmla="*/ 115409 w 3066494"/>
                  <a:gd name="connsiteY4" fmla="*/ 656948 h 2681834"/>
                  <a:gd name="connsiteX0" fmla="*/ 115409 w 2906696"/>
                  <a:gd name="connsiteY0" fmla="*/ 292964 h 2317850"/>
                  <a:gd name="connsiteX1" fmla="*/ 2853430 w 2906696"/>
                  <a:gd name="connsiteY1" fmla="*/ 0 h 2317850"/>
                  <a:gd name="connsiteX2" fmla="*/ 2906696 w 2906696"/>
                  <a:gd name="connsiteY2" fmla="*/ 2317850 h 2317850"/>
                  <a:gd name="connsiteX3" fmla="*/ 0 w 2906696"/>
                  <a:gd name="connsiteY3" fmla="*/ 2193563 h 2317850"/>
                  <a:gd name="connsiteX4" fmla="*/ 115409 w 2906696"/>
                  <a:gd name="connsiteY4" fmla="*/ 292964 h 2317850"/>
                  <a:gd name="connsiteX0" fmla="*/ 115409 w 3057617"/>
                  <a:gd name="connsiteY0" fmla="*/ 648071 h 2672957"/>
                  <a:gd name="connsiteX1" fmla="*/ 3057617 w 3057617"/>
                  <a:gd name="connsiteY1" fmla="*/ 0 h 2672957"/>
                  <a:gd name="connsiteX2" fmla="*/ 2906696 w 3057617"/>
                  <a:gd name="connsiteY2" fmla="*/ 2672957 h 2672957"/>
                  <a:gd name="connsiteX3" fmla="*/ 0 w 3057617"/>
                  <a:gd name="connsiteY3" fmla="*/ 2548670 h 2672957"/>
                  <a:gd name="connsiteX4" fmla="*/ 115409 w 3057617"/>
                  <a:gd name="connsiteY4" fmla="*/ 648071 h 2672957"/>
                  <a:gd name="connsiteX0" fmla="*/ 115409 w 2971257"/>
                  <a:gd name="connsiteY0" fmla="*/ 510911 h 2535797"/>
                  <a:gd name="connsiteX1" fmla="*/ 2971257 w 2971257"/>
                  <a:gd name="connsiteY1" fmla="*/ 0 h 2535797"/>
                  <a:gd name="connsiteX2" fmla="*/ 2906696 w 2971257"/>
                  <a:gd name="connsiteY2" fmla="*/ 2535797 h 2535797"/>
                  <a:gd name="connsiteX3" fmla="*/ 0 w 2971257"/>
                  <a:gd name="connsiteY3" fmla="*/ 2411510 h 2535797"/>
                  <a:gd name="connsiteX4" fmla="*/ 115409 w 2971257"/>
                  <a:gd name="connsiteY4" fmla="*/ 510911 h 2535797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0669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115409 w 3077937"/>
                  <a:gd name="connsiteY0" fmla="*/ 668391 h 2568990"/>
                  <a:gd name="connsiteX1" fmla="*/ 3077937 w 3077937"/>
                  <a:gd name="connsiteY1" fmla="*/ 0 h 2568990"/>
                  <a:gd name="connsiteX2" fmla="*/ 2769536 w 3077937"/>
                  <a:gd name="connsiteY2" fmla="*/ 2535797 h 2568990"/>
                  <a:gd name="connsiteX3" fmla="*/ 0 w 3077937"/>
                  <a:gd name="connsiteY3" fmla="*/ 2568990 h 2568990"/>
                  <a:gd name="connsiteX4" fmla="*/ 115409 w 3077937"/>
                  <a:gd name="connsiteY4" fmla="*/ 668391 h 2568990"/>
                  <a:gd name="connsiteX0" fmla="*/ 115409 w 3077937"/>
                  <a:gd name="connsiteY0" fmla="*/ 668391 h 2693277"/>
                  <a:gd name="connsiteX1" fmla="*/ 3077937 w 3077937"/>
                  <a:gd name="connsiteY1" fmla="*/ 0 h 2693277"/>
                  <a:gd name="connsiteX2" fmla="*/ 2916856 w 3077937"/>
                  <a:gd name="connsiteY2" fmla="*/ 2693277 h 2693277"/>
                  <a:gd name="connsiteX3" fmla="*/ 0 w 3077937"/>
                  <a:gd name="connsiteY3" fmla="*/ 2568990 h 2693277"/>
                  <a:gd name="connsiteX4" fmla="*/ 115409 w 3077937"/>
                  <a:gd name="connsiteY4" fmla="*/ 668391 h 2693277"/>
                  <a:gd name="connsiteX0" fmla="*/ 0 w 2962528"/>
                  <a:gd name="connsiteY0" fmla="*/ 668391 h 2693277"/>
                  <a:gd name="connsiteX1" fmla="*/ 2962528 w 2962528"/>
                  <a:gd name="connsiteY1" fmla="*/ 0 h 2693277"/>
                  <a:gd name="connsiteX2" fmla="*/ 2801447 w 2962528"/>
                  <a:gd name="connsiteY2" fmla="*/ 2693277 h 2693277"/>
                  <a:gd name="connsiteX3" fmla="*/ 331631 w 2962528"/>
                  <a:gd name="connsiteY3" fmla="*/ 2289590 h 2693277"/>
                  <a:gd name="connsiteX4" fmla="*/ 0 w 2962528"/>
                  <a:gd name="connsiteY4" fmla="*/ 668391 h 2693277"/>
                  <a:gd name="connsiteX0" fmla="*/ 120489 w 3083017"/>
                  <a:gd name="connsiteY0" fmla="*/ 66839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20489 w 3083017"/>
                  <a:gd name="connsiteY4" fmla="*/ 668391 h 2693277"/>
                  <a:gd name="connsiteX0" fmla="*/ 262729 w 3083017"/>
                  <a:gd name="connsiteY0" fmla="*/ 84111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262729 w 3083017"/>
                  <a:gd name="connsiteY4" fmla="*/ 841111 h 2693277"/>
                  <a:gd name="connsiteX0" fmla="*/ 105249 w 3083017"/>
                  <a:gd name="connsiteY0" fmla="*/ 709031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105249 w 3083017"/>
                  <a:gd name="connsiteY4" fmla="*/ 709031 h 2693277"/>
                  <a:gd name="connsiteX0" fmla="*/ 97204 w 3083017"/>
                  <a:gd name="connsiteY0" fmla="*/ 660538 h 2693277"/>
                  <a:gd name="connsiteX1" fmla="*/ 3083017 w 3083017"/>
                  <a:gd name="connsiteY1" fmla="*/ 0 h 2693277"/>
                  <a:gd name="connsiteX2" fmla="*/ 2921936 w 3083017"/>
                  <a:gd name="connsiteY2" fmla="*/ 2693277 h 2693277"/>
                  <a:gd name="connsiteX3" fmla="*/ 0 w 3083017"/>
                  <a:gd name="connsiteY3" fmla="*/ 2574070 h 2693277"/>
                  <a:gd name="connsiteX4" fmla="*/ 97204 w 3083017"/>
                  <a:gd name="connsiteY4" fmla="*/ 660538 h 269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3017" h="2693277">
                    <a:moveTo>
                      <a:pt x="97204" y="660538"/>
                    </a:moveTo>
                    <a:lnTo>
                      <a:pt x="3083017" y="0"/>
                    </a:lnTo>
                    <a:lnTo>
                      <a:pt x="2921936" y="2693277"/>
                    </a:lnTo>
                    <a:lnTo>
                      <a:pt x="0" y="2574070"/>
                    </a:lnTo>
                    <a:lnTo>
                      <a:pt x="97204" y="6605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>
                <a:noFill/>
              </a:ln>
              <a:effectLst/>
            </p:spPr>
            <p:txBody>
              <a:bodyPr vert="horz" lIns="91440" tIns="45720" rIns="91440" bIns="45720" rtlCol="0" anchor="ctr"/>
              <a:lstStyle>
                <a:defPPr>
                  <a:defRPr lang="ko-KR"/>
                </a:defPPr>
                <a:lvl1pPr marL="0" indent="0" algn="ctr" defTabSz="914400" rtl="0" eaLnBrk="1" latinLnBrk="1" hangingPunct="1">
                  <a:buFontTx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+mn-lt"/>
                </a:endParaRPr>
              </a:p>
            </p:txBody>
          </p:sp>
          <p:sp>
            <p:nvSpPr>
              <p:cNvPr id="109" name="Freeform 52">
                <a:extLst>
                  <a:ext uri="{FF2B5EF4-FFF2-40B4-BE49-F238E27FC236}">
                    <a16:creationId xmlns:a16="http://schemas.microsoft.com/office/drawing/2014/main" id="{32B89852-62D2-444F-9E78-600EB8F6C02D}"/>
                  </a:ext>
                </a:extLst>
              </p:cNvPr>
              <p:cNvSpPr/>
              <p:nvPr/>
            </p:nvSpPr>
            <p:spPr>
              <a:xfrm>
                <a:off x="1150504" y="2211038"/>
                <a:ext cx="1663354" cy="2567578"/>
              </a:xfrm>
              <a:custGeom>
                <a:avLst/>
                <a:gdLst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98783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34602"/>
                  <a:gd name="connsiteY0" fmla="*/ 286247 h 2631882"/>
                  <a:gd name="connsiteX1" fmla="*/ 1534602 w 1534602"/>
                  <a:gd name="connsiteY1" fmla="*/ 858741 h 2631882"/>
                  <a:gd name="connsiteX2" fmla="*/ 1152940 w 1534602"/>
                  <a:gd name="connsiteY2" fmla="*/ 1789043 h 2631882"/>
                  <a:gd name="connsiteX3" fmla="*/ 1534602 w 1534602"/>
                  <a:gd name="connsiteY3" fmla="*/ 2576223 h 2631882"/>
                  <a:gd name="connsiteX4" fmla="*/ 166977 w 1534602"/>
                  <a:gd name="connsiteY4" fmla="*/ 2631882 h 2631882"/>
                  <a:gd name="connsiteX5" fmla="*/ 0 w 1534602"/>
                  <a:gd name="connsiteY5" fmla="*/ 0 h 2631882"/>
                  <a:gd name="connsiteX6" fmla="*/ 1391479 w 1534602"/>
                  <a:gd name="connsiteY6" fmla="*/ 286247 h 2631882"/>
                  <a:gd name="connsiteX0" fmla="*/ 1391479 w 1550504"/>
                  <a:gd name="connsiteY0" fmla="*/ 286247 h 2631882"/>
                  <a:gd name="connsiteX1" fmla="*/ 1534602 w 1550504"/>
                  <a:gd name="connsiteY1" fmla="*/ 858741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  <a:gd name="connsiteX0" fmla="*/ 1391479 w 1550504"/>
                  <a:gd name="connsiteY0" fmla="*/ 286247 h 2631882"/>
                  <a:gd name="connsiteX1" fmla="*/ 1478943 w 1550504"/>
                  <a:gd name="connsiteY1" fmla="*/ 906449 h 2631882"/>
                  <a:gd name="connsiteX2" fmla="*/ 1152940 w 1550504"/>
                  <a:gd name="connsiteY2" fmla="*/ 1789043 h 2631882"/>
                  <a:gd name="connsiteX3" fmla="*/ 1550504 w 1550504"/>
                  <a:gd name="connsiteY3" fmla="*/ 2600077 h 2631882"/>
                  <a:gd name="connsiteX4" fmla="*/ 166977 w 1550504"/>
                  <a:gd name="connsiteY4" fmla="*/ 2631882 h 2631882"/>
                  <a:gd name="connsiteX5" fmla="*/ 0 w 1550504"/>
                  <a:gd name="connsiteY5" fmla="*/ 0 h 2631882"/>
                  <a:gd name="connsiteX6" fmla="*/ 1391479 w 1550504"/>
                  <a:gd name="connsiteY6" fmla="*/ 286247 h 263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4" h="2631882">
                    <a:moveTo>
                      <a:pt x="1391479" y="286247"/>
                    </a:moveTo>
                    <a:lnTo>
                      <a:pt x="1478943" y="906449"/>
                    </a:lnTo>
                    <a:cubicBezTo>
                      <a:pt x="1216550" y="1327869"/>
                      <a:pt x="1129087" y="1566406"/>
                      <a:pt x="1152940" y="1789043"/>
                    </a:cubicBezTo>
                    <a:cubicBezTo>
                      <a:pt x="1192696" y="2115047"/>
                      <a:pt x="1423283" y="2337684"/>
                      <a:pt x="1550504" y="2600077"/>
                    </a:cubicBezTo>
                    <a:lnTo>
                      <a:pt x="166977" y="2631882"/>
                    </a:lnTo>
                    <a:lnTo>
                      <a:pt x="0" y="0"/>
                    </a:lnTo>
                    <a:lnTo>
                      <a:pt x="1391479" y="28624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BB68A94-BFDB-477B-AF56-48BBFBDAB685}"/>
                </a:ext>
              </a:extLst>
            </p:cNvPr>
            <p:cNvGrpSpPr/>
            <p:nvPr/>
          </p:nvGrpSpPr>
          <p:grpSpPr>
            <a:xfrm>
              <a:off x="5900784" y="1623722"/>
              <a:ext cx="874948" cy="1318331"/>
              <a:chOff x="5900784" y="1623722"/>
              <a:chExt cx="874948" cy="1318331"/>
            </a:xfrm>
          </p:grpSpPr>
          <p:grpSp>
            <p:nvGrpSpPr>
              <p:cNvPr id="111" name="그룹 80">
                <a:extLst>
                  <a:ext uri="{FF2B5EF4-FFF2-40B4-BE49-F238E27FC236}">
                    <a16:creationId xmlns:a16="http://schemas.microsoft.com/office/drawing/2014/main" id="{D8B30203-8B3E-450F-B63A-D8A2651AB557}"/>
                  </a:ext>
                </a:extLst>
              </p:cNvPr>
              <p:cNvGrpSpPr/>
              <p:nvPr/>
            </p:nvGrpSpPr>
            <p:grpSpPr>
              <a:xfrm rot="2891550">
                <a:off x="5679092" y="1845414"/>
                <a:ext cx="1318331" cy="874948"/>
                <a:chOff x="8890504" y="1819747"/>
                <a:chExt cx="2424749" cy="1609253"/>
              </a:xfrm>
            </p:grpSpPr>
            <p:sp>
              <p:nvSpPr>
                <p:cNvPr id="113" name="사각형: 둥근 모서리 76">
                  <a:extLst>
                    <a:ext uri="{FF2B5EF4-FFF2-40B4-BE49-F238E27FC236}">
                      <a16:creationId xmlns:a16="http://schemas.microsoft.com/office/drawing/2014/main" id="{5D31EED6-6155-43D2-87E5-85BB23E04032}"/>
                    </a:ext>
                  </a:extLst>
                </p:cNvPr>
                <p:cNvSpPr/>
                <p:nvPr/>
              </p:nvSpPr>
              <p:spPr>
                <a:xfrm>
                  <a:off x="8890504" y="1819747"/>
                  <a:ext cx="2338544" cy="1609253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사각형: 둥근 모서리 77">
                  <a:extLst>
                    <a:ext uri="{FF2B5EF4-FFF2-40B4-BE49-F238E27FC236}">
                      <a16:creationId xmlns:a16="http://schemas.microsoft.com/office/drawing/2014/main" id="{2C540925-E8BB-4DBF-9259-3DAD9A1109CC}"/>
                    </a:ext>
                  </a:extLst>
                </p:cNvPr>
                <p:cNvSpPr/>
                <p:nvPr/>
              </p:nvSpPr>
              <p:spPr>
                <a:xfrm>
                  <a:off x="9000521" y="1954285"/>
                  <a:ext cx="2118510" cy="1340176"/>
                </a:xfrm>
                <a:prstGeom prst="roundRect">
                  <a:avLst>
                    <a:gd name="adj" fmla="val 12614"/>
                  </a:avLst>
                </a:prstGeom>
                <a:noFill/>
                <a:ln w="254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사각형: 둥근 모서리 78">
                  <a:extLst>
                    <a:ext uri="{FF2B5EF4-FFF2-40B4-BE49-F238E27FC236}">
                      <a16:creationId xmlns:a16="http://schemas.microsoft.com/office/drawing/2014/main" id="{E25DE116-5EED-4E89-A61D-2E580ADA3573}"/>
                    </a:ext>
                  </a:extLst>
                </p:cNvPr>
                <p:cNvSpPr/>
                <p:nvPr/>
              </p:nvSpPr>
              <p:spPr>
                <a:xfrm>
                  <a:off x="10616628" y="2383996"/>
                  <a:ext cx="698625" cy="480754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6" name="타원 79">
                  <a:extLst>
                    <a:ext uri="{FF2B5EF4-FFF2-40B4-BE49-F238E27FC236}">
                      <a16:creationId xmlns:a16="http://schemas.microsoft.com/office/drawing/2014/main" id="{515D2BA8-BB04-4175-AF46-B783DBC6B728}"/>
                    </a:ext>
                  </a:extLst>
                </p:cNvPr>
                <p:cNvSpPr/>
                <p:nvPr/>
              </p:nvSpPr>
              <p:spPr>
                <a:xfrm>
                  <a:off x="10732612" y="2479518"/>
                  <a:ext cx="289711" cy="289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2" name="Block Arc 11">
                <a:extLst>
                  <a:ext uri="{FF2B5EF4-FFF2-40B4-BE49-F238E27FC236}">
                    <a16:creationId xmlns:a16="http://schemas.microsoft.com/office/drawing/2014/main" id="{20C8F540-C0F0-48C2-9937-BE9DA50E5F7F}"/>
                  </a:ext>
                </a:extLst>
              </p:cNvPr>
              <p:cNvSpPr/>
              <p:nvPr/>
            </p:nvSpPr>
            <p:spPr>
              <a:xfrm rot="3051229">
                <a:off x="6195099" y="2046563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CD9CF65-A526-4681-B7D3-799E787F9652}"/>
                </a:ext>
              </a:extLst>
            </p:cNvPr>
            <p:cNvSpPr/>
            <p:nvPr/>
          </p:nvSpPr>
          <p:spPr>
            <a:xfrm rot="540399">
              <a:off x="2320835" y="2137361"/>
              <a:ext cx="3764110" cy="1735966"/>
            </a:xfrm>
            <a:custGeom>
              <a:avLst/>
              <a:gdLst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30395 w 3764110"/>
                <a:gd name="connsiteY9" fmla="*/ 157505 h 1735966"/>
                <a:gd name="connsiteX10" fmla="*/ 3621181 w 3764110"/>
                <a:gd name="connsiteY10" fmla="*/ 168670 h 1735966"/>
                <a:gd name="connsiteX11" fmla="*/ 3764110 w 3764110"/>
                <a:gd name="connsiteY11" fmla="*/ 286615 h 1735966"/>
                <a:gd name="connsiteX12" fmla="*/ 3584105 w 3764110"/>
                <a:gd name="connsiteY12" fmla="*/ 351930 h 1735966"/>
                <a:gd name="connsiteX13" fmla="*/ 3446794 w 3764110"/>
                <a:gd name="connsiteY13" fmla="*/ 425935 h 1735966"/>
                <a:gd name="connsiteX14" fmla="*/ 2996811 w 3764110"/>
                <a:gd name="connsiteY14" fmla="*/ 457973 h 1735966"/>
                <a:gd name="connsiteX15" fmla="*/ 759171 w 3764110"/>
                <a:gd name="connsiteY15" fmla="*/ 1735128 h 1735966"/>
                <a:gd name="connsiteX16" fmla="*/ 0 w 3764110"/>
                <a:gd name="connsiteY16" fmla="*/ 245778 h 1735966"/>
                <a:gd name="connsiteX0" fmla="*/ 0 w 3764110"/>
                <a:gd name="connsiteY0" fmla="*/ 245778 h 1735966"/>
                <a:gd name="connsiteX1" fmla="*/ 733542 w 3764110"/>
                <a:gd name="connsiteY1" fmla="*/ 312240 h 1735966"/>
                <a:gd name="connsiteX2" fmla="*/ 972423 w 3764110"/>
                <a:gd name="connsiteY2" fmla="*/ 1083538 h 1735966"/>
                <a:gd name="connsiteX3" fmla="*/ 2790483 w 3764110"/>
                <a:gd name="connsiteY3" fmla="*/ 204333 h 1735966"/>
                <a:gd name="connsiteX4" fmla="*/ 3334086 w 3764110"/>
                <a:gd name="connsiteY4" fmla="*/ 43232 h 1735966"/>
                <a:gd name="connsiteX5" fmla="*/ 3667534 w 3764110"/>
                <a:gd name="connsiteY5" fmla="*/ 1499 h 1735966"/>
                <a:gd name="connsiteX6" fmla="*/ 3613581 w 3764110"/>
                <a:gd name="connsiteY6" fmla="*/ 118893 h 1735966"/>
                <a:gd name="connsiteX7" fmla="*/ 3407968 w 3764110"/>
                <a:gd name="connsiteY7" fmla="*/ 162121 h 1735966"/>
                <a:gd name="connsiteX8" fmla="*/ 3598210 w 3764110"/>
                <a:gd name="connsiteY8" fmla="*/ 160642 h 1735966"/>
                <a:gd name="connsiteX9" fmla="*/ 3621181 w 3764110"/>
                <a:gd name="connsiteY9" fmla="*/ 168670 h 1735966"/>
                <a:gd name="connsiteX10" fmla="*/ 3764110 w 3764110"/>
                <a:gd name="connsiteY10" fmla="*/ 286615 h 1735966"/>
                <a:gd name="connsiteX11" fmla="*/ 3584105 w 3764110"/>
                <a:gd name="connsiteY11" fmla="*/ 351930 h 1735966"/>
                <a:gd name="connsiteX12" fmla="*/ 3446794 w 3764110"/>
                <a:gd name="connsiteY12" fmla="*/ 425935 h 1735966"/>
                <a:gd name="connsiteX13" fmla="*/ 2996811 w 3764110"/>
                <a:gd name="connsiteY13" fmla="*/ 457973 h 1735966"/>
                <a:gd name="connsiteX14" fmla="*/ 759171 w 3764110"/>
                <a:gd name="connsiteY14" fmla="*/ 1735128 h 1735966"/>
                <a:gd name="connsiteX15" fmla="*/ 0 w 3764110"/>
                <a:gd name="connsiteY15" fmla="*/ 245778 h 173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64110" h="1735966">
                  <a:moveTo>
                    <a:pt x="0" y="245778"/>
                  </a:moveTo>
                  <a:lnTo>
                    <a:pt x="733542" y="312240"/>
                  </a:lnTo>
                  <a:cubicBezTo>
                    <a:pt x="779035" y="588907"/>
                    <a:pt x="952519" y="938740"/>
                    <a:pt x="972423" y="1083538"/>
                  </a:cubicBezTo>
                  <a:cubicBezTo>
                    <a:pt x="1379214" y="939589"/>
                    <a:pt x="2388342" y="400988"/>
                    <a:pt x="2790483" y="204333"/>
                  </a:cubicBezTo>
                  <a:cubicBezTo>
                    <a:pt x="3031839" y="18145"/>
                    <a:pt x="3233424" y="22200"/>
                    <a:pt x="3334086" y="43232"/>
                  </a:cubicBezTo>
                  <a:cubicBezTo>
                    <a:pt x="3402978" y="50993"/>
                    <a:pt x="3557256" y="-10235"/>
                    <a:pt x="3667534" y="1499"/>
                  </a:cubicBezTo>
                  <a:cubicBezTo>
                    <a:pt x="3721766" y="23868"/>
                    <a:pt x="3682520" y="103321"/>
                    <a:pt x="3613581" y="118893"/>
                  </a:cubicBezTo>
                  <a:cubicBezTo>
                    <a:pt x="3557113" y="143256"/>
                    <a:pt x="3476505" y="147712"/>
                    <a:pt x="3407968" y="162121"/>
                  </a:cubicBezTo>
                  <a:cubicBezTo>
                    <a:pt x="3456384" y="184421"/>
                    <a:pt x="3528797" y="170252"/>
                    <a:pt x="3598210" y="160642"/>
                  </a:cubicBezTo>
                  <a:lnTo>
                    <a:pt x="3621181" y="168670"/>
                  </a:lnTo>
                  <a:lnTo>
                    <a:pt x="3764110" y="286615"/>
                  </a:lnTo>
                  <a:lnTo>
                    <a:pt x="3584105" y="351930"/>
                  </a:lnTo>
                  <a:cubicBezTo>
                    <a:pt x="3548635" y="372321"/>
                    <a:pt x="3479764" y="415176"/>
                    <a:pt x="3446794" y="425935"/>
                  </a:cubicBezTo>
                  <a:cubicBezTo>
                    <a:pt x="3344998" y="448408"/>
                    <a:pt x="3146800" y="412535"/>
                    <a:pt x="2996811" y="457973"/>
                  </a:cubicBezTo>
                  <a:cubicBezTo>
                    <a:pt x="2548873" y="676172"/>
                    <a:pt x="1258639" y="1770494"/>
                    <a:pt x="759171" y="1735128"/>
                  </a:cubicBezTo>
                  <a:cubicBezTo>
                    <a:pt x="565824" y="1667901"/>
                    <a:pt x="167756" y="1150766"/>
                    <a:pt x="0" y="2457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Graphic 14">
            <a:extLst>
              <a:ext uri="{FF2B5EF4-FFF2-40B4-BE49-F238E27FC236}">
                <a16:creationId xmlns:a16="http://schemas.microsoft.com/office/drawing/2014/main" id="{0A37DA85-EF19-4F95-9525-1CA1FA099226}"/>
              </a:ext>
            </a:extLst>
          </p:cNvPr>
          <p:cNvGrpSpPr/>
          <p:nvPr/>
        </p:nvGrpSpPr>
        <p:grpSpPr>
          <a:xfrm>
            <a:off x="2985918" y="4468172"/>
            <a:ext cx="2908019" cy="2287206"/>
            <a:chOff x="2444748" y="555045"/>
            <a:chExt cx="7282048" cy="572745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BA14DE0-C67D-48AB-8935-1D7647EB9E3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95865E-45CB-4D06-91D4-ECE7B400646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6D3B1E5-A08D-4328-8E96-EA015C31CA6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A4AA5A1-2C88-4DAB-9FAB-0C082E9E702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240C839-DA6B-4815-B0AF-9EF1C17D020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CC1900C-66E6-4FB8-B70D-FEBEFC1FCF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1813ED7-ACB4-48E0-9E3D-3A0801F627B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371A6FA-C9FA-468B-BE0B-9E5F72C5180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8122941-9D05-4A87-A051-A40B82B536AB}"/>
              </a:ext>
            </a:extLst>
          </p:cNvPr>
          <p:cNvGrpSpPr/>
          <p:nvPr/>
        </p:nvGrpSpPr>
        <p:grpSpPr>
          <a:xfrm>
            <a:off x="602256" y="263018"/>
            <a:ext cx="1747752" cy="3072456"/>
            <a:chOff x="4871870" y="1763729"/>
            <a:chExt cx="2448272" cy="4303935"/>
          </a:xfrm>
        </p:grpSpPr>
        <p:grpSp>
          <p:nvGrpSpPr>
            <p:cNvPr id="129" name="Group 3">
              <a:extLst>
                <a:ext uri="{FF2B5EF4-FFF2-40B4-BE49-F238E27FC236}">
                  <a16:creationId xmlns:a16="http://schemas.microsoft.com/office/drawing/2014/main" id="{F62992B4-AB75-487A-AD29-ABC44409D953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1" name="Rounded Rectangle 4">
                <a:extLst>
                  <a:ext uri="{FF2B5EF4-FFF2-40B4-BE49-F238E27FC236}">
                    <a16:creationId xmlns:a16="http://schemas.microsoft.com/office/drawing/2014/main" id="{64168DC5-CE57-4E79-A323-F84A31A2FC09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2" name="Rectangle 5">
                <a:extLst>
                  <a:ext uri="{FF2B5EF4-FFF2-40B4-BE49-F238E27FC236}">
                    <a16:creationId xmlns:a16="http://schemas.microsoft.com/office/drawing/2014/main" id="{C3C7E74B-8639-425C-947E-28E099C21EF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3" name="Group 6">
                <a:extLst>
                  <a:ext uri="{FF2B5EF4-FFF2-40B4-BE49-F238E27FC236}">
                    <a16:creationId xmlns:a16="http://schemas.microsoft.com/office/drawing/2014/main" id="{862C1737-CD59-43DB-8A51-6B27D06A7D9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34" name="Oval 7">
                  <a:extLst>
                    <a:ext uri="{FF2B5EF4-FFF2-40B4-BE49-F238E27FC236}">
                      <a16:creationId xmlns:a16="http://schemas.microsoft.com/office/drawing/2014/main" id="{0CB65865-EE1D-428A-A94A-8FBA8FC40CA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5" name="Rounded Rectangle 8">
                  <a:extLst>
                    <a:ext uri="{FF2B5EF4-FFF2-40B4-BE49-F238E27FC236}">
                      <a16:creationId xmlns:a16="http://schemas.microsoft.com/office/drawing/2014/main" id="{BD115A24-A997-41AE-B240-367964718ED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0" name="Picture Placeholder 2">
              <a:extLst>
                <a:ext uri="{FF2B5EF4-FFF2-40B4-BE49-F238E27FC236}">
                  <a16:creationId xmlns:a16="http://schemas.microsoft.com/office/drawing/2014/main" id="{DFAC611B-2482-4B00-93AB-1C14C7980C3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62D3B8-427E-45E0-8482-743DA33697B0}"/>
              </a:ext>
            </a:extLst>
          </p:cNvPr>
          <p:cNvGrpSpPr/>
          <p:nvPr/>
        </p:nvGrpSpPr>
        <p:grpSpPr>
          <a:xfrm>
            <a:off x="8165131" y="1892915"/>
            <a:ext cx="2321607" cy="4862463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664F454-1250-4D14-97B7-9288D7EA1FE5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41" name="Freeform 9">
                <a:extLst>
                  <a:ext uri="{FF2B5EF4-FFF2-40B4-BE49-F238E27FC236}">
                    <a16:creationId xmlns:a16="http://schemas.microsoft.com/office/drawing/2014/main" id="{B2FB10C6-69A1-41A2-9AC3-3285BB311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42" name="Freeform 19">
                <a:extLst>
                  <a:ext uri="{FF2B5EF4-FFF2-40B4-BE49-F238E27FC236}">
                    <a16:creationId xmlns:a16="http://schemas.microsoft.com/office/drawing/2014/main" id="{567882B5-3A37-48A2-81D2-908617EC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4EF89DFB-4575-47C5-9F05-2ECEB8D7B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3547B45-08F0-401A-91B5-51E507BBC86D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39" name="Freeform 46">
                <a:extLst>
                  <a:ext uri="{FF2B5EF4-FFF2-40B4-BE49-F238E27FC236}">
                    <a16:creationId xmlns:a16="http://schemas.microsoft.com/office/drawing/2014/main" id="{B4CE11FA-6BB0-4DDA-AFA3-E6B3B62B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0" name="Freeform 55">
                <a:extLst>
                  <a:ext uri="{FF2B5EF4-FFF2-40B4-BE49-F238E27FC236}">
                    <a16:creationId xmlns:a16="http://schemas.microsoft.com/office/drawing/2014/main" id="{63B0D8BB-5626-4EB6-8085-4FF403A29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9E66B22-71F1-4514-AD16-CCB8509F5BB3}"/>
              </a:ext>
            </a:extLst>
          </p:cNvPr>
          <p:cNvGrpSpPr/>
          <p:nvPr/>
        </p:nvGrpSpPr>
        <p:grpSpPr>
          <a:xfrm flipH="1">
            <a:off x="9855990" y="13788"/>
            <a:ext cx="1871931" cy="1630888"/>
            <a:chOff x="4070449" y="2766517"/>
            <a:chExt cx="2346599" cy="2044434"/>
          </a:xfrm>
        </p:grpSpPr>
        <p:sp>
          <p:nvSpPr>
            <p:cNvPr id="146" name="Diagonal Stripe 18">
              <a:extLst>
                <a:ext uri="{FF2B5EF4-FFF2-40B4-BE49-F238E27FC236}">
                  <a16:creationId xmlns:a16="http://schemas.microsoft.com/office/drawing/2014/main" id="{CE20A4C5-93CC-4D36-B31C-016DF70794DF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Diagonal Stripe 18">
              <a:extLst>
                <a:ext uri="{FF2B5EF4-FFF2-40B4-BE49-F238E27FC236}">
                  <a16:creationId xmlns:a16="http://schemas.microsoft.com/office/drawing/2014/main" id="{F0B49EEB-47EC-4016-9E5D-931DB2AD0927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6640589-88B7-4478-B21E-5BDE75D959C0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149" name="Freeform 20">
                <a:extLst>
                  <a:ext uri="{FF2B5EF4-FFF2-40B4-BE49-F238E27FC236}">
                    <a16:creationId xmlns:a16="http://schemas.microsoft.com/office/drawing/2014/main" id="{569C7036-79F5-46C3-B4E0-56B85EEF90F0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2CB1457-1AAC-4E53-B449-1E16A4F5F8E1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04B35E0A-C78D-456D-8A3D-9D257390DDCD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203FDCE-3D1A-465D-B87C-3DA5F2F46881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8CAAA-6192-4146-A1AA-B687BA2969DF}"/>
              </a:ext>
            </a:extLst>
          </p:cNvPr>
          <p:cNvGrpSpPr/>
          <p:nvPr/>
        </p:nvGrpSpPr>
        <p:grpSpPr>
          <a:xfrm>
            <a:off x="4023025" y="1300233"/>
            <a:ext cx="1850760" cy="3130828"/>
            <a:chOff x="9405464" y="1817229"/>
            <a:chExt cx="1850760" cy="3130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455F7C-CE3B-42A8-BFCB-099C294D202D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592C6C-3420-4E81-B31C-3AA83A7E578D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22" name="Trapezoid 1">
                  <a:extLst>
                    <a:ext uri="{FF2B5EF4-FFF2-40B4-BE49-F238E27FC236}">
                      <a16:creationId xmlns:a16="http://schemas.microsoft.com/office/drawing/2014/main" id="{BC020643-BC23-435F-A709-FC748301FC3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Trapezoid 6">
                  <a:extLst>
                    <a:ext uri="{FF2B5EF4-FFF2-40B4-BE49-F238E27FC236}">
                      <a16:creationId xmlns:a16="http://schemas.microsoft.com/office/drawing/2014/main" id="{3584D41A-F039-4B78-8A90-305CED018E7C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53D87B6-31C6-499D-B5E2-15BC72CA4CFC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B96B0A9-B61B-445D-9EE1-75793177718F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E15A1BE-AB5D-4DE1-8DD5-A5836CE89149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20" name="Freeform 3">
                  <a:extLst>
                    <a:ext uri="{FF2B5EF4-FFF2-40B4-BE49-F238E27FC236}">
                      <a16:creationId xmlns:a16="http://schemas.microsoft.com/office/drawing/2014/main" id="{7DB83ABC-8A0B-49F5-834F-DCCC6491225B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4">
                  <a:extLst>
                    <a:ext uri="{FF2B5EF4-FFF2-40B4-BE49-F238E27FC236}">
                      <a16:creationId xmlns:a16="http://schemas.microsoft.com/office/drawing/2014/main" id="{54A4A67F-E3C8-4FB9-8732-2772F320D65C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6022257-4262-419A-8741-066394107578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10203424-0FC2-43AC-B4C0-6B5340E9749F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580F08F-82F2-493E-BBC9-83017C514FB8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EEA1F55F-BFEC-40DA-97CC-B2F428ADFAEA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Chord 23">
                <a:extLst>
                  <a:ext uri="{FF2B5EF4-FFF2-40B4-BE49-F238E27FC236}">
                    <a16:creationId xmlns:a16="http://schemas.microsoft.com/office/drawing/2014/main" id="{FE777043-1C85-4367-9FD5-6C13F4F7AEE5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A0CF946-57EC-4505-8BAD-72160A9A2487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481F3F89-41C3-4215-B9EF-0790201CE09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B516C8B-DF4B-4E35-BEA7-7CB9A1B2B1EA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898069C4-4C6C-4D2D-8BF8-FA1FD8EA3F88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09CD6159-DCE2-4581-A375-7895DE691544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186CCC5C-7F7B-4882-8313-24346A01AAD3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D442E1DA-29BC-4945-B7B5-42B3741AEB4F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E822B2-5F5D-4D35-BB23-FA9C0D35CBB3}"/>
              </a:ext>
            </a:extLst>
          </p:cNvPr>
          <p:cNvGrpSpPr/>
          <p:nvPr/>
        </p:nvGrpSpPr>
        <p:grpSpPr>
          <a:xfrm>
            <a:off x="1844496" y="2447760"/>
            <a:ext cx="1004571" cy="1596830"/>
            <a:chOff x="5835453" y="2227346"/>
            <a:chExt cx="1230777" cy="1956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82E0E9-FC7D-42B2-AEBE-95361298D53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E6CF21A-EE45-4E25-A7A9-81D98E5A1638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44614A4-5EDA-411F-940C-1D52C716376A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09D05E-AED2-46EA-8E9D-9CE040E78C05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9A4048-3890-4624-BD16-1F0969B14DBE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91801-8E5E-4D74-AE22-C1F968F7888E}"/>
              </a:ext>
            </a:extLst>
          </p:cNvPr>
          <p:cNvGrpSpPr/>
          <p:nvPr/>
        </p:nvGrpSpPr>
        <p:grpSpPr>
          <a:xfrm>
            <a:off x="2933173" y="2514014"/>
            <a:ext cx="862205" cy="1849046"/>
            <a:chOff x="7673333" y="2278260"/>
            <a:chExt cx="862205" cy="1849046"/>
          </a:xfrm>
        </p:grpSpPr>
        <p:grpSp>
          <p:nvGrpSpPr>
            <p:cNvPr id="32" name="그룹 22">
              <a:extLst>
                <a:ext uri="{FF2B5EF4-FFF2-40B4-BE49-F238E27FC236}">
                  <a16:creationId xmlns:a16="http://schemas.microsoft.com/office/drawing/2014/main" id="{027802BD-85BE-4D2A-8724-F484220893DD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36" name="그룹 23">
                <a:extLst>
                  <a:ext uri="{FF2B5EF4-FFF2-40B4-BE49-F238E27FC236}">
                    <a16:creationId xmlns:a16="http://schemas.microsoft.com/office/drawing/2014/main" id="{E8D3FC7C-8E48-414A-910A-AA88B9C8704C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2" name="Group 7">
                  <a:extLst>
                    <a:ext uri="{FF2B5EF4-FFF2-40B4-BE49-F238E27FC236}">
                      <a16:creationId xmlns:a16="http://schemas.microsoft.com/office/drawing/2014/main" id="{918ED968-5E19-49D5-A97A-50746B1A371D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44" name="Trapezoid 1">
                    <a:extLst>
                      <a:ext uri="{FF2B5EF4-FFF2-40B4-BE49-F238E27FC236}">
                        <a16:creationId xmlns:a16="http://schemas.microsoft.com/office/drawing/2014/main" id="{9672ED79-ADE1-46B8-8F54-A0D782C8B6E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Trapezoid 6">
                    <a:extLst>
                      <a:ext uri="{FF2B5EF4-FFF2-40B4-BE49-F238E27FC236}">
                        <a16:creationId xmlns:a16="http://schemas.microsoft.com/office/drawing/2014/main" id="{589AAA43-8310-4261-8729-AC06FB5C86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Oval 5">
                    <a:extLst>
                      <a:ext uri="{FF2B5EF4-FFF2-40B4-BE49-F238E27FC236}">
                        <a16:creationId xmlns:a16="http://schemas.microsoft.com/office/drawing/2014/main" id="{79F8B878-2D06-4CAE-98CE-9ED905FB8CD4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43" name="Chord 23">
                  <a:extLst>
                    <a:ext uri="{FF2B5EF4-FFF2-40B4-BE49-F238E27FC236}">
                      <a16:creationId xmlns:a16="http://schemas.microsoft.com/office/drawing/2014/main" id="{F5A2C239-CCCD-4301-A9B4-713100C89060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24">
                <a:extLst>
                  <a:ext uri="{FF2B5EF4-FFF2-40B4-BE49-F238E27FC236}">
                    <a16:creationId xmlns:a16="http://schemas.microsoft.com/office/drawing/2014/main" id="{DC032337-4B4E-4002-AA2A-E2A32256D2F2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8302CA75-FB27-4808-9E29-604B17A23485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D458282-02FA-4EFC-80BB-1BEDA4D0176F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C547807B-AF8F-4195-83FF-626BF9030F8F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Freeform 20">
                  <a:extLst>
                    <a:ext uri="{FF2B5EF4-FFF2-40B4-BE49-F238E27FC236}">
                      <a16:creationId xmlns:a16="http://schemas.microsoft.com/office/drawing/2014/main" id="{66CC5B38-8D50-4333-A717-DFE73D2F2386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AF7781-431C-4B00-8514-9DE3ADA4C1C6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34" name="타원 4">
                <a:extLst>
                  <a:ext uri="{FF2B5EF4-FFF2-40B4-BE49-F238E27FC236}">
                    <a16:creationId xmlns:a16="http://schemas.microsoft.com/office/drawing/2014/main" id="{4BA9C89B-C5DE-4DC5-9AEA-E966A952A1B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Block Arc 11">
                <a:extLst>
                  <a:ext uri="{FF2B5EF4-FFF2-40B4-BE49-F238E27FC236}">
                    <a16:creationId xmlns:a16="http://schemas.microsoft.com/office/drawing/2014/main" id="{05BA46B9-EA7E-4CE6-8118-53BDE0F0A52A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08553B-82CF-4519-B38B-C34254779EBC}"/>
              </a:ext>
            </a:extLst>
          </p:cNvPr>
          <p:cNvGrpSpPr/>
          <p:nvPr/>
        </p:nvGrpSpPr>
        <p:grpSpPr>
          <a:xfrm>
            <a:off x="10764008" y="4757249"/>
            <a:ext cx="1091756" cy="1883263"/>
            <a:chOff x="10432357" y="212669"/>
            <a:chExt cx="612578" cy="105668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E170934-DE41-4E2C-A475-5F8E0AE0A4ED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ABE8A1-BEF6-473E-90A6-71ED8DD22377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2B8E54-C1EA-4772-B5B4-AA832CC83939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566AA6-2D46-4B61-97EC-051304DFD75D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2C2D57-3998-4D3D-90AF-C21CAE0BF90E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8DD182-4C99-4277-93C2-F3DE28464DE5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0E772B8-A2F1-4492-B073-112388439E6A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9DCE86-A704-438B-A8C1-937488EDE612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Oval 22">
            <a:extLst>
              <a:ext uri="{FF2B5EF4-FFF2-40B4-BE49-F238E27FC236}">
                <a16:creationId xmlns:a16="http://schemas.microsoft.com/office/drawing/2014/main" id="{9C3B291B-AEE0-4433-AB8E-F479096FA805}"/>
              </a:ext>
            </a:extLst>
          </p:cNvPr>
          <p:cNvSpPr>
            <a:spLocks/>
          </p:cNvSpPr>
          <p:nvPr/>
        </p:nvSpPr>
        <p:spPr>
          <a:xfrm>
            <a:off x="3848849" y="4791084"/>
            <a:ext cx="1525507" cy="1525507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08643BA-C758-468F-85E8-9662AAE73CFE}"/>
              </a:ext>
            </a:extLst>
          </p:cNvPr>
          <p:cNvGrpSpPr/>
          <p:nvPr/>
        </p:nvGrpSpPr>
        <p:grpSpPr>
          <a:xfrm>
            <a:off x="1923477" y="4001645"/>
            <a:ext cx="5820586" cy="2860574"/>
            <a:chOff x="722386" y="1282969"/>
            <a:chExt cx="11029075" cy="54203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6FD3EA-2BDC-4343-BC83-63F0991E313D}"/>
                </a:ext>
              </a:extLst>
            </p:cNvPr>
            <p:cNvGrpSpPr/>
            <p:nvPr/>
          </p:nvGrpSpPr>
          <p:grpSpPr>
            <a:xfrm>
              <a:off x="722386" y="1282969"/>
              <a:ext cx="2412148" cy="2058482"/>
              <a:chOff x="477316" y="1191995"/>
              <a:chExt cx="2412148" cy="2058482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23CD70-6265-4109-A8DC-9FF2D52ED29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47214">
                <a:off x="664455" y="2085656"/>
                <a:ext cx="732149" cy="1164821"/>
              </a:xfrm>
              <a:custGeom>
                <a:avLst/>
                <a:gdLst>
                  <a:gd name="connsiteX0" fmla="*/ 644498 w 732149"/>
                  <a:gd name="connsiteY0" fmla="*/ 0 h 1164821"/>
                  <a:gd name="connsiteX1" fmla="*/ 690901 w 732149"/>
                  <a:gd name="connsiteY1" fmla="*/ 5157 h 1164821"/>
                  <a:gd name="connsiteX2" fmla="*/ 697776 w 732149"/>
                  <a:gd name="connsiteY2" fmla="*/ 8594 h 1164821"/>
                  <a:gd name="connsiteX3" fmla="*/ 702932 w 732149"/>
                  <a:gd name="connsiteY3" fmla="*/ 12031 h 1164821"/>
                  <a:gd name="connsiteX4" fmla="*/ 706370 w 732149"/>
                  <a:gd name="connsiteY4" fmla="*/ 15468 h 1164821"/>
                  <a:gd name="connsiteX5" fmla="*/ 709807 w 732149"/>
                  <a:gd name="connsiteY5" fmla="*/ 15468 h 1164821"/>
                  <a:gd name="connsiteX6" fmla="*/ 713244 w 732149"/>
                  <a:gd name="connsiteY6" fmla="*/ 20624 h 1164821"/>
                  <a:gd name="connsiteX7" fmla="*/ 718400 w 732149"/>
                  <a:gd name="connsiteY7" fmla="*/ 27499 h 1164821"/>
                  <a:gd name="connsiteX8" fmla="*/ 732149 w 732149"/>
                  <a:gd name="connsiteY8" fmla="*/ 58434 h 1164821"/>
                  <a:gd name="connsiteX9" fmla="*/ 732149 w 732149"/>
                  <a:gd name="connsiteY9" fmla="*/ 92808 h 1164821"/>
                  <a:gd name="connsiteX10" fmla="*/ 721837 w 732149"/>
                  <a:gd name="connsiteY10" fmla="*/ 123743 h 1164821"/>
                  <a:gd name="connsiteX11" fmla="*/ 702932 w 732149"/>
                  <a:gd name="connsiteY11" fmla="*/ 149524 h 1164821"/>
                  <a:gd name="connsiteX12" fmla="*/ 668559 w 732149"/>
                  <a:gd name="connsiteY12" fmla="*/ 161554 h 1164821"/>
                  <a:gd name="connsiteX13" fmla="*/ 634186 w 732149"/>
                  <a:gd name="connsiteY13" fmla="*/ 161554 h 1164821"/>
                  <a:gd name="connsiteX14" fmla="*/ 596375 w 732149"/>
                  <a:gd name="connsiteY14" fmla="*/ 152961 h 1164821"/>
                  <a:gd name="connsiteX15" fmla="*/ 560283 w 732149"/>
                  <a:gd name="connsiteY15" fmla="*/ 142649 h 1164821"/>
                  <a:gd name="connsiteX16" fmla="*/ 519035 w 732149"/>
                  <a:gd name="connsiteY16" fmla="*/ 139212 h 1164821"/>
                  <a:gd name="connsiteX17" fmla="*/ 477787 w 732149"/>
                  <a:gd name="connsiteY17" fmla="*/ 142649 h 1164821"/>
                  <a:gd name="connsiteX18" fmla="*/ 390136 w 732149"/>
                  <a:gd name="connsiteY18" fmla="*/ 171866 h 1164821"/>
                  <a:gd name="connsiteX19" fmla="*/ 316233 w 732149"/>
                  <a:gd name="connsiteY19" fmla="*/ 214833 h 1164821"/>
                  <a:gd name="connsiteX20" fmla="*/ 250924 w 732149"/>
                  <a:gd name="connsiteY20" fmla="*/ 271548 h 1164821"/>
                  <a:gd name="connsiteX21" fmla="*/ 197646 w 732149"/>
                  <a:gd name="connsiteY21" fmla="*/ 333420 h 1164821"/>
                  <a:gd name="connsiteX22" fmla="*/ 152961 w 732149"/>
                  <a:gd name="connsiteY22" fmla="*/ 409041 h 1164821"/>
                  <a:gd name="connsiteX23" fmla="*/ 118588 w 732149"/>
                  <a:gd name="connsiteY23" fmla="*/ 493256 h 1164821"/>
                  <a:gd name="connsiteX24" fmla="*/ 106557 w 732149"/>
                  <a:gd name="connsiteY24" fmla="*/ 555127 h 1164821"/>
                  <a:gd name="connsiteX25" fmla="*/ 99682 w 732149"/>
                  <a:gd name="connsiteY25" fmla="*/ 623874 h 1164821"/>
                  <a:gd name="connsiteX26" fmla="*/ 103120 w 732149"/>
                  <a:gd name="connsiteY26" fmla="*/ 696057 h 1164821"/>
                  <a:gd name="connsiteX27" fmla="*/ 109994 w 732149"/>
                  <a:gd name="connsiteY27" fmla="*/ 768241 h 1164821"/>
                  <a:gd name="connsiteX28" fmla="*/ 118588 w 732149"/>
                  <a:gd name="connsiteY28" fmla="*/ 836988 h 1164821"/>
                  <a:gd name="connsiteX29" fmla="*/ 134055 w 732149"/>
                  <a:gd name="connsiteY29" fmla="*/ 893703 h 1164821"/>
                  <a:gd name="connsiteX30" fmla="*/ 175303 w 732149"/>
                  <a:gd name="connsiteY30" fmla="*/ 1005416 h 1164821"/>
                  <a:gd name="connsiteX31" fmla="*/ 225145 w 732149"/>
                  <a:gd name="connsiteY31" fmla="*/ 1115410 h 1164821"/>
                  <a:gd name="connsiteX32" fmla="*/ 249850 w 732149"/>
                  <a:gd name="connsiteY32" fmla="*/ 1164821 h 1164821"/>
                  <a:gd name="connsiteX33" fmla="*/ 129723 w 732149"/>
                  <a:gd name="connsiteY33" fmla="*/ 1164821 h 1164821"/>
                  <a:gd name="connsiteX34" fmla="*/ 109994 w 732149"/>
                  <a:gd name="connsiteY34" fmla="*/ 1124003 h 1164821"/>
                  <a:gd name="connsiteX35" fmla="*/ 65309 w 732149"/>
                  <a:gd name="connsiteY35" fmla="*/ 1015728 h 1164821"/>
                  <a:gd name="connsiteX36" fmla="*/ 30936 w 732149"/>
                  <a:gd name="connsiteY36" fmla="*/ 898859 h 1164821"/>
                  <a:gd name="connsiteX37" fmla="*/ 15468 w 732149"/>
                  <a:gd name="connsiteY37" fmla="*/ 833550 h 1164821"/>
                  <a:gd name="connsiteX38" fmla="*/ 6875 w 732149"/>
                  <a:gd name="connsiteY38" fmla="*/ 757929 h 1164821"/>
                  <a:gd name="connsiteX39" fmla="*/ 0 w 732149"/>
                  <a:gd name="connsiteY39" fmla="*/ 680589 h 1164821"/>
                  <a:gd name="connsiteX40" fmla="*/ 0 w 732149"/>
                  <a:gd name="connsiteY40" fmla="*/ 599813 h 1164821"/>
                  <a:gd name="connsiteX41" fmla="*/ 10312 w 732149"/>
                  <a:gd name="connsiteY41" fmla="*/ 527629 h 1164821"/>
                  <a:gd name="connsiteX42" fmla="*/ 25780 w 732149"/>
                  <a:gd name="connsiteY42" fmla="*/ 458882 h 1164821"/>
                  <a:gd name="connsiteX43" fmla="*/ 56716 w 732149"/>
                  <a:gd name="connsiteY43" fmla="*/ 371230 h 1164821"/>
                  <a:gd name="connsiteX44" fmla="*/ 103120 w 732149"/>
                  <a:gd name="connsiteY44" fmla="*/ 293891 h 1164821"/>
                  <a:gd name="connsiteX45" fmla="*/ 156399 w 732149"/>
                  <a:gd name="connsiteY45" fmla="*/ 221707 h 1164821"/>
                  <a:gd name="connsiteX46" fmla="*/ 221708 w 732149"/>
                  <a:gd name="connsiteY46" fmla="*/ 158117 h 1164821"/>
                  <a:gd name="connsiteX47" fmla="*/ 293891 w 732149"/>
                  <a:gd name="connsiteY47" fmla="*/ 104839 h 1164821"/>
                  <a:gd name="connsiteX48" fmla="*/ 374668 w 732149"/>
                  <a:gd name="connsiteY48" fmla="*/ 68746 h 1164821"/>
                  <a:gd name="connsiteX49" fmla="*/ 427947 w 732149"/>
                  <a:gd name="connsiteY49" fmla="*/ 53279 h 1164821"/>
                  <a:gd name="connsiteX50" fmla="*/ 484662 w 732149"/>
                  <a:gd name="connsiteY50" fmla="*/ 39530 h 1164821"/>
                  <a:gd name="connsiteX51" fmla="*/ 541378 w 732149"/>
                  <a:gd name="connsiteY51" fmla="*/ 30936 h 1164821"/>
                  <a:gd name="connsiteX52" fmla="*/ 594656 w 732149"/>
                  <a:gd name="connsiteY52" fmla="*/ 18906 h 116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732149" h="1164821">
                    <a:moveTo>
                      <a:pt x="644498" y="0"/>
                    </a:moveTo>
                    <a:lnTo>
                      <a:pt x="690901" y="5157"/>
                    </a:lnTo>
                    <a:lnTo>
                      <a:pt x="697776" y="8594"/>
                    </a:lnTo>
                    <a:lnTo>
                      <a:pt x="702932" y="12031"/>
                    </a:lnTo>
                    <a:lnTo>
                      <a:pt x="706370" y="15468"/>
                    </a:lnTo>
                    <a:lnTo>
                      <a:pt x="709807" y="15468"/>
                    </a:lnTo>
                    <a:lnTo>
                      <a:pt x="713244" y="20624"/>
                    </a:lnTo>
                    <a:lnTo>
                      <a:pt x="718400" y="27499"/>
                    </a:lnTo>
                    <a:lnTo>
                      <a:pt x="732149" y="58434"/>
                    </a:lnTo>
                    <a:lnTo>
                      <a:pt x="732149" y="92808"/>
                    </a:lnTo>
                    <a:lnTo>
                      <a:pt x="721837" y="123743"/>
                    </a:lnTo>
                    <a:lnTo>
                      <a:pt x="702932" y="149524"/>
                    </a:lnTo>
                    <a:lnTo>
                      <a:pt x="668559" y="161554"/>
                    </a:lnTo>
                    <a:lnTo>
                      <a:pt x="634186" y="161554"/>
                    </a:lnTo>
                    <a:lnTo>
                      <a:pt x="596375" y="152961"/>
                    </a:lnTo>
                    <a:lnTo>
                      <a:pt x="560283" y="142649"/>
                    </a:lnTo>
                    <a:lnTo>
                      <a:pt x="519035" y="139212"/>
                    </a:lnTo>
                    <a:lnTo>
                      <a:pt x="477787" y="142649"/>
                    </a:lnTo>
                    <a:lnTo>
                      <a:pt x="390136" y="171866"/>
                    </a:lnTo>
                    <a:lnTo>
                      <a:pt x="316233" y="214833"/>
                    </a:lnTo>
                    <a:lnTo>
                      <a:pt x="250924" y="271548"/>
                    </a:lnTo>
                    <a:lnTo>
                      <a:pt x="197646" y="333420"/>
                    </a:lnTo>
                    <a:lnTo>
                      <a:pt x="152961" y="409041"/>
                    </a:lnTo>
                    <a:lnTo>
                      <a:pt x="118588" y="493256"/>
                    </a:lnTo>
                    <a:lnTo>
                      <a:pt x="106557" y="555127"/>
                    </a:lnTo>
                    <a:lnTo>
                      <a:pt x="99682" y="623874"/>
                    </a:lnTo>
                    <a:lnTo>
                      <a:pt x="103120" y="696057"/>
                    </a:lnTo>
                    <a:lnTo>
                      <a:pt x="109994" y="768241"/>
                    </a:lnTo>
                    <a:lnTo>
                      <a:pt x="118588" y="836988"/>
                    </a:lnTo>
                    <a:lnTo>
                      <a:pt x="134055" y="893703"/>
                    </a:lnTo>
                    <a:lnTo>
                      <a:pt x="175303" y="1005416"/>
                    </a:lnTo>
                    <a:lnTo>
                      <a:pt x="225145" y="1115410"/>
                    </a:lnTo>
                    <a:lnTo>
                      <a:pt x="249850" y="1164821"/>
                    </a:lnTo>
                    <a:lnTo>
                      <a:pt x="129723" y="1164821"/>
                    </a:lnTo>
                    <a:lnTo>
                      <a:pt x="109994" y="1124003"/>
                    </a:lnTo>
                    <a:lnTo>
                      <a:pt x="65309" y="1015728"/>
                    </a:lnTo>
                    <a:lnTo>
                      <a:pt x="30936" y="898859"/>
                    </a:lnTo>
                    <a:lnTo>
                      <a:pt x="15468" y="833550"/>
                    </a:lnTo>
                    <a:lnTo>
                      <a:pt x="6875" y="757929"/>
                    </a:lnTo>
                    <a:lnTo>
                      <a:pt x="0" y="680589"/>
                    </a:lnTo>
                    <a:lnTo>
                      <a:pt x="0" y="599813"/>
                    </a:lnTo>
                    <a:lnTo>
                      <a:pt x="10312" y="527629"/>
                    </a:lnTo>
                    <a:lnTo>
                      <a:pt x="25780" y="458882"/>
                    </a:lnTo>
                    <a:lnTo>
                      <a:pt x="56716" y="371230"/>
                    </a:lnTo>
                    <a:lnTo>
                      <a:pt x="103120" y="293891"/>
                    </a:lnTo>
                    <a:lnTo>
                      <a:pt x="156399" y="221707"/>
                    </a:lnTo>
                    <a:lnTo>
                      <a:pt x="221708" y="158117"/>
                    </a:lnTo>
                    <a:lnTo>
                      <a:pt x="293891" y="104839"/>
                    </a:lnTo>
                    <a:lnTo>
                      <a:pt x="374668" y="68746"/>
                    </a:lnTo>
                    <a:lnTo>
                      <a:pt x="427947" y="53279"/>
                    </a:lnTo>
                    <a:lnTo>
                      <a:pt x="484662" y="39530"/>
                    </a:lnTo>
                    <a:lnTo>
                      <a:pt x="541378" y="30936"/>
                    </a:lnTo>
                    <a:lnTo>
                      <a:pt x="594656" y="189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Isosceles Triangle 22">
                <a:extLst>
                  <a:ext uri="{FF2B5EF4-FFF2-40B4-BE49-F238E27FC236}">
                    <a16:creationId xmlns:a16="http://schemas.microsoft.com/office/drawing/2014/main" id="{55970EC8-F4BE-4694-85D7-7213164ACE0B}"/>
                  </a:ext>
                </a:extLst>
              </p:cNvPr>
              <p:cNvSpPr/>
              <p:nvPr/>
            </p:nvSpPr>
            <p:spPr>
              <a:xfrm rot="19800000">
                <a:off x="477316" y="1191995"/>
                <a:ext cx="2412148" cy="1955524"/>
              </a:xfrm>
              <a:custGeom>
                <a:avLst/>
                <a:gdLst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476544 w 4995280"/>
                  <a:gd name="connsiteY6" fmla="*/ 891386 h 4221188"/>
                  <a:gd name="connsiteX7" fmla="*/ 2389121 w 4995280"/>
                  <a:gd name="connsiteY7" fmla="*/ 874986 h 4221188"/>
                  <a:gd name="connsiteX8" fmla="*/ 2317734 w 4995280"/>
                  <a:gd name="connsiteY8" fmla="*/ 1082029 h 4221188"/>
                  <a:gd name="connsiteX9" fmla="*/ 3205629 w 4995280"/>
                  <a:gd name="connsiteY9" fmla="*/ 1594653 h 4221188"/>
                  <a:gd name="connsiteX10" fmla="*/ 3357227 w 4995280"/>
                  <a:gd name="connsiteY10" fmla="*/ 1446173 h 4221188"/>
                  <a:gd name="connsiteX11" fmla="*/ 2863670 w 4995280"/>
                  <a:gd name="connsiteY11" fmla="*/ 1075337 h 4221188"/>
                  <a:gd name="connsiteX12" fmla="*/ 4568006 w 4995280"/>
                  <a:gd name="connsiteY12" fmla="*/ 2045651 h 4221188"/>
                  <a:gd name="connsiteX13" fmla="*/ 4524932 w 4995280"/>
                  <a:gd name="connsiteY13" fmla="*/ 2024256 h 4221188"/>
                  <a:gd name="connsiteX14" fmla="*/ 4376584 w 4995280"/>
                  <a:gd name="connsiteY14" fmla="*/ 2109904 h 4221188"/>
                  <a:gd name="connsiteX15" fmla="*/ 4462232 w 4995280"/>
                  <a:gd name="connsiteY15" fmla="*/ 2258247 h 4221188"/>
                  <a:gd name="connsiteX16" fmla="*/ 4610577 w 4995280"/>
                  <a:gd name="connsiteY16" fmla="*/ 2172601 h 4221188"/>
                  <a:gd name="connsiteX17" fmla="*/ 4568006 w 4995280"/>
                  <a:gd name="connsiteY17" fmla="*/ 2045651 h 4221188"/>
                  <a:gd name="connsiteX18" fmla="*/ 4995280 w 4995280"/>
                  <a:gd name="connsiteY18" fmla="*/ 1981007 h 4221188"/>
                  <a:gd name="connsiteX19" fmla="*/ 4937112 w 4995280"/>
                  <a:gd name="connsiteY19" fmla="*/ 2070280 h 4221188"/>
                  <a:gd name="connsiteX20" fmla="*/ 4678445 w 4995280"/>
                  <a:gd name="connsiteY20" fmla="*/ 1985146 h 4221188"/>
                  <a:gd name="connsiteX21" fmla="*/ 4727574 w 4995280"/>
                  <a:gd name="connsiteY21" fmla="*/ 2203950 h 4221188"/>
                  <a:gd name="connsiteX22" fmla="*/ 4430883 w 4995280"/>
                  <a:gd name="connsiteY22" fmla="*/ 2375246 h 4221188"/>
                  <a:gd name="connsiteX23" fmla="*/ 4259587 w 4995280"/>
                  <a:gd name="connsiteY23" fmla="*/ 2078553 h 4221188"/>
                  <a:gd name="connsiteX24" fmla="*/ 4378457 w 4995280"/>
                  <a:gd name="connsiteY24" fmla="*/ 1928722 h 4221188"/>
                  <a:gd name="connsiteX25" fmla="*/ 4281143 w 4995280"/>
                  <a:gd name="connsiteY25" fmla="*/ 1925477 h 4221188"/>
                  <a:gd name="connsiteX26" fmla="*/ 4111363 w 4995280"/>
                  <a:gd name="connsiteY26" fmla="*/ 2010327 h 4221188"/>
                  <a:gd name="connsiteX27" fmla="*/ 3937078 w 4995280"/>
                  <a:gd name="connsiteY27" fmla="*/ 3001142 h 4221188"/>
                  <a:gd name="connsiteX28" fmla="*/ 2864666 w 4995280"/>
                  <a:gd name="connsiteY28" fmla="*/ 3621717 h 4221188"/>
                  <a:gd name="connsiteX29" fmla="*/ 2346113 w 4995280"/>
                  <a:gd name="connsiteY29" fmla="*/ 4221188 h 4221188"/>
                  <a:gd name="connsiteX30" fmla="*/ 2043869 w 4995280"/>
                  <a:gd name="connsiteY30" fmla="*/ 4046689 h 4221188"/>
                  <a:gd name="connsiteX31" fmla="*/ 2232704 w 4995280"/>
                  <a:gd name="connsiteY31" fmla="*/ 3502581 h 4221188"/>
                  <a:gd name="connsiteX32" fmla="*/ 1545844 w 4995280"/>
                  <a:gd name="connsiteY32" fmla="*/ 3182914 h 4221188"/>
                  <a:gd name="connsiteX33" fmla="*/ 1187080 w 4995280"/>
                  <a:gd name="connsiteY33" fmla="*/ 2940350 h 4221188"/>
                  <a:gd name="connsiteX34" fmla="*/ 644563 w 4995280"/>
                  <a:gd name="connsiteY34" fmla="*/ 3221269 h 4221188"/>
                  <a:gd name="connsiteX35" fmla="*/ 313243 w 4995280"/>
                  <a:gd name="connsiteY35" fmla="*/ 3021214 h 4221188"/>
                  <a:gd name="connsiteX36" fmla="*/ 758618 w 4995280"/>
                  <a:gd name="connsiteY36" fmla="*/ 2520701 h 4221188"/>
                  <a:gd name="connsiteX37" fmla="*/ 220359 w 4995280"/>
                  <a:gd name="connsiteY37" fmla="*/ 1559552 h 4221188"/>
                  <a:gd name="connsiteX38" fmla="*/ 0 w 4995280"/>
                  <a:gd name="connsiteY38" fmla="*/ 974235 h 4221188"/>
                  <a:gd name="connsiteX39" fmla="*/ 136031 w 4995280"/>
                  <a:gd name="connsiteY39" fmla="*/ 632342 h 4221188"/>
                  <a:gd name="connsiteX40" fmla="*/ 441680 w 4995280"/>
                  <a:gd name="connsiteY40" fmla="*/ 683821 h 4221188"/>
                  <a:gd name="connsiteX41" fmla="*/ 615174 w 4995280"/>
                  <a:gd name="connsiteY41" fmla="*/ 766457 h 4221188"/>
                  <a:gd name="connsiteX42" fmla="*/ 1149669 w 4995280"/>
                  <a:gd name="connsiteY42" fmla="*/ 564016 h 4221188"/>
                  <a:gd name="connsiteX43" fmla="*/ 1235408 w 4995280"/>
                  <a:gd name="connsiteY43" fmla="*/ 0 h 4221188"/>
                  <a:gd name="connsiteX44" fmla="*/ 1757574 w 4995280"/>
                  <a:gd name="connsiteY44" fmla="*/ 501984 h 4221188"/>
                  <a:gd name="connsiteX45" fmla="*/ 2586293 w 4995280"/>
                  <a:gd name="connsiteY45" fmla="*/ 651253 h 4221188"/>
                  <a:gd name="connsiteX46" fmla="*/ 2586551 w 4995280"/>
                  <a:gd name="connsiteY46" fmla="*/ 653057 h 4221188"/>
                  <a:gd name="connsiteX47" fmla="*/ 2998334 w 4995280"/>
                  <a:gd name="connsiteY47" fmla="*/ 842092 h 4221188"/>
                  <a:gd name="connsiteX48" fmla="*/ 3507935 w 4995280"/>
                  <a:gd name="connsiteY48" fmla="*/ 1190180 h 4221188"/>
                  <a:gd name="connsiteX49" fmla="*/ 4078560 w 4995280"/>
                  <a:gd name="connsiteY49" fmla="*/ 1897671 h 4221188"/>
                  <a:gd name="connsiteX50" fmla="*/ 4265191 w 4995280"/>
                  <a:gd name="connsiteY50" fmla="*/ 1816859 h 4221188"/>
                  <a:gd name="connsiteX51" fmla="*/ 4559259 w 4995280"/>
                  <a:gd name="connsiteY51" fmla="*/ 1882733 h 4221188"/>
                  <a:gd name="connsiteX52" fmla="*/ 4843997 w 4995280"/>
                  <a:gd name="connsiteY52" fmla="*/ 1908391 h 4221188"/>
                  <a:gd name="connsiteX53" fmla="*/ 4995280 w 4995280"/>
                  <a:gd name="connsiteY53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2863670 w 4995280"/>
                  <a:gd name="connsiteY5" fmla="*/ 1075337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2863670 w 4995280"/>
                  <a:gd name="connsiteY10" fmla="*/ 1075337 h 4221188"/>
                  <a:gd name="connsiteX11" fmla="*/ 4568006 w 4995280"/>
                  <a:gd name="connsiteY11" fmla="*/ 2045651 h 4221188"/>
                  <a:gd name="connsiteX12" fmla="*/ 4524932 w 4995280"/>
                  <a:gd name="connsiteY12" fmla="*/ 2024256 h 4221188"/>
                  <a:gd name="connsiteX13" fmla="*/ 4376584 w 4995280"/>
                  <a:gd name="connsiteY13" fmla="*/ 2109904 h 4221188"/>
                  <a:gd name="connsiteX14" fmla="*/ 4462232 w 4995280"/>
                  <a:gd name="connsiteY14" fmla="*/ 2258247 h 4221188"/>
                  <a:gd name="connsiteX15" fmla="*/ 4610577 w 4995280"/>
                  <a:gd name="connsiteY15" fmla="*/ 2172601 h 4221188"/>
                  <a:gd name="connsiteX16" fmla="*/ 4568006 w 4995280"/>
                  <a:gd name="connsiteY16" fmla="*/ 2045651 h 4221188"/>
                  <a:gd name="connsiteX17" fmla="*/ 4995280 w 4995280"/>
                  <a:gd name="connsiteY17" fmla="*/ 1981007 h 4221188"/>
                  <a:gd name="connsiteX18" fmla="*/ 4937112 w 4995280"/>
                  <a:gd name="connsiteY18" fmla="*/ 2070280 h 4221188"/>
                  <a:gd name="connsiteX19" fmla="*/ 4678445 w 4995280"/>
                  <a:gd name="connsiteY19" fmla="*/ 1985146 h 4221188"/>
                  <a:gd name="connsiteX20" fmla="*/ 4727574 w 4995280"/>
                  <a:gd name="connsiteY20" fmla="*/ 2203950 h 4221188"/>
                  <a:gd name="connsiteX21" fmla="*/ 4430883 w 4995280"/>
                  <a:gd name="connsiteY21" fmla="*/ 2375246 h 4221188"/>
                  <a:gd name="connsiteX22" fmla="*/ 4259587 w 4995280"/>
                  <a:gd name="connsiteY22" fmla="*/ 2078553 h 4221188"/>
                  <a:gd name="connsiteX23" fmla="*/ 4378457 w 4995280"/>
                  <a:gd name="connsiteY23" fmla="*/ 1928722 h 4221188"/>
                  <a:gd name="connsiteX24" fmla="*/ 4281143 w 4995280"/>
                  <a:gd name="connsiteY24" fmla="*/ 1925477 h 4221188"/>
                  <a:gd name="connsiteX25" fmla="*/ 4111363 w 4995280"/>
                  <a:gd name="connsiteY25" fmla="*/ 2010327 h 4221188"/>
                  <a:gd name="connsiteX26" fmla="*/ 3937078 w 4995280"/>
                  <a:gd name="connsiteY26" fmla="*/ 3001142 h 4221188"/>
                  <a:gd name="connsiteX27" fmla="*/ 2864666 w 4995280"/>
                  <a:gd name="connsiteY27" fmla="*/ 3621717 h 4221188"/>
                  <a:gd name="connsiteX28" fmla="*/ 2346113 w 4995280"/>
                  <a:gd name="connsiteY28" fmla="*/ 4221188 h 4221188"/>
                  <a:gd name="connsiteX29" fmla="*/ 2043869 w 4995280"/>
                  <a:gd name="connsiteY29" fmla="*/ 4046689 h 4221188"/>
                  <a:gd name="connsiteX30" fmla="*/ 2232704 w 4995280"/>
                  <a:gd name="connsiteY30" fmla="*/ 3502581 h 4221188"/>
                  <a:gd name="connsiteX31" fmla="*/ 1545844 w 4995280"/>
                  <a:gd name="connsiteY31" fmla="*/ 3182914 h 4221188"/>
                  <a:gd name="connsiteX32" fmla="*/ 1187080 w 4995280"/>
                  <a:gd name="connsiteY32" fmla="*/ 2940350 h 4221188"/>
                  <a:gd name="connsiteX33" fmla="*/ 644563 w 4995280"/>
                  <a:gd name="connsiteY33" fmla="*/ 3221269 h 4221188"/>
                  <a:gd name="connsiteX34" fmla="*/ 313243 w 4995280"/>
                  <a:gd name="connsiteY34" fmla="*/ 3021214 h 4221188"/>
                  <a:gd name="connsiteX35" fmla="*/ 758618 w 4995280"/>
                  <a:gd name="connsiteY35" fmla="*/ 2520701 h 4221188"/>
                  <a:gd name="connsiteX36" fmla="*/ 220359 w 4995280"/>
                  <a:gd name="connsiteY36" fmla="*/ 1559552 h 4221188"/>
                  <a:gd name="connsiteX37" fmla="*/ 0 w 4995280"/>
                  <a:gd name="connsiteY37" fmla="*/ 974235 h 4221188"/>
                  <a:gd name="connsiteX38" fmla="*/ 136031 w 4995280"/>
                  <a:gd name="connsiteY38" fmla="*/ 632342 h 4221188"/>
                  <a:gd name="connsiteX39" fmla="*/ 441680 w 4995280"/>
                  <a:gd name="connsiteY39" fmla="*/ 683821 h 4221188"/>
                  <a:gd name="connsiteX40" fmla="*/ 615174 w 4995280"/>
                  <a:gd name="connsiteY40" fmla="*/ 766457 h 4221188"/>
                  <a:gd name="connsiteX41" fmla="*/ 1149669 w 4995280"/>
                  <a:gd name="connsiteY41" fmla="*/ 564016 h 4221188"/>
                  <a:gd name="connsiteX42" fmla="*/ 1235408 w 4995280"/>
                  <a:gd name="connsiteY42" fmla="*/ 0 h 4221188"/>
                  <a:gd name="connsiteX43" fmla="*/ 1757574 w 4995280"/>
                  <a:gd name="connsiteY43" fmla="*/ 501984 h 4221188"/>
                  <a:gd name="connsiteX44" fmla="*/ 2586293 w 4995280"/>
                  <a:gd name="connsiteY44" fmla="*/ 651253 h 4221188"/>
                  <a:gd name="connsiteX45" fmla="*/ 2586551 w 4995280"/>
                  <a:gd name="connsiteY45" fmla="*/ 653057 h 4221188"/>
                  <a:gd name="connsiteX46" fmla="*/ 2998334 w 4995280"/>
                  <a:gd name="connsiteY46" fmla="*/ 842092 h 4221188"/>
                  <a:gd name="connsiteX47" fmla="*/ 3507935 w 4995280"/>
                  <a:gd name="connsiteY47" fmla="*/ 1190180 h 4221188"/>
                  <a:gd name="connsiteX48" fmla="*/ 4078560 w 4995280"/>
                  <a:gd name="connsiteY48" fmla="*/ 1897671 h 4221188"/>
                  <a:gd name="connsiteX49" fmla="*/ 4265191 w 4995280"/>
                  <a:gd name="connsiteY49" fmla="*/ 1816859 h 4221188"/>
                  <a:gd name="connsiteX50" fmla="*/ 4559259 w 4995280"/>
                  <a:gd name="connsiteY50" fmla="*/ 1882733 h 4221188"/>
                  <a:gd name="connsiteX51" fmla="*/ 4843997 w 4995280"/>
                  <a:gd name="connsiteY51" fmla="*/ 1908391 h 4221188"/>
                  <a:gd name="connsiteX52" fmla="*/ 4995280 w 4995280"/>
                  <a:gd name="connsiteY52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4995280"/>
                  <a:gd name="connsiteY0" fmla="*/ 905623 h 4221188"/>
                  <a:gd name="connsiteX1" fmla="*/ 1042019 w 4995280"/>
                  <a:gd name="connsiteY1" fmla="*/ 973609 h 4221188"/>
                  <a:gd name="connsiteX2" fmla="*/ 1110004 w 4995280"/>
                  <a:gd name="connsiteY2" fmla="*/ 1227337 h 4221188"/>
                  <a:gd name="connsiteX3" fmla="*/ 1363734 w 4995280"/>
                  <a:gd name="connsiteY3" fmla="*/ 1159349 h 4221188"/>
                  <a:gd name="connsiteX4" fmla="*/ 1295747 w 4995280"/>
                  <a:gd name="connsiteY4" fmla="*/ 905623 h 4221188"/>
                  <a:gd name="connsiteX5" fmla="*/ 3357227 w 4995280"/>
                  <a:gd name="connsiteY5" fmla="*/ 1446173 h 4221188"/>
                  <a:gd name="connsiteX6" fmla="*/ 2389121 w 4995280"/>
                  <a:gd name="connsiteY6" fmla="*/ 874986 h 4221188"/>
                  <a:gd name="connsiteX7" fmla="*/ 2317734 w 4995280"/>
                  <a:gd name="connsiteY7" fmla="*/ 1082029 h 4221188"/>
                  <a:gd name="connsiteX8" fmla="*/ 3205629 w 4995280"/>
                  <a:gd name="connsiteY8" fmla="*/ 1594653 h 4221188"/>
                  <a:gd name="connsiteX9" fmla="*/ 3357227 w 4995280"/>
                  <a:gd name="connsiteY9" fmla="*/ 1446173 h 4221188"/>
                  <a:gd name="connsiteX10" fmla="*/ 4568006 w 4995280"/>
                  <a:gd name="connsiteY10" fmla="*/ 2045651 h 4221188"/>
                  <a:gd name="connsiteX11" fmla="*/ 4524932 w 4995280"/>
                  <a:gd name="connsiteY11" fmla="*/ 2024256 h 4221188"/>
                  <a:gd name="connsiteX12" fmla="*/ 4376584 w 4995280"/>
                  <a:gd name="connsiteY12" fmla="*/ 2109904 h 4221188"/>
                  <a:gd name="connsiteX13" fmla="*/ 4462232 w 4995280"/>
                  <a:gd name="connsiteY13" fmla="*/ 2258247 h 4221188"/>
                  <a:gd name="connsiteX14" fmla="*/ 4610577 w 4995280"/>
                  <a:gd name="connsiteY14" fmla="*/ 2172601 h 4221188"/>
                  <a:gd name="connsiteX15" fmla="*/ 4568006 w 4995280"/>
                  <a:gd name="connsiteY15" fmla="*/ 2045651 h 4221188"/>
                  <a:gd name="connsiteX16" fmla="*/ 4995280 w 4995280"/>
                  <a:gd name="connsiteY16" fmla="*/ 1981007 h 4221188"/>
                  <a:gd name="connsiteX17" fmla="*/ 4937112 w 4995280"/>
                  <a:gd name="connsiteY17" fmla="*/ 2070280 h 4221188"/>
                  <a:gd name="connsiteX18" fmla="*/ 4678445 w 4995280"/>
                  <a:gd name="connsiteY18" fmla="*/ 1985146 h 4221188"/>
                  <a:gd name="connsiteX19" fmla="*/ 4727574 w 4995280"/>
                  <a:gd name="connsiteY19" fmla="*/ 2203950 h 4221188"/>
                  <a:gd name="connsiteX20" fmla="*/ 4430883 w 4995280"/>
                  <a:gd name="connsiteY20" fmla="*/ 2375246 h 4221188"/>
                  <a:gd name="connsiteX21" fmla="*/ 4259587 w 4995280"/>
                  <a:gd name="connsiteY21" fmla="*/ 2078553 h 4221188"/>
                  <a:gd name="connsiteX22" fmla="*/ 4378457 w 4995280"/>
                  <a:gd name="connsiteY22" fmla="*/ 1928722 h 4221188"/>
                  <a:gd name="connsiteX23" fmla="*/ 4281143 w 4995280"/>
                  <a:gd name="connsiteY23" fmla="*/ 1925477 h 4221188"/>
                  <a:gd name="connsiteX24" fmla="*/ 4111363 w 4995280"/>
                  <a:gd name="connsiteY24" fmla="*/ 2010327 h 4221188"/>
                  <a:gd name="connsiteX25" fmla="*/ 3937078 w 4995280"/>
                  <a:gd name="connsiteY25" fmla="*/ 3001142 h 4221188"/>
                  <a:gd name="connsiteX26" fmla="*/ 2864666 w 4995280"/>
                  <a:gd name="connsiteY26" fmla="*/ 3621717 h 4221188"/>
                  <a:gd name="connsiteX27" fmla="*/ 2346113 w 4995280"/>
                  <a:gd name="connsiteY27" fmla="*/ 4221188 h 4221188"/>
                  <a:gd name="connsiteX28" fmla="*/ 2043869 w 4995280"/>
                  <a:gd name="connsiteY28" fmla="*/ 4046689 h 4221188"/>
                  <a:gd name="connsiteX29" fmla="*/ 2232704 w 4995280"/>
                  <a:gd name="connsiteY29" fmla="*/ 3502581 h 4221188"/>
                  <a:gd name="connsiteX30" fmla="*/ 1545844 w 4995280"/>
                  <a:gd name="connsiteY30" fmla="*/ 3182914 h 4221188"/>
                  <a:gd name="connsiteX31" fmla="*/ 1187080 w 4995280"/>
                  <a:gd name="connsiteY31" fmla="*/ 2940350 h 4221188"/>
                  <a:gd name="connsiteX32" fmla="*/ 644563 w 4995280"/>
                  <a:gd name="connsiteY32" fmla="*/ 3221269 h 4221188"/>
                  <a:gd name="connsiteX33" fmla="*/ 313243 w 4995280"/>
                  <a:gd name="connsiteY33" fmla="*/ 3021214 h 4221188"/>
                  <a:gd name="connsiteX34" fmla="*/ 758618 w 4995280"/>
                  <a:gd name="connsiteY34" fmla="*/ 2520701 h 4221188"/>
                  <a:gd name="connsiteX35" fmla="*/ 220359 w 4995280"/>
                  <a:gd name="connsiteY35" fmla="*/ 1559552 h 4221188"/>
                  <a:gd name="connsiteX36" fmla="*/ 0 w 4995280"/>
                  <a:gd name="connsiteY36" fmla="*/ 974235 h 4221188"/>
                  <a:gd name="connsiteX37" fmla="*/ 136031 w 4995280"/>
                  <a:gd name="connsiteY37" fmla="*/ 632342 h 4221188"/>
                  <a:gd name="connsiteX38" fmla="*/ 441680 w 4995280"/>
                  <a:gd name="connsiteY38" fmla="*/ 683821 h 4221188"/>
                  <a:gd name="connsiteX39" fmla="*/ 615174 w 4995280"/>
                  <a:gd name="connsiteY39" fmla="*/ 766457 h 4221188"/>
                  <a:gd name="connsiteX40" fmla="*/ 1149669 w 4995280"/>
                  <a:gd name="connsiteY40" fmla="*/ 564016 h 4221188"/>
                  <a:gd name="connsiteX41" fmla="*/ 1235408 w 4995280"/>
                  <a:gd name="connsiteY41" fmla="*/ 0 h 4221188"/>
                  <a:gd name="connsiteX42" fmla="*/ 1757574 w 4995280"/>
                  <a:gd name="connsiteY42" fmla="*/ 501984 h 4221188"/>
                  <a:gd name="connsiteX43" fmla="*/ 2586293 w 4995280"/>
                  <a:gd name="connsiteY43" fmla="*/ 651253 h 4221188"/>
                  <a:gd name="connsiteX44" fmla="*/ 2586551 w 4995280"/>
                  <a:gd name="connsiteY44" fmla="*/ 653057 h 4221188"/>
                  <a:gd name="connsiteX45" fmla="*/ 2998334 w 4995280"/>
                  <a:gd name="connsiteY45" fmla="*/ 842092 h 4221188"/>
                  <a:gd name="connsiteX46" fmla="*/ 3507935 w 4995280"/>
                  <a:gd name="connsiteY46" fmla="*/ 1190180 h 4221188"/>
                  <a:gd name="connsiteX47" fmla="*/ 4078560 w 4995280"/>
                  <a:gd name="connsiteY47" fmla="*/ 1897671 h 4221188"/>
                  <a:gd name="connsiteX48" fmla="*/ 4265191 w 4995280"/>
                  <a:gd name="connsiteY48" fmla="*/ 1816859 h 4221188"/>
                  <a:gd name="connsiteX49" fmla="*/ 4559259 w 4995280"/>
                  <a:gd name="connsiteY49" fmla="*/ 1882733 h 4221188"/>
                  <a:gd name="connsiteX50" fmla="*/ 4843997 w 4995280"/>
                  <a:gd name="connsiteY50" fmla="*/ 1908391 h 4221188"/>
                  <a:gd name="connsiteX51" fmla="*/ 4995280 w 4995280"/>
                  <a:gd name="connsiteY51" fmla="*/ 1981007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937112 w 5206857"/>
                  <a:gd name="connsiteY17" fmla="*/ 2070280 h 4221188"/>
                  <a:gd name="connsiteX18" fmla="*/ 4678445 w 5206857"/>
                  <a:gd name="connsiteY18" fmla="*/ 1985146 h 4221188"/>
                  <a:gd name="connsiteX19" fmla="*/ 4727574 w 5206857"/>
                  <a:gd name="connsiteY19" fmla="*/ 2203950 h 4221188"/>
                  <a:gd name="connsiteX20" fmla="*/ 4430883 w 5206857"/>
                  <a:gd name="connsiteY20" fmla="*/ 2375246 h 4221188"/>
                  <a:gd name="connsiteX21" fmla="*/ 4259587 w 5206857"/>
                  <a:gd name="connsiteY21" fmla="*/ 2078553 h 4221188"/>
                  <a:gd name="connsiteX22" fmla="*/ 4378457 w 5206857"/>
                  <a:gd name="connsiteY22" fmla="*/ 1928722 h 4221188"/>
                  <a:gd name="connsiteX23" fmla="*/ 4281143 w 5206857"/>
                  <a:gd name="connsiteY23" fmla="*/ 1925477 h 4221188"/>
                  <a:gd name="connsiteX24" fmla="*/ 4111363 w 5206857"/>
                  <a:gd name="connsiteY24" fmla="*/ 2010327 h 4221188"/>
                  <a:gd name="connsiteX25" fmla="*/ 3937078 w 5206857"/>
                  <a:gd name="connsiteY25" fmla="*/ 3001142 h 4221188"/>
                  <a:gd name="connsiteX26" fmla="*/ 2864666 w 5206857"/>
                  <a:gd name="connsiteY26" fmla="*/ 3621717 h 4221188"/>
                  <a:gd name="connsiteX27" fmla="*/ 2346113 w 5206857"/>
                  <a:gd name="connsiteY27" fmla="*/ 4221188 h 4221188"/>
                  <a:gd name="connsiteX28" fmla="*/ 2043869 w 5206857"/>
                  <a:gd name="connsiteY28" fmla="*/ 4046689 h 4221188"/>
                  <a:gd name="connsiteX29" fmla="*/ 2232704 w 5206857"/>
                  <a:gd name="connsiteY29" fmla="*/ 3502581 h 4221188"/>
                  <a:gd name="connsiteX30" fmla="*/ 1545844 w 5206857"/>
                  <a:gd name="connsiteY30" fmla="*/ 3182914 h 4221188"/>
                  <a:gd name="connsiteX31" fmla="*/ 1187080 w 5206857"/>
                  <a:gd name="connsiteY31" fmla="*/ 2940350 h 4221188"/>
                  <a:gd name="connsiteX32" fmla="*/ 644563 w 5206857"/>
                  <a:gd name="connsiteY32" fmla="*/ 3221269 h 4221188"/>
                  <a:gd name="connsiteX33" fmla="*/ 313243 w 5206857"/>
                  <a:gd name="connsiteY33" fmla="*/ 3021214 h 4221188"/>
                  <a:gd name="connsiteX34" fmla="*/ 758618 w 5206857"/>
                  <a:gd name="connsiteY34" fmla="*/ 2520701 h 4221188"/>
                  <a:gd name="connsiteX35" fmla="*/ 220359 w 5206857"/>
                  <a:gd name="connsiteY35" fmla="*/ 1559552 h 4221188"/>
                  <a:gd name="connsiteX36" fmla="*/ 0 w 5206857"/>
                  <a:gd name="connsiteY36" fmla="*/ 974235 h 4221188"/>
                  <a:gd name="connsiteX37" fmla="*/ 136031 w 5206857"/>
                  <a:gd name="connsiteY37" fmla="*/ 632342 h 4221188"/>
                  <a:gd name="connsiteX38" fmla="*/ 441680 w 5206857"/>
                  <a:gd name="connsiteY38" fmla="*/ 683821 h 4221188"/>
                  <a:gd name="connsiteX39" fmla="*/ 615174 w 5206857"/>
                  <a:gd name="connsiteY39" fmla="*/ 766457 h 4221188"/>
                  <a:gd name="connsiteX40" fmla="*/ 1149669 w 5206857"/>
                  <a:gd name="connsiteY40" fmla="*/ 564016 h 4221188"/>
                  <a:gd name="connsiteX41" fmla="*/ 1235408 w 5206857"/>
                  <a:gd name="connsiteY41" fmla="*/ 0 h 4221188"/>
                  <a:gd name="connsiteX42" fmla="*/ 1757574 w 5206857"/>
                  <a:gd name="connsiteY42" fmla="*/ 501984 h 4221188"/>
                  <a:gd name="connsiteX43" fmla="*/ 2586293 w 5206857"/>
                  <a:gd name="connsiteY43" fmla="*/ 651253 h 4221188"/>
                  <a:gd name="connsiteX44" fmla="*/ 2586551 w 5206857"/>
                  <a:gd name="connsiteY44" fmla="*/ 653057 h 4221188"/>
                  <a:gd name="connsiteX45" fmla="*/ 2998334 w 5206857"/>
                  <a:gd name="connsiteY45" fmla="*/ 842092 h 4221188"/>
                  <a:gd name="connsiteX46" fmla="*/ 3507935 w 5206857"/>
                  <a:gd name="connsiteY46" fmla="*/ 1190180 h 4221188"/>
                  <a:gd name="connsiteX47" fmla="*/ 4078560 w 5206857"/>
                  <a:gd name="connsiteY47" fmla="*/ 1897671 h 4221188"/>
                  <a:gd name="connsiteX48" fmla="*/ 4265191 w 5206857"/>
                  <a:gd name="connsiteY48" fmla="*/ 1816859 h 4221188"/>
                  <a:gd name="connsiteX49" fmla="*/ 4559259 w 5206857"/>
                  <a:gd name="connsiteY49" fmla="*/ 1882733 h 4221188"/>
                  <a:gd name="connsiteX50" fmla="*/ 4843997 w 5206857"/>
                  <a:gd name="connsiteY50" fmla="*/ 1908391 h 4221188"/>
                  <a:gd name="connsiteX51" fmla="*/ 5206857 w 5206857"/>
                  <a:gd name="connsiteY51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  <a:gd name="connsiteX0" fmla="*/ 1295747 w 5206857"/>
                  <a:gd name="connsiteY0" fmla="*/ 905623 h 4221188"/>
                  <a:gd name="connsiteX1" fmla="*/ 1042019 w 5206857"/>
                  <a:gd name="connsiteY1" fmla="*/ 973609 h 4221188"/>
                  <a:gd name="connsiteX2" fmla="*/ 1110004 w 5206857"/>
                  <a:gd name="connsiteY2" fmla="*/ 1227337 h 4221188"/>
                  <a:gd name="connsiteX3" fmla="*/ 1363734 w 5206857"/>
                  <a:gd name="connsiteY3" fmla="*/ 1159349 h 4221188"/>
                  <a:gd name="connsiteX4" fmla="*/ 1295747 w 5206857"/>
                  <a:gd name="connsiteY4" fmla="*/ 905623 h 4221188"/>
                  <a:gd name="connsiteX5" fmla="*/ 3357227 w 5206857"/>
                  <a:gd name="connsiteY5" fmla="*/ 1446173 h 4221188"/>
                  <a:gd name="connsiteX6" fmla="*/ 2389121 w 5206857"/>
                  <a:gd name="connsiteY6" fmla="*/ 874986 h 4221188"/>
                  <a:gd name="connsiteX7" fmla="*/ 2317734 w 5206857"/>
                  <a:gd name="connsiteY7" fmla="*/ 1082029 h 4221188"/>
                  <a:gd name="connsiteX8" fmla="*/ 3205629 w 5206857"/>
                  <a:gd name="connsiteY8" fmla="*/ 1594653 h 4221188"/>
                  <a:gd name="connsiteX9" fmla="*/ 3357227 w 5206857"/>
                  <a:gd name="connsiteY9" fmla="*/ 1446173 h 4221188"/>
                  <a:gd name="connsiteX10" fmla="*/ 4568006 w 5206857"/>
                  <a:gd name="connsiteY10" fmla="*/ 2045651 h 4221188"/>
                  <a:gd name="connsiteX11" fmla="*/ 4524932 w 5206857"/>
                  <a:gd name="connsiteY11" fmla="*/ 2024256 h 4221188"/>
                  <a:gd name="connsiteX12" fmla="*/ 4376584 w 5206857"/>
                  <a:gd name="connsiteY12" fmla="*/ 2109904 h 4221188"/>
                  <a:gd name="connsiteX13" fmla="*/ 4462232 w 5206857"/>
                  <a:gd name="connsiteY13" fmla="*/ 2258247 h 4221188"/>
                  <a:gd name="connsiteX14" fmla="*/ 4610577 w 5206857"/>
                  <a:gd name="connsiteY14" fmla="*/ 2172601 h 4221188"/>
                  <a:gd name="connsiteX15" fmla="*/ 4568006 w 5206857"/>
                  <a:gd name="connsiteY15" fmla="*/ 2045651 h 4221188"/>
                  <a:gd name="connsiteX16" fmla="*/ 5206857 w 5206857"/>
                  <a:gd name="connsiteY16" fmla="*/ 2224145 h 4221188"/>
                  <a:gd name="connsiteX17" fmla="*/ 4678445 w 5206857"/>
                  <a:gd name="connsiteY17" fmla="*/ 1985146 h 4221188"/>
                  <a:gd name="connsiteX18" fmla="*/ 4727574 w 5206857"/>
                  <a:gd name="connsiteY18" fmla="*/ 2203950 h 4221188"/>
                  <a:gd name="connsiteX19" fmla="*/ 4430883 w 5206857"/>
                  <a:gd name="connsiteY19" fmla="*/ 2375246 h 4221188"/>
                  <a:gd name="connsiteX20" fmla="*/ 4259587 w 5206857"/>
                  <a:gd name="connsiteY20" fmla="*/ 2078553 h 4221188"/>
                  <a:gd name="connsiteX21" fmla="*/ 4378457 w 5206857"/>
                  <a:gd name="connsiteY21" fmla="*/ 1928722 h 4221188"/>
                  <a:gd name="connsiteX22" fmla="*/ 4281143 w 5206857"/>
                  <a:gd name="connsiteY22" fmla="*/ 1925477 h 4221188"/>
                  <a:gd name="connsiteX23" fmla="*/ 4111363 w 5206857"/>
                  <a:gd name="connsiteY23" fmla="*/ 2010327 h 4221188"/>
                  <a:gd name="connsiteX24" fmla="*/ 3937078 w 5206857"/>
                  <a:gd name="connsiteY24" fmla="*/ 3001142 h 4221188"/>
                  <a:gd name="connsiteX25" fmla="*/ 2864666 w 5206857"/>
                  <a:gd name="connsiteY25" fmla="*/ 3621717 h 4221188"/>
                  <a:gd name="connsiteX26" fmla="*/ 2346113 w 5206857"/>
                  <a:gd name="connsiteY26" fmla="*/ 4221188 h 4221188"/>
                  <a:gd name="connsiteX27" fmla="*/ 2043869 w 5206857"/>
                  <a:gd name="connsiteY27" fmla="*/ 4046689 h 4221188"/>
                  <a:gd name="connsiteX28" fmla="*/ 2232704 w 5206857"/>
                  <a:gd name="connsiteY28" fmla="*/ 3502581 h 4221188"/>
                  <a:gd name="connsiteX29" fmla="*/ 1545844 w 5206857"/>
                  <a:gd name="connsiteY29" fmla="*/ 3182914 h 4221188"/>
                  <a:gd name="connsiteX30" fmla="*/ 1187080 w 5206857"/>
                  <a:gd name="connsiteY30" fmla="*/ 2940350 h 4221188"/>
                  <a:gd name="connsiteX31" fmla="*/ 644563 w 5206857"/>
                  <a:gd name="connsiteY31" fmla="*/ 3221269 h 4221188"/>
                  <a:gd name="connsiteX32" fmla="*/ 313243 w 5206857"/>
                  <a:gd name="connsiteY32" fmla="*/ 3021214 h 4221188"/>
                  <a:gd name="connsiteX33" fmla="*/ 758618 w 5206857"/>
                  <a:gd name="connsiteY33" fmla="*/ 2520701 h 4221188"/>
                  <a:gd name="connsiteX34" fmla="*/ 220359 w 5206857"/>
                  <a:gd name="connsiteY34" fmla="*/ 1559552 h 4221188"/>
                  <a:gd name="connsiteX35" fmla="*/ 0 w 5206857"/>
                  <a:gd name="connsiteY35" fmla="*/ 974235 h 4221188"/>
                  <a:gd name="connsiteX36" fmla="*/ 136031 w 5206857"/>
                  <a:gd name="connsiteY36" fmla="*/ 632342 h 4221188"/>
                  <a:gd name="connsiteX37" fmla="*/ 441680 w 5206857"/>
                  <a:gd name="connsiteY37" fmla="*/ 683821 h 4221188"/>
                  <a:gd name="connsiteX38" fmla="*/ 615174 w 5206857"/>
                  <a:gd name="connsiteY38" fmla="*/ 766457 h 4221188"/>
                  <a:gd name="connsiteX39" fmla="*/ 1149669 w 5206857"/>
                  <a:gd name="connsiteY39" fmla="*/ 564016 h 4221188"/>
                  <a:gd name="connsiteX40" fmla="*/ 1235408 w 5206857"/>
                  <a:gd name="connsiteY40" fmla="*/ 0 h 4221188"/>
                  <a:gd name="connsiteX41" fmla="*/ 1757574 w 5206857"/>
                  <a:gd name="connsiteY41" fmla="*/ 501984 h 4221188"/>
                  <a:gd name="connsiteX42" fmla="*/ 2586293 w 5206857"/>
                  <a:gd name="connsiteY42" fmla="*/ 651253 h 4221188"/>
                  <a:gd name="connsiteX43" fmla="*/ 2586551 w 5206857"/>
                  <a:gd name="connsiteY43" fmla="*/ 653057 h 4221188"/>
                  <a:gd name="connsiteX44" fmla="*/ 2998334 w 5206857"/>
                  <a:gd name="connsiteY44" fmla="*/ 842092 h 4221188"/>
                  <a:gd name="connsiteX45" fmla="*/ 3507935 w 5206857"/>
                  <a:gd name="connsiteY45" fmla="*/ 1190180 h 4221188"/>
                  <a:gd name="connsiteX46" fmla="*/ 4078560 w 5206857"/>
                  <a:gd name="connsiteY46" fmla="*/ 1897671 h 4221188"/>
                  <a:gd name="connsiteX47" fmla="*/ 4265191 w 5206857"/>
                  <a:gd name="connsiteY47" fmla="*/ 1816859 h 4221188"/>
                  <a:gd name="connsiteX48" fmla="*/ 4559259 w 5206857"/>
                  <a:gd name="connsiteY48" fmla="*/ 1882733 h 4221188"/>
                  <a:gd name="connsiteX49" fmla="*/ 4843997 w 5206857"/>
                  <a:gd name="connsiteY49" fmla="*/ 1908391 h 4221188"/>
                  <a:gd name="connsiteX50" fmla="*/ 5206857 w 5206857"/>
                  <a:gd name="connsiteY50" fmla="*/ 2224145 h 422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206857" h="4221188">
                    <a:moveTo>
                      <a:pt x="1295747" y="905623"/>
                    </a:moveTo>
                    <a:cubicBezTo>
                      <a:pt x="1206908" y="854331"/>
                      <a:pt x="1093311" y="884770"/>
                      <a:pt x="1042019" y="973609"/>
                    </a:cubicBezTo>
                    <a:cubicBezTo>
                      <a:pt x="990727" y="1062448"/>
                      <a:pt x="1021167" y="1176045"/>
                      <a:pt x="1110004" y="1227337"/>
                    </a:cubicBezTo>
                    <a:cubicBezTo>
                      <a:pt x="1198843" y="1278629"/>
                      <a:pt x="1312442" y="1248188"/>
                      <a:pt x="1363734" y="1159349"/>
                    </a:cubicBezTo>
                    <a:cubicBezTo>
                      <a:pt x="1415024" y="1070510"/>
                      <a:pt x="1384586" y="956913"/>
                      <a:pt x="1295747" y="905623"/>
                    </a:cubicBezTo>
                    <a:close/>
                    <a:moveTo>
                      <a:pt x="3357227" y="1446173"/>
                    </a:moveTo>
                    <a:cubicBezTo>
                      <a:pt x="3129812" y="1141517"/>
                      <a:pt x="2752436" y="968422"/>
                      <a:pt x="2389121" y="874986"/>
                    </a:cubicBezTo>
                    <a:lnTo>
                      <a:pt x="2317734" y="1082029"/>
                    </a:lnTo>
                    <a:cubicBezTo>
                      <a:pt x="2747544" y="1181755"/>
                      <a:pt x="2953061" y="1300410"/>
                      <a:pt x="3205629" y="1594653"/>
                    </a:cubicBezTo>
                    <a:lnTo>
                      <a:pt x="3357227" y="1446173"/>
                    </a:lnTo>
                    <a:close/>
                    <a:moveTo>
                      <a:pt x="4568006" y="2045651"/>
                    </a:moveTo>
                    <a:cubicBezTo>
                      <a:pt x="4555595" y="2035980"/>
                      <a:pt x="4541085" y="2028583"/>
                      <a:pt x="4524932" y="2024256"/>
                    </a:cubicBezTo>
                    <a:cubicBezTo>
                      <a:pt x="4460315" y="2006940"/>
                      <a:pt x="4393897" y="2045287"/>
                      <a:pt x="4376584" y="2109904"/>
                    </a:cubicBezTo>
                    <a:cubicBezTo>
                      <a:pt x="4359270" y="2174518"/>
                      <a:pt x="4397618" y="2240934"/>
                      <a:pt x="4462232" y="2258247"/>
                    </a:cubicBezTo>
                    <a:cubicBezTo>
                      <a:pt x="4526848" y="2275560"/>
                      <a:pt x="4593264" y="2237215"/>
                      <a:pt x="4610577" y="2172601"/>
                    </a:cubicBezTo>
                    <a:cubicBezTo>
                      <a:pt x="4623563" y="2124139"/>
                      <a:pt x="4605240" y="2074663"/>
                      <a:pt x="4568006" y="2045651"/>
                    </a:cubicBezTo>
                    <a:close/>
                    <a:moveTo>
                      <a:pt x="5206857" y="2224145"/>
                    </a:moveTo>
                    <a:cubicBezTo>
                      <a:pt x="4921274" y="2048294"/>
                      <a:pt x="4920915" y="2026120"/>
                      <a:pt x="4678445" y="1985146"/>
                    </a:cubicBezTo>
                    <a:cubicBezTo>
                      <a:pt x="4728023" y="2043477"/>
                      <a:pt x="4748889" y="2124397"/>
                      <a:pt x="4727574" y="2203950"/>
                    </a:cubicBezTo>
                    <a:cubicBezTo>
                      <a:pt x="4692947" y="2333181"/>
                      <a:pt x="4560113" y="2409872"/>
                      <a:pt x="4430883" y="2375246"/>
                    </a:cubicBezTo>
                    <a:cubicBezTo>
                      <a:pt x="4301653" y="2340617"/>
                      <a:pt x="4224961" y="2207783"/>
                      <a:pt x="4259587" y="2078553"/>
                    </a:cubicBezTo>
                    <a:cubicBezTo>
                      <a:pt x="4277514" y="2011651"/>
                      <a:pt x="4321758" y="1958831"/>
                      <a:pt x="4378457" y="1928722"/>
                    </a:cubicBezTo>
                    <a:cubicBezTo>
                      <a:pt x="4347097" y="1921171"/>
                      <a:pt x="4314157" y="1920631"/>
                      <a:pt x="4281143" y="1925477"/>
                    </a:cubicBezTo>
                    <a:cubicBezTo>
                      <a:pt x="4215467" y="1935122"/>
                      <a:pt x="4156203" y="1965111"/>
                      <a:pt x="4111363" y="2010327"/>
                    </a:cubicBezTo>
                    <a:cubicBezTo>
                      <a:pt x="4174707" y="2276774"/>
                      <a:pt x="4128182" y="2595919"/>
                      <a:pt x="3937078" y="3001142"/>
                    </a:cubicBezTo>
                    <a:cubicBezTo>
                      <a:pt x="3669544" y="3448889"/>
                      <a:pt x="3294666" y="3628704"/>
                      <a:pt x="2864666" y="3621717"/>
                    </a:cubicBezTo>
                    <a:lnTo>
                      <a:pt x="2346113" y="4221188"/>
                    </a:lnTo>
                    <a:lnTo>
                      <a:pt x="2043869" y="4046689"/>
                    </a:lnTo>
                    <a:lnTo>
                      <a:pt x="2232704" y="3502581"/>
                    </a:lnTo>
                    <a:cubicBezTo>
                      <a:pt x="2008768" y="3426591"/>
                      <a:pt x="1777979" y="3316937"/>
                      <a:pt x="1545844" y="3182914"/>
                    </a:cubicBezTo>
                    <a:cubicBezTo>
                      <a:pt x="1417311" y="3108706"/>
                      <a:pt x="1297174" y="3027587"/>
                      <a:pt x="1187080" y="2940350"/>
                    </a:cubicBezTo>
                    <a:lnTo>
                      <a:pt x="644563" y="3221269"/>
                    </a:lnTo>
                    <a:lnTo>
                      <a:pt x="313243" y="3021214"/>
                    </a:lnTo>
                    <a:lnTo>
                      <a:pt x="758618" y="2520701"/>
                    </a:lnTo>
                    <a:cubicBezTo>
                      <a:pt x="486809" y="2185364"/>
                      <a:pt x="366525" y="2001354"/>
                      <a:pt x="220359" y="1559552"/>
                    </a:cubicBezTo>
                    <a:lnTo>
                      <a:pt x="0" y="974235"/>
                    </a:lnTo>
                    <a:lnTo>
                      <a:pt x="136031" y="632342"/>
                    </a:lnTo>
                    <a:cubicBezTo>
                      <a:pt x="201560" y="518845"/>
                      <a:pt x="328181" y="618294"/>
                      <a:pt x="441680" y="683821"/>
                    </a:cubicBezTo>
                    <a:lnTo>
                      <a:pt x="615174" y="766457"/>
                    </a:lnTo>
                    <a:cubicBezTo>
                      <a:pt x="794799" y="679762"/>
                      <a:pt x="972030" y="610864"/>
                      <a:pt x="1149669" y="564016"/>
                    </a:cubicBezTo>
                    <a:cubicBezTo>
                      <a:pt x="1279669" y="425290"/>
                      <a:pt x="1292972" y="311951"/>
                      <a:pt x="1235408" y="0"/>
                    </a:cubicBezTo>
                    <a:cubicBezTo>
                      <a:pt x="1689387" y="260915"/>
                      <a:pt x="1677719" y="364303"/>
                      <a:pt x="1757574" y="501984"/>
                    </a:cubicBezTo>
                    <a:cubicBezTo>
                      <a:pt x="2034992" y="495023"/>
                      <a:pt x="2305491" y="544470"/>
                      <a:pt x="2586293" y="651253"/>
                    </a:cubicBezTo>
                    <a:lnTo>
                      <a:pt x="2586551" y="653057"/>
                    </a:lnTo>
                    <a:cubicBezTo>
                      <a:pt x="2720255" y="698863"/>
                      <a:pt x="2844770" y="752572"/>
                      <a:pt x="2998334" y="842092"/>
                    </a:cubicBezTo>
                    <a:cubicBezTo>
                      <a:pt x="3151898" y="931613"/>
                      <a:pt x="3327897" y="1014250"/>
                      <a:pt x="3507935" y="1190180"/>
                    </a:cubicBezTo>
                    <a:cubicBezTo>
                      <a:pt x="3763758" y="1398383"/>
                      <a:pt x="3991386" y="1651352"/>
                      <a:pt x="4078560" y="1897671"/>
                    </a:cubicBezTo>
                    <a:cubicBezTo>
                      <a:pt x="4130847" y="1854396"/>
                      <a:pt x="4195337" y="1827116"/>
                      <a:pt x="4265191" y="1816859"/>
                    </a:cubicBezTo>
                    <a:cubicBezTo>
                      <a:pt x="4370082" y="1801458"/>
                      <a:pt x="4474414" y="1826290"/>
                      <a:pt x="4559259" y="1882733"/>
                    </a:cubicBezTo>
                    <a:cubicBezTo>
                      <a:pt x="4654687" y="1869064"/>
                      <a:pt x="4752104" y="1878209"/>
                      <a:pt x="4843997" y="1908391"/>
                    </a:cubicBezTo>
                    <a:cubicBezTo>
                      <a:pt x="5016955" y="1984127"/>
                      <a:pt x="5035782" y="2044845"/>
                      <a:pt x="5206857" y="2224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43F9AE-C142-4DB6-98FE-EB5B8D7C39CC}"/>
                </a:ext>
              </a:extLst>
            </p:cNvPr>
            <p:cNvGrpSpPr/>
            <p:nvPr/>
          </p:nvGrpSpPr>
          <p:grpSpPr>
            <a:xfrm>
              <a:off x="8109764" y="4056105"/>
              <a:ext cx="3641697" cy="2572597"/>
              <a:chOff x="135302" y="0"/>
              <a:chExt cx="3641697" cy="2572597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80BA90B-10B9-493E-AF31-42265A6CA2FA}"/>
                  </a:ext>
                </a:extLst>
              </p:cNvPr>
              <p:cNvSpPr/>
              <p:nvPr/>
            </p:nvSpPr>
            <p:spPr>
              <a:xfrm>
                <a:off x="135302" y="0"/>
                <a:ext cx="3641697" cy="2572597"/>
              </a:xfrm>
              <a:custGeom>
                <a:avLst/>
                <a:gdLst>
                  <a:gd name="connsiteX0" fmla="*/ 3542751 w 3641696"/>
                  <a:gd name="connsiteY0" fmla="*/ 1663017 h 2572597"/>
                  <a:gd name="connsiteX1" fmla="*/ 3642421 w 3641696"/>
                  <a:gd name="connsiteY1" fmla="*/ 1595927 h 2572597"/>
                  <a:gd name="connsiteX2" fmla="*/ 3543475 w 3641696"/>
                  <a:gd name="connsiteY2" fmla="*/ 1564554 h 2572597"/>
                  <a:gd name="connsiteX3" fmla="*/ 3642662 w 3641696"/>
                  <a:gd name="connsiteY3" fmla="*/ 1497947 h 2572597"/>
                  <a:gd name="connsiteX4" fmla="*/ 3543475 w 3641696"/>
                  <a:gd name="connsiteY4" fmla="*/ 1463677 h 2572597"/>
                  <a:gd name="connsiteX5" fmla="*/ 3642179 w 3641696"/>
                  <a:gd name="connsiteY5" fmla="*/ 1399725 h 2572597"/>
                  <a:gd name="connsiteX6" fmla="*/ 3543475 w 3641696"/>
                  <a:gd name="connsiteY6" fmla="*/ 1366179 h 2572597"/>
                  <a:gd name="connsiteX7" fmla="*/ 3639284 w 3641696"/>
                  <a:gd name="connsiteY7" fmla="*/ 1300778 h 2572597"/>
                  <a:gd name="connsiteX8" fmla="*/ 3543716 w 3641696"/>
                  <a:gd name="connsiteY8" fmla="*/ 1270371 h 2572597"/>
                  <a:gd name="connsiteX9" fmla="*/ 3642662 w 3641696"/>
                  <a:gd name="connsiteY9" fmla="*/ 1203763 h 2572597"/>
                  <a:gd name="connsiteX10" fmla="*/ 3543716 w 3641696"/>
                  <a:gd name="connsiteY10" fmla="*/ 1172149 h 2572597"/>
                  <a:gd name="connsiteX11" fmla="*/ 3643145 w 3641696"/>
                  <a:gd name="connsiteY11" fmla="*/ 1105300 h 2572597"/>
                  <a:gd name="connsiteX12" fmla="*/ 3566884 w 3641696"/>
                  <a:gd name="connsiteY12" fmla="*/ 1082373 h 2572597"/>
                  <a:gd name="connsiteX13" fmla="*/ 3624562 w 3641696"/>
                  <a:gd name="connsiteY13" fmla="*/ 1033141 h 2572597"/>
                  <a:gd name="connsiteX14" fmla="*/ 3139968 w 3641696"/>
                  <a:gd name="connsiteY14" fmla="*/ 883274 h 2572597"/>
                  <a:gd name="connsiteX15" fmla="*/ 2652960 w 3641696"/>
                  <a:gd name="connsiteY15" fmla="*/ 722306 h 2572597"/>
                  <a:gd name="connsiteX16" fmla="*/ 2312683 w 3641696"/>
                  <a:gd name="connsiteY16" fmla="*/ 588367 h 2572597"/>
                  <a:gd name="connsiteX17" fmla="*/ 2001365 w 3641696"/>
                  <a:gd name="connsiteY17" fmla="*/ 450808 h 2572597"/>
                  <a:gd name="connsiteX18" fmla="*/ 1640091 w 3641696"/>
                  <a:gd name="connsiteY18" fmla="*/ 275601 h 2572597"/>
                  <a:gd name="connsiteX19" fmla="*/ 1108920 w 3641696"/>
                  <a:gd name="connsiteY19" fmla="*/ 2172 h 2572597"/>
                  <a:gd name="connsiteX20" fmla="*/ 1107472 w 3641696"/>
                  <a:gd name="connsiteY20" fmla="*/ 0 h 2572597"/>
                  <a:gd name="connsiteX21" fmla="*/ 1101680 w 3641696"/>
                  <a:gd name="connsiteY21" fmla="*/ 0 h 2572597"/>
                  <a:gd name="connsiteX22" fmla="*/ 17135 w 3641696"/>
                  <a:gd name="connsiteY22" fmla="*/ 522001 h 2572597"/>
                  <a:gd name="connsiteX23" fmla="*/ 15445 w 3641696"/>
                  <a:gd name="connsiteY23" fmla="*/ 545893 h 2572597"/>
                  <a:gd name="connsiteX24" fmla="*/ 36682 w 3641696"/>
                  <a:gd name="connsiteY24" fmla="*/ 556994 h 2572597"/>
                  <a:gd name="connsiteX25" fmla="*/ 0 w 3641696"/>
                  <a:gd name="connsiteY25" fmla="*/ 580644 h 2572597"/>
                  <a:gd name="connsiteX26" fmla="*/ 0 w 3641696"/>
                  <a:gd name="connsiteY26" fmla="*/ 583540 h 2572597"/>
                  <a:gd name="connsiteX27" fmla="*/ 58402 w 3641696"/>
                  <a:gd name="connsiteY27" fmla="*/ 627221 h 2572597"/>
                  <a:gd name="connsiteX28" fmla="*/ 57196 w 3641696"/>
                  <a:gd name="connsiteY28" fmla="*/ 642184 h 2572597"/>
                  <a:gd name="connsiteX29" fmla="*/ 12067 w 3641696"/>
                  <a:gd name="connsiteY29" fmla="*/ 666317 h 2572597"/>
                  <a:gd name="connsiteX30" fmla="*/ 10619 w 3641696"/>
                  <a:gd name="connsiteY30" fmla="*/ 694553 h 2572597"/>
                  <a:gd name="connsiteX31" fmla="*/ 52610 w 3641696"/>
                  <a:gd name="connsiteY31" fmla="*/ 721099 h 2572597"/>
                  <a:gd name="connsiteX32" fmla="*/ 52128 w 3641696"/>
                  <a:gd name="connsiteY32" fmla="*/ 742819 h 2572597"/>
                  <a:gd name="connsiteX33" fmla="*/ 17859 w 3641696"/>
                  <a:gd name="connsiteY33" fmla="*/ 759954 h 2572597"/>
                  <a:gd name="connsiteX34" fmla="*/ 16169 w 3641696"/>
                  <a:gd name="connsiteY34" fmla="*/ 795912 h 2572597"/>
                  <a:gd name="connsiteX35" fmla="*/ 58161 w 3641696"/>
                  <a:gd name="connsiteY35" fmla="*/ 822459 h 2572597"/>
                  <a:gd name="connsiteX36" fmla="*/ 57678 w 3641696"/>
                  <a:gd name="connsiteY36" fmla="*/ 837904 h 2572597"/>
                  <a:gd name="connsiteX37" fmla="*/ 15687 w 3641696"/>
                  <a:gd name="connsiteY37" fmla="*/ 859141 h 2572597"/>
                  <a:gd name="connsiteX38" fmla="*/ 14239 w 3641696"/>
                  <a:gd name="connsiteY38" fmla="*/ 892928 h 2572597"/>
                  <a:gd name="connsiteX39" fmla="*/ 57437 w 3641696"/>
                  <a:gd name="connsiteY39" fmla="*/ 920440 h 2572597"/>
                  <a:gd name="connsiteX40" fmla="*/ 55989 w 3641696"/>
                  <a:gd name="connsiteY40" fmla="*/ 936850 h 2572597"/>
                  <a:gd name="connsiteX41" fmla="*/ 17859 w 3641696"/>
                  <a:gd name="connsiteY41" fmla="*/ 956157 h 2572597"/>
                  <a:gd name="connsiteX42" fmla="*/ 15445 w 3641696"/>
                  <a:gd name="connsiteY42" fmla="*/ 992115 h 2572597"/>
                  <a:gd name="connsiteX43" fmla="*/ 60092 w 3641696"/>
                  <a:gd name="connsiteY43" fmla="*/ 1020110 h 2572597"/>
                  <a:gd name="connsiteX44" fmla="*/ 59609 w 3641696"/>
                  <a:gd name="connsiteY44" fmla="*/ 1033624 h 2572597"/>
                  <a:gd name="connsiteX45" fmla="*/ 16411 w 3641696"/>
                  <a:gd name="connsiteY45" fmla="*/ 1055344 h 2572597"/>
                  <a:gd name="connsiteX46" fmla="*/ 13756 w 3641696"/>
                  <a:gd name="connsiteY46" fmla="*/ 1088889 h 2572597"/>
                  <a:gd name="connsiteX47" fmla="*/ 55506 w 3641696"/>
                  <a:gd name="connsiteY47" fmla="*/ 1115918 h 2572597"/>
                  <a:gd name="connsiteX48" fmla="*/ 53817 w 3641696"/>
                  <a:gd name="connsiteY48" fmla="*/ 1134501 h 2572597"/>
                  <a:gd name="connsiteX49" fmla="*/ 12067 w 3641696"/>
                  <a:gd name="connsiteY49" fmla="*/ 1155738 h 2572597"/>
                  <a:gd name="connsiteX50" fmla="*/ 11343 w 3641696"/>
                  <a:gd name="connsiteY50" fmla="*/ 1183491 h 2572597"/>
                  <a:gd name="connsiteX51" fmla="*/ 56230 w 3641696"/>
                  <a:gd name="connsiteY51" fmla="*/ 1212210 h 2572597"/>
                  <a:gd name="connsiteX52" fmla="*/ 55024 w 3641696"/>
                  <a:gd name="connsiteY52" fmla="*/ 1234171 h 2572597"/>
                  <a:gd name="connsiteX53" fmla="*/ 12067 w 3641696"/>
                  <a:gd name="connsiteY53" fmla="*/ 1255891 h 2572597"/>
                  <a:gd name="connsiteX54" fmla="*/ 11101 w 3641696"/>
                  <a:gd name="connsiteY54" fmla="*/ 1280748 h 2572597"/>
                  <a:gd name="connsiteX55" fmla="*/ 114633 w 3641696"/>
                  <a:gd name="connsiteY55" fmla="*/ 1345908 h 2572597"/>
                  <a:gd name="connsiteX56" fmla="*/ 463598 w 3641696"/>
                  <a:gd name="connsiteY56" fmla="*/ 1560693 h 2572597"/>
                  <a:gd name="connsiteX57" fmla="*/ 1268923 w 3641696"/>
                  <a:gd name="connsiteY57" fmla="*/ 2009570 h 2572597"/>
                  <a:gd name="connsiteX58" fmla="*/ 2139889 w 3641696"/>
                  <a:gd name="connsiteY58" fmla="*/ 2430935 h 2572597"/>
                  <a:gd name="connsiteX59" fmla="*/ 2475581 w 3641696"/>
                  <a:gd name="connsiteY59" fmla="*/ 2572838 h 2572597"/>
                  <a:gd name="connsiteX60" fmla="*/ 3638559 w 3641696"/>
                  <a:gd name="connsiteY60" fmla="*/ 1791165 h 2572597"/>
                  <a:gd name="connsiteX61" fmla="*/ 3543233 w 3641696"/>
                  <a:gd name="connsiteY61" fmla="*/ 1760516 h 2572597"/>
                  <a:gd name="connsiteX62" fmla="*/ 3642421 w 3641696"/>
                  <a:gd name="connsiteY62" fmla="*/ 1693908 h 2572597"/>
                  <a:gd name="connsiteX63" fmla="*/ 3542751 w 3641696"/>
                  <a:gd name="connsiteY63" fmla="*/ 1663017 h 2572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641696" h="2572597">
                    <a:moveTo>
                      <a:pt x="3542751" y="1663017"/>
                    </a:moveTo>
                    <a:cubicBezTo>
                      <a:pt x="3576537" y="1640332"/>
                      <a:pt x="3608152" y="1619095"/>
                      <a:pt x="3642421" y="1595927"/>
                    </a:cubicBezTo>
                    <a:cubicBezTo>
                      <a:pt x="3607910" y="1584826"/>
                      <a:pt x="3577020" y="1575173"/>
                      <a:pt x="3543475" y="1564554"/>
                    </a:cubicBezTo>
                    <a:cubicBezTo>
                      <a:pt x="3577503" y="1541628"/>
                      <a:pt x="3608634" y="1520632"/>
                      <a:pt x="3642662" y="1497947"/>
                    </a:cubicBezTo>
                    <a:cubicBezTo>
                      <a:pt x="3611048" y="1488052"/>
                      <a:pt x="3544199" y="1470676"/>
                      <a:pt x="3543475" y="1463677"/>
                    </a:cubicBezTo>
                    <a:cubicBezTo>
                      <a:pt x="3576779" y="1444854"/>
                      <a:pt x="3608393" y="1423375"/>
                      <a:pt x="3642179" y="1399725"/>
                    </a:cubicBezTo>
                    <a:cubicBezTo>
                      <a:pt x="3610565" y="1389830"/>
                      <a:pt x="3545164" y="1371489"/>
                      <a:pt x="3543475" y="1366179"/>
                    </a:cubicBezTo>
                    <a:cubicBezTo>
                      <a:pt x="3573400" y="1350734"/>
                      <a:pt x="3637594" y="1307536"/>
                      <a:pt x="3639284" y="1300778"/>
                    </a:cubicBezTo>
                    <a:cubicBezTo>
                      <a:pt x="3608393" y="1290884"/>
                      <a:pt x="3577503" y="1280989"/>
                      <a:pt x="3543716" y="1270371"/>
                    </a:cubicBezTo>
                    <a:cubicBezTo>
                      <a:pt x="3577503" y="1247685"/>
                      <a:pt x="3608634" y="1226690"/>
                      <a:pt x="3642662" y="1203763"/>
                    </a:cubicBezTo>
                    <a:cubicBezTo>
                      <a:pt x="3608634" y="1192903"/>
                      <a:pt x="3577503" y="1183009"/>
                      <a:pt x="3543716" y="1172149"/>
                    </a:cubicBezTo>
                    <a:cubicBezTo>
                      <a:pt x="3577985" y="1148981"/>
                      <a:pt x="3609358" y="1128226"/>
                      <a:pt x="3643145" y="1105300"/>
                    </a:cubicBezTo>
                    <a:cubicBezTo>
                      <a:pt x="3615392" y="1096853"/>
                      <a:pt x="3591017" y="1089613"/>
                      <a:pt x="3566884" y="1082373"/>
                    </a:cubicBezTo>
                    <a:cubicBezTo>
                      <a:pt x="3567849" y="1079477"/>
                      <a:pt x="3626010" y="1041105"/>
                      <a:pt x="3624562" y="1033141"/>
                    </a:cubicBezTo>
                    <a:cubicBezTo>
                      <a:pt x="3623356" y="1025902"/>
                      <a:pt x="3226606" y="909580"/>
                      <a:pt x="3139968" y="883274"/>
                    </a:cubicBezTo>
                    <a:cubicBezTo>
                      <a:pt x="3047297" y="855039"/>
                      <a:pt x="2722705" y="747887"/>
                      <a:pt x="2652960" y="722306"/>
                    </a:cubicBezTo>
                    <a:cubicBezTo>
                      <a:pt x="2538569" y="680314"/>
                      <a:pt x="2425143" y="635668"/>
                      <a:pt x="2312683" y="588367"/>
                    </a:cubicBezTo>
                    <a:cubicBezTo>
                      <a:pt x="2208186" y="544445"/>
                      <a:pt x="2104172" y="498833"/>
                      <a:pt x="2001365" y="450808"/>
                    </a:cubicBezTo>
                    <a:cubicBezTo>
                      <a:pt x="1880216" y="394095"/>
                      <a:pt x="1759550" y="335934"/>
                      <a:pt x="1640091" y="275601"/>
                    </a:cubicBezTo>
                    <a:cubicBezTo>
                      <a:pt x="1536559" y="223473"/>
                      <a:pt x="1174321" y="38130"/>
                      <a:pt x="1108920" y="2172"/>
                    </a:cubicBezTo>
                    <a:cubicBezTo>
                      <a:pt x="1108196" y="1689"/>
                      <a:pt x="1107954" y="724"/>
                      <a:pt x="1107472" y="0"/>
                    </a:cubicBezTo>
                    <a:cubicBezTo>
                      <a:pt x="1105541" y="0"/>
                      <a:pt x="1103610" y="0"/>
                      <a:pt x="1101680" y="0"/>
                    </a:cubicBezTo>
                    <a:cubicBezTo>
                      <a:pt x="1088165" y="5068"/>
                      <a:pt x="29684" y="514278"/>
                      <a:pt x="17135" y="522001"/>
                    </a:cubicBezTo>
                    <a:cubicBezTo>
                      <a:pt x="6033" y="528758"/>
                      <a:pt x="5792" y="537205"/>
                      <a:pt x="15445" y="545893"/>
                    </a:cubicBezTo>
                    <a:cubicBezTo>
                      <a:pt x="21720" y="551443"/>
                      <a:pt x="29201" y="554098"/>
                      <a:pt x="36682" y="556994"/>
                    </a:cubicBezTo>
                    <a:cubicBezTo>
                      <a:pt x="22444" y="561579"/>
                      <a:pt x="9412" y="567612"/>
                      <a:pt x="0" y="580644"/>
                    </a:cubicBezTo>
                    <a:cubicBezTo>
                      <a:pt x="0" y="581610"/>
                      <a:pt x="0" y="582575"/>
                      <a:pt x="0" y="583540"/>
                    </a:cubicBezTo>
                    <a:cubicBezTo>
                      <a:pt x="4585" y="591504"/>
                      <a:pt x="45612" y="618292"/>
                      <a:pt x="58402" y="627221"/>
                    </a:cubicBezTo>
                    <a:cubicBezTo>
                      <a:pt x="68538" y="634220"/>
                      <a:pt x="68538" y="636392"/>
                      <a:pt x="57196" y="642184"/>
                    </a:cubicBezTo>
                    <a:cubicBezTo>
                      <a:pt x="42233" y="650148"/>
                      <a:pt x="26305" y="656664"/>
                      <a:pt x="12067" y="666317"/>
                    </a:cubicBezTo>
                    <a:cubicBezTo>
                      <a:pt x="-1207" y="675246"/>
                      <a:pt x="-1689" y="684417"/>
                      <a:pt x="10619" y="694553"/>
                    </a:cubicBezTo>
                    <a:cubicBezTo>
                      <a:pt x="13997" y="697208"/>
                      <a:pt x="42233" y="714584"/>
                      <a:pt x="52610" y="721099"/>
                    </a:cubicBezTo>
                    <a:cubicBezTo>
                      <a:pt x="69262" y="731477"/>
                      <a:pt x="69021" y="734131"/>
                      <a:pt x="52128" y="742819"/>
                    </a:cubicBezTo>
                    <a:cubicBezTo>
                      <a:pt x="40785" y="748611"/>
                      <a:pt x="29201" y="754162"/>
                      <a:pt x="17859" y="759954"/>
                    </a:cubicBezTo>
                    <a:cubicBezTo>
                      <a:pt x="-3379" y="771055"/>
                      <a:pt x="-4103" y="782156"/>
                      <a:pt x="16169" y="795912"/>
                    </a:cubicBezTo>
                    <a:cubicBezTo>
                      <a:pt x="29925" y="805324"/>
                      <a:pt x="44164" y="813530"/>
                      <a:pt x="58161" y="822459"/>
                    </a:cubicBezTo>
                    <a:cubicBezTo>
                      <a:pt x="68538" y="828975"/>
                      <a:pt x="68297" y="832353"/>
                      <a:pt x="57678" y="837904"/>
                    </a:cubicBezTo>
                    <a:cubicBezTo>
                      <a:pt x="43922" y="845144"/>
                      <a:pt x="29684" y="851660"/>
                      <a:pt x="15687" y="859141"/>
                    </a:cubicBezTo>
                    <a:cubicBezTo>
                      <a:pt x="-2655" y="868795"/>
                      <a:pt x="-3137" y="881585"/>
                      <a:pt x="14239" y="892928"/>
                    </a:cubicBezTo>
                    <a:cubicBezTo>
                      <a:pt x="28477" y="902340"/>
                      <a:pt x="43440" y="910545"/>
                      <a:pt x="57437" y="920440"/>
                    </a:cubicBezTo>
                    <a:cubicBezTo>
                      <a:pt x="68056" y="927921"/>
                      <a:pt x="67814" y="930817"/>
                      <a:pt x="55989" y="936850"/>
                    </a:cubicBezTo>
                    <a:cubicBezTo>
                      <a:pt x="43440" y="943366"/>
                      <a:pt x="30649" y="949641"/>
                      <a:pt x="17859" y="956157"/>
                    </a:cubicBezTo>
                    <a:cubicBezTo>
                      <a:pt x="-3620" y="967258"/>
                      <a:pt x="-4585" y="978842"/>
                      <a:pt x="15445" y="992115"/>
                    </a:cubicBezTo>
                    <a:cubicBezTo>
                      <a:pt x="30166" y="1001768"/>
                      <a:pt x="45129" y="1010939"/>
                      <a:pt x="60092" y="1020110"/>
                    </a:cubicBezTo>
                    <a:cubicBezTo>
                      <a:pt x="68056" y="1025177"/>
                      <a:pt x="68780" y="1029280"/>
                      <a:pt x="59609" y="1033624"/>
                    </a:cubicBezTo>
                    <a:cubicBezTo>
                      <a:pt x="45129" y="1040623"/>
                      <a:pt x="30649" y="1047863"/>
                      <a:pt x="16411" y="1055344"/>
                    </a:cubicBezTo>
                    <a:cubicBezTo>
                      <a:pt x="-2896" y="1065480"/>
                      <a:pt x="-3861" y="1076340"/>
                      <a:pt x="13756" y="1088889"/>
                    </a:cubicBezTo>
                    <a:cubicBezTo>
                      <a:pt x="27270" y="1098542"/>
                      <a:pt x="41992" y="1106506"/>
                      <a:pt x="55506" y="1115918"/>
                    </a:cubicBezTo>
                    <a:cubicBezTo>
                      <a:pt x="68297" y="1124848"/>
                      <a:pt x="68297" y="1127261"/>
                      <a:pt x="53817" y="1134501"/>
                    </a:cubicBezTo>
                    <a:cubicBezTo>
                      <a:pt x="39820" y="1141741"/>
                      <a:pt x="25581" y="1148015"/>
                      <a:pt x="12067" y="1155738"/>
                    </a:cubicBezTo>
                    <a:cubicBezTo>
                      <a:pt x="-2172" y="1163702"/>
                      <a:pt x="-2655" y="1175286"/>
                      <a:pt x="11343" y="1183491"/>
                    </a:cubicBezTo>
                    <a:cubicBezTo>
                      <a:pt x="26788" y="1192421"/>
                      <a:pt x="41509" y="1202315"/>
                      <a:pt x="56230" y="1212210"/>
                    </a:cubicBezTo>
                    <a:cubicBezTo>
                      <a:pt x="69504" y="1221139"/>
                      <a:pt x="69262" y="1227655"/>
                      <a:pt x="55024" y="1234171"/>
                    </a:cubicBezTo>
                    <a:cubicBezTo>
                      <a:pt x="40302" y="1240928"/>
                      <a:pt x="26305" y="1248651"/>
                      <a:pt x="12067" y="1255891"/>
                    </a:cubicBezTo>
                    <a:cubicBezTo>
                      <a:pt x="-1448" y="1262648"/>
                      <a:pt x="-1931" y="1272543"/>
                      <a:pt x="11101" y="1280748"/>
                    </a:cubicBezTo>
                    <a:cubicBezTo>
                      <a:pt x="45370" y="1302709"/>
                      <a:pt x="80122" y="1323946"/>
                      <a:pt x="114633" y="1345908"/>
                    </a:cubicBezTo>
                    <a:cubicBezTo>
                      <a:pt x="180758" y="1387899"/>
                      <a:pt x="413401" y="1530768"/>
                      <a:pt x="463598" y="1560693"/>
                    </a:cubicBezTo>
                    <a:cubicBezTo>
                      <a:pt x="542514" y="1607994"/>
                      <a:pt x="1085028" y="1912796"/>
                      <a:pt x="1268923" y="2009570"/>
                    </a:cubicBezTo>
                    <a:cubicBezTo>
                      <a:pt x="1320085" y="2036358"/>
                      <a:pt x="1901936" y="2326680"/>
                      <a:pt x="2139889" y="2430935"/>
                    </a:cubicBezTo>
                    <a:cubicBezTo>
                      <a:pt x="2200705" y="2457482"/>
                      <a:pt x="2424902" y="2550636"/>
                      <a:pt x="2475581" y="2572838"/>
                    </a:cubicBezTo>
                    <a:cubicBezTo>
                      <a:pt x="2477512" y="2572838"/>
                      <a:pt x="3637836" y="1797681"/>
                      <a:pt x="3638559" y="1791165"/>
                    </a:cubicBezTo>
                    <a:cubicBezTo>
                      <a:pt x="3607669" y="1781270"/>
                      <a:pt x="3576779" y="1771375"/>
                      <a:pt x="3543233" y="1760516"/>
                    </a:cubicBezTo>
                    <a:cubicBezTo>
                      <a:pt x="3577020" y="1737830"/>
                      <a:pt x="3608393" y="1716835"/>
                      <a:pt x="3642421" y="1693908"/>
                    </a:cubicBezTo>
                    <a:cubicBezTo>
                      <a:pt x="3607910" y="1683048"/>
                      <a:pt x="3575813" y="1673153"/>
                      <a:pt x="3542751" y="1663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74021AF-CC5B-44C5-8939-BB9A3CC3D5FE}"/>
                  </a:ext>
                </a:extLst>
              </p:cNvPr>
              <p:cNvSpPr/>
              <p:nvPr/>
            </p:nvSpPr>
            <p:spPr>
              <a:xfrm>
                <a:off x="220417" y="188642"/>
                <a:ext cx="3239029" cy="2308352"/>
              </a:xfrm>
              <a:custGeom>
                <a:avLst/>
                <a:gdLst>
                  <a:gd name="connsiteX0" fmla="*/ 1399001 w 3239029"/>
                  <a:gd name="connsiteY0" fmla="*/ 1813297 h 2308352"/>
                  <a:gd name="connsiteX1" fmla="*/ 2375188 w 3239029"/>
                  <a:gd name="connsiteY1" fmla="*/ 2257348 h 2308352"/>
                  <a:gd name="connsiteX2" fmla="*/ 2402458 w 3239029"/>
                  <a:gd name="connsiteY2" fmla="*/ 2254934 h 2308352"/>
                  <a:gd name="connsiteX3" fmla="*/ 2828167 w 3239029"/>
                  <a:gd name="connsiteY3" fmla="*/ 1971852 h 2308352"/>
                  <a:gd name="connsiteX4" fmla="*/ 2390150 w 3239029"/>
                  <a:gd name="connsiteY4" fmla="*/ 2302718 h 2308352"/>
                  <a:gd name="connsiteX5" fmla="*/ 2363121 w 3239029"/>
                  <a:gd name="connsiteY5" fmla="*/ 2305614 h 2308352"/>
                  <a:gd name="connsiteX6" fmla="*/ 1412032 w 3239029"/>
                  <a:gd name="connsiteY6" fmla="*/ 1868803 h 2308352"/>
                  <a:gd name="connsiteX7" fmla="*/ 1398759 w 3239029"/>
                  <a:gd name="connsiteY7" fmla="*/ 1848532 h 2308352"/>
                  <a:gd name="connsiteX8" fmla="*/ 1399001 w 3239029"/>
                  <a:gd name="connsiteY8" fmla="*/ 1813297 h 2308352"/>
                  <a:gd name="connsiteX9" fmla="*/ 1396346 w 3239029"/>
                  <a:gd name="connsiteY9" fmla="*/ 1715799 h 2308352"/>
                  <a:gd name="connsiteX10" fmla="*/ 1412756 w 3239029"/>
                  <a:gd name="connsiteY10" fmla="*/ 1722074 h 2308352"/>
                  <a:gd name="connsiteX11" fmla="*/ 2377602 w 3239029"/>
                  <a:gd name="connsiteY11" fmla="*/ 2160091 h 2308352"/>
                  <a:gd name="connsiteX12" fmla="*/ 2400770 w 3239029"/>
                  <a:gd name="connsiteY12" fmla="*/ 2158161 h 2308352"/>
                  <a:gd name="connsiteX13" fmla="*/ 3042471 w 3239029"/>
                  <a:gd name="connsiteY13" fmla="*/ 1729073 h 2308352"/>
                  <a:gd name="connsiteX14" fmla="*/ 3044402 w 3239029"/>
                  <a:gd name="connsiteY14" fmla="*/ 1731727 h 2308352"/>
                  <a:gd name="connsiteX15" fmla="*/ 2387497 w 3239029"/>
                  <a:gd name="connsiteY15" fmla="*/ 2206910 h 2308352"/>
                  <a:gd name="connsiteX16" fmla="*/ 2366742 w 3239029"/>
                  <a:gd name="connsiteY16" fmla="*/ 2209081 h 2308352"/>
                  <a:gd name="connsiteX17" fmla="*/ 1406482 w 3239029"/>
                  <a:gd name="connsiteY17" fmla="*/ 1767927 h 2308352"/>
                  <a:gd name="connsiteX18" fmla="*/ 1396346 w 3239029"/>
                  <a:gd name="connsiteY18" fmla="*/ 1751516 h 2308352"/>
                  <a:gd name="connsiteX19" fmla="*/ 1396346 w 3239029"/>
                  <a:gd name="connsiteY19" fmla="*/ 1715799 h 2308352"/>
                  <a:gd name="connsiteX20" fmla="*/ 1396014 w 3239029"/>
                  <a:gd name="connsiteY20" fmla="*/ 1619659 h 2308352"/>
                  <a:gd name="connsiteX21" fmla="*/ 1422409 w 3239029"/>
                  <a:gd name="connsiteY21" fmla="*/ 1628920 h 2308352"/>
                  <a:gd name="connsiteX22" fmla="*/ 2378083 w 3239029"/>
                  <a:gd name="connsiteY22" fmla="*/ 2062594 h 2308352"/>
                  <a:gd name="connsiteX23" fmla="*/ 2400044 w 3239029"/>
                  <a:gd name="connsiteY23" fmla="*/ 2060422 h 2308352"/>
                  <a:gd name="connsiteX24" fmla="*/ 3040780 w 3239029"/>
                  <a:gd name="connsiteY24" fmla="*/ 1630609 h 2308352"/>
                  <a:gd name="connsiteX25" fmla="*/ 3053330 w 3239029"/>
                  <a:gd name="connsiteY25" fmla="*/ 1625058 h 2308352"/>
                  <a:gd name="connsiteX26" fmla="*/ 2701468 w 3239029"/>
                  <a:gd name="connsiteY26" fmla="*/ 1896558 h 2308352"/>
                  <a:gd name="connsiteX27" fmla="*/ 2389909 w 3239029"/>
                  <a:gd name="connsiteY27" fmla="*/ 2107723 h 2308352"/>
                  <a:gd name="connsiteX28" fmla="*/ 2364086 w 3239029"/>
                  <a:gd name="connsiteY28" fmla="*/ 2110378 h 2308352"/>
                  <a:gd name="connsiteX29" fmla="*/ 1852221 w 3239029"/>
                  <a:gd name="connsiteY29" fmla="*/ 1887628 h 2308352"/>
                  <a:gd name="connsiteX30" fmla="*/ 1405516 w 3239029"/>
                  <a:gd name="connsiteY30" fmla="*/ 1669463 h 2308352"/>
                  <a:gd name="connsiteX31" fmla="*/ 1393932 w 3239029"/>
                  <a:gd name="connsiteY31" fmla="*/ 1651122 h 2308352"/>
                  <a:gd name="connsiteX32" fmla="*/ 1393691 w 3239029"/>
                  <a:gd name="connsiteY32" fmla="*/ 1646778 h 2308352"/>
                  <a:gd name="connsiteX33" fmla="*/ 1396014 w 3239029"/>
                  <a:gd name="connsiteY33" fmla="*/ 1619659 h 2308352"/>
                  <a:gd name="connsiteX34" fmla="*/ 3132488 w 3239029"/>
                  <a:gd name="connsiteY34" fmla="*/ 1472537 h 2308352"/>
                  <a:gd name="connsiteX35" fmla="*/ 3123559 w 3239029"/>
                  <a:gd name="connsiteY35" fmla="*/ 1483879 h 2308352"/>
                  <a:gd name="connsiteX36" fmla="*/ 2812000 w 3239029"/>
                  <a:gd name="connsiteY36" fmla="*/ 1724487 h 2308352"/>
                  <a:gd name="connsiteX37" fmla="*/ 2389186 w 3239029"/>
                  <a:gd name="connsiteY37" fmla="*/ 2009742 h 2308352"/>
                  <a:gd name="connsiteX38" fmla="*/ 2364812 w 3239029"/>
                  <a:gd name="connsiteY38" fmla="*/ 2012396 h 2308352"/>
                  <a:gd name="connsiteX39" fmla="*/ 1402138 w 3239029"/>
                  <a:gd name="connsiteY39" fmla="*/ 1569794 h 2308352"/>
                  <a:gd name="connsiteX40" fmla="*/ 1390313 w 3239029"/>
                  <a:gd name="connsiteY40" fmla="*/ 1548557 h 2308352"/>
                  <a:gd name="connsiteX41" fmla="*/ 1419273 w 3239029"/>
                  <a:gd name="connsiteY41" fmla="*/ 1529250 h 2308352"/>
                  <a:gd name="connsiteX42" fmla="*/ 2377602 w 3239029"/>
                  <a:gd name="connsiteY42" fmla="*/ 1964130 h 2308352"/>
                  <a:gd name="connsiteX43" fmla="*/ 2400770 w 3239029"/>
                  <a:gd name="connsiteY43" fmla="*/ 1961716 h 2308352"/>
                  <a:gd name="connsiteX44" fmla="*/ 3000480 w 3239029"/>
                  <a:gd name="connsiteY44" fmla="*/ 1559175 h 2308352"/>
                  <a:gd name="connsiteX45" fmla="*/ 3107631 w 3239029"/>
                  <a:gd name="connsiteY45" fmla="*/ 1487499 h 2308352"/>
                  <a:gd name="connsiteX46" fmla="*/ 3132488 w 3239029"/>
                  <a:gd name="connsiteY46" fmla="*/ 1472537 h 2308352"/>
                  <a:gd name="connsiteX47" fmla="*/ 3146726 w 3239029"/>
                  <a:gd name="connsiteY47" fmla="*/ 1365627 h 2308352"/>
                  <a:gd name="connsiteX48" fmla="*/ 3113422 w 3239029"/>
                  <a:gd name="connsiteY48" fmla="*/ 1393863 h 2308352"/>
                  <a:gd name="connsiteX49" fmla="*/ 2843372 w 3239029"/>
                  <a:gd name="connsiteY49" fmla="*/ 1604788 h 2308352"/>
                  <a:gd name="connsiteX50" fmla="*/ 2389909 w 3239029"/>
                  <a:gd name="connsiteY50" fmla="*/ 1910797 h 2308352"/>
                  <a:gd name="connsiteX51" fmla="*/ 2362880 w 3239029"/>
                  <a:gd name="connsiteY51" fmla="*/ 1913451 h 2308352"/>
                  <a:gd name="connsiteX52" fmla="*/ 1397794 w 3239029"/>
                  <a:gd name="connsiteY52" fmla="*/ 1469158 h 2308352"/>
                  <a:gd name="connsiteX53" fmla="*/ 1387900 w 3239029"/>
                  <a:gd name="connsiteY53" fmla="*/ 1454196 h 2308352"/>
                  <a:gd name="connsiteX54" fmla="*/ 1388141 w 3239029"/>
                  <a:gd name="connsiteY54" fmla="*/ 1417272 h 2308352"/>
                  <a:gd name="connsiteX55" fmla="*/ 2378325 w 3239029"/>
                  <a:gd name="connsiteY55" fmla="*/ 1866392 h 2308352"/>
                  <a:gd name="connsiteX56" fmla="*/ 2401493 w 3239029"/>
                  <a:gd name="connsiteY56" fmla="*/ 1863254 h 2308352"/>
                  <a:gd name="connsiteX57" fmla="*/ 3128384 w 3239029"/>
                  <a:gd name="connsiteY57" fmla="*/ 1375522 h 2308352"/>
                  <a:gd name="connsiteX58" fmla="*/ 3146726 w 3239029"/>
                  <a:gd name="connsiteY58" fmla="*/ 1365627 h 2308352"/>
                  <a:gd name="connsiteX59" fmla="*/ 3115836 w 3239029"/>
                  <a:gd name="connsiteY59" fmla="*/ 1288883 h 2308352"/>
                  <a:gd name="connsiteX60" fmla="*/ 3069017 w 3239029"/>
                  <a:gd name="connsiteY60" fmla="*/ 1327496 h 2308352"/>
                  <a:gd name="connsiteX61" fmla="*/ 2837580 w 3239029"/>
                  <a:gd name="connsiteY61" fmla="*/ 1510184 h 2308352"/>
                  <a:gd name="connsiteX62" fmla="*/ 2390392 w 3239029"/>
                  <a:gd name="connsiteY62" fmla="*/ 1812574 h 2308352"/>
                  <a:gd name="connsiteX63" fmla="*/ 2363363 w 3239029"/>
                  <a:gd name="connsiteY63" fmla="*/ 1815470 h 2308352"/>
                  <a:gd name="connsiteX64" fmla="*/ 1395863 w 3239029"/>
                  <a:gd name="connsiteY64" fmla="*/ 1370212 h 2308352"/>
                  <a:gd name="connsiteX65" fmla="*/ 1385244 w 3239029"/>
                  <a:gd name="connsiteY65" fmla="*/ 1352353 h 2308352"/>
                  <a:gd name="connsiteX66" fmla="*/ 1385485 w 3239029"/>
                  <a:gd name="connsiteY66" fmla="*/ 1317119 h 2308352"/>
                  <a:gd name="connsiteX67" fmla="*/ 2376636 w 3239029"/>
                  <a:gd name="connsiteY67" fmla="*/ 1767445 h 2308352"/>
                  <a:gd name="connsiteX68" fmla="*/ 2402217 w 3239029"/>
                  <a:gd name="connsiteY68" fmla="*/ 1764790 h 2308352"/>
                  <a:gd name="connsiteX69" fmla="*/ 3102321 w 3239029"/>
                  <a:gd name="connsiteY69" fmla="*/ 1295399 h 2308352"/>
                  <a:gd name="connsiteX70" fmla="*/ 3115836 w 3239029"/>
                  <a:gd name="connsiteY70" fmla="*/ 1288883 h 2308352"/>
                  <a:gd name="connsiteX71" fmla="*/ 3238914 w 3239029"/>
                  <a:gd name="connsiteY71" fmla="*/ 1106436 h 2308352"/>
                  <a:gd name="connsiteX72" fmla="*/ 3231674 w 3239029"/>
                  <a:gd name="connsiteY72" fmla="*/ 1115365 h 2308352"/>
                  <a:gd name="connsiteX73" fmla="*/ 2858817 w 3239029"/>
                  <a:gd name="connsiteY73" fmla="*/ 1395794 h 2308352"/>
                  <a:gd name="connsiteX74" fmla="*/ 2387737 w 3239029"/>
                  <a:gd name="connsiteY74" fmla="*/ 1716283 h 2308352"/>
                  <a:gd name="connsiteX75" fmla="*/ 2365776 w 3239029"/>
                  <a:gd name="connsiteY75" fmla="*/ 1718454 h 2308352"/>
                  <a:gd name="connsiteX76" fmla="*/ 1393209 w 3239029"/>
                  <a:gd name="connsiteY76" fmla="*/ 1270783 h 2308352"/>
                  <a:gd name="connsiteX77" fmla="*/ 1382349 w 3239029"/>
                  <a:gd name="connsiteY77" fmla="*/ 1253407 h 2308352"/>
                  <a:gd name="connsiteX78" fmla="*/ 1382590 w 3239029"/>
                  <a:gd name="connsiteY78" fmla="*/ 1217931 h 2308352"/>
                  <a:gd name="connsiteX79" fmla="*/ 1399242 w 3239029"/>
                  <a:gd name="connsiteY79" fmla="*/ 1224930 h 2308352"/>
                  <a:gd name="connsiteX80" fmla="*/ 2373740 w 3239029"/>
                  <a:gd name="connsiteY80" fmla="*/ 1668499 h 2308352"/>
                  <a:gd name="connsiteX81" fmla="*/ 2404389 w 3239029"/>
                  <a:gd name="connsiteY81" fmla="*/ 1665361 h 2308352"/>
                  <a:gd name="connsiteX82" fmla="*/ 3143588 w 3239029"/>
                  <a:gd name="connsiteY82" fmla="*/ 1169665 h 2308352"/>
                  <a:gd name="connsiteX83" fmla="*/ 3215746 w 3239029"/>
                  <a:gd name="connsiteY83" fmla="*/ 1119951 h 2308352"/>
                  <a:gd name="connsiteX84" fmla="*/ 3238914 w 3239029"/>
                  <a:gd name="connsiteY84" fmla="*/ 1106436 h 2308352"/>
                  <a:gd name="connsiteX85" fmla="*/ 40272 w 3239029"/>
                  <a:gd name="connsiteY85" fmla="*/ 1039407 h 2308352"/>
                  <a:gd name="connsiteX86" fmla="*/ 47060 w 3239029"/>
                  <a:gd name="connsiteY86" fmla="*/ 1043931 h 2308352"/>
                  <a:gd name="connsiteX87" fmla="*/ 838870 w 3239029"/>
                  <a:gd name="connsiteY87" fmla="*/ 1513564 h 2308352"/>
                  <a:gd name="connsiteX88" fmla="*/ 857936 w 3239029"/>
                  <a:gd name="connsiteY88" fmla="*/ 1547592 h 2308352"/>
                  <a:gd name="connsiteX89" fmla="*/ 857694 w 3239029"/>
                  <a:gd name="connsiteY89" fmla="*/ 1570519 h 2308352"/>
                  <a:gd name="connsiteX90" fmla="*/ 0 w 3239029"/>
                  <a:gd name="connsiteY90" fmla="*/ 1055998 h 2308352"/>
                  <a:gd name="connsiteX91" fmla="*/ 31856 w 3239029"/>
                  <a:gd name="connsiteY91" fmla="*/ 1039588 h 2308352"/>
                  <a:gd name="connsiteX92" fmla="*/ 40272 w 3239029"/>
                  <a:gd name="connsiteY92" fmla="*/ 1039407 h 2308352"/>
                  <a:gd name="connsiteX93" fmla="*/ 3233605 w 3239029"/>
                  <a:gd name="connsiteY93" fmla="*/ 1017626 h 2308352"/>
                  <a:gd name="connsiteX94" fmla="*/ 3223711 w 3239029"/>
                  <a:gd name="connsiteY94" fmla="*/ 1028969 h 2308352"/>
                  <a:gd name="connsiteX95" fmla="*/ 2388703 w 3239029"/>
                  <a:gd name="connsiteY95" fmla="*/ 1617578 h 2308352"/>
                  <a:gd name="connsiteX96" fmla="*/ 2364328 w 3239029"/>
                  <a:gd name="connsiteY96" fmla="*/ 1619750 h 2308352"/>
                  <a:gd name="connsiteX97" fmla="*/ 1390554 w 3239029"/>
                  <a:gd name="connsiteY97" fmla="*/ 1171354 h 2308352"/>
                  <a:gd name="connsiteX98" fmla="*/ 1379695 w 3239029"/>
                  <a:gd name="connsiteY98" fmla="*/ 1154220 h 2308352"/>
                  <a:gd name="connsiteX99" fmla="*/ 1378005 w 3239029"/>
                  <a:gd name="connsiteY99" fmla="*/ 1130087 h 2308352"/>
                  <a:gd name="connsiteX100" fmla="*/ 2365535 w 3239029"/>
                  <a:gd name="connsiteY100" fmla="*/ 1560382 h 2308352"/>
                  <a:gd name="connsiteX101" fmla="*/ 2394012 w 3239029"/>
                  <a:gd name="connsiteY101" fmla="*/ 1557486 h 2308352"/>
                  <a:gd name="connsiteX102" fmla="*/ 3222263 w 3239029"/>
                  <a:gd name="connsiteY102" fmla="*/ 1024142 h 2308352"/>
                  <a:gd name="connsiteX103" fmla="*/ 3233605 w 3239029"/>
                  <a:gd name="connsiteY103" fmla="*/ 1017626 h 2308352"/>
                  <a:gd name="connsiteX104" fmla="*/ 32580 w 3239029"/>
                  <a:gd name="connsiteY104" fmla="*/ 941124 h 2308352"/>
                  <a:gd name="connsiteX105" fmla="*/ 47784 w 3239029"/>
                  <a:gd name="connsiteY105" fmla="*/ 946192 h 2308352"/>
                  <a:gd name="connsiteX106" fmla="*/ 840077 w 3239029"/>
                  <a:gd name="connsiteY106" fmla="*/ 1416066 h 2308352"/>
                  <a:gd name="connsiteX107" fmla="*/ 859625 w 3239029"/>
                  <a:gd name="connsiteY107" fmla="*/ 1449853 h 2308352"/>
                  <a:gd name="connsiteX108" fmla="*/ 859384 w 3239029"/>
                  <a:gd name="connsiteY108" fmla="*/ 1471090 h 2308352"/>
                  <a:gd name="connsiteX109" fmla="*/ 1207 w 3239029"/>
                  <a:gd name="connsiteY109" fmla="*/ 957293 h 2308352"/>
                  <a:gd name="connsiteX110" fmla="*/ 32580 w 3239029"/>
                  <a:gd name="connsiteY110" fmla="*/ 941124 h 2308352"/>
                  <a:gd name="connsiteX111" fmla="*/ 39428 w 3239029"/>
                  <a:gd name="connsiteY111" fmla="*/ 842932 h 2308352"/>
                  <a:gd name="connsiteX112" fmla="*/ 45612 w 3239029"/>
                  <a:gd name="connsiteY112" fmla="*/ 847005 h 2308352"/>
                  <a:gd name="connsiteX113" fmla="*/ 842248 w 3239029"/>
                  <a:gd name="connsiteY113" fmla="*/ 1319533 h 2308352"/>
                  <a:gd name="connsiteX114" fmla="*/ 860107 w 3239029"/>
                  <a:gd name="connsiteY114" fmla="*/ 1349941 h 2308352"/>
                  <a:gd name="connsiteX115" fmla="*/ 859865 w 3239029"/>
                  <a:gd name="connsiteY115" fmla="*/ 1375281 h 2308352"/>
                  <a:gd name="connsiteX116" fmla="*/ 0 w 3239029"/>
                  <a:gd name="connsiteY116" fmla="*/ 859795 h 2308352"/>
                  <a:gd name="connsiteX117" fmla="*/ 31614 w 3239029"/>
                  <a:gd name="connsiteY117" fmla="*/ 843385 h 2308352"/>
                  <a:gd name="connsiteX118" fmla="*/ 39428 w 3239029"/>
                  <a:gd name="connsiteY118" fmla="*/ 842932 h 2308352"/>
                  <a:gd name="connsiteX119" fmla="*/ 39368 w 3239029"/>
                  <a:gd name="connsiteY119" fmla="*/ 745042 h 2308352"/>
                  <a:gd name="connsiteX120" fmla="*/ 45853 w 3239029"/>
                  <a:gd name="connsiteY120" fmla="*/ 749024 h 2308352"/>
                  <a:gd name="connsiteX121" fmla="*/ 842489 w 3239029"/>
                  <a:gd name="connsiteY121" fmla="*/ 1221552 h 2308352"/>
                  <a:gd name="connsiteX122" fmla="*/ 861313 w 3239029"/>
                  <a:gd name="connsiteY122" fmla="*/ 1255579 h 2308352"/>
                  <a:gd name="connsiteX123" fmla="*/ 861072 w 3239029"/>
                  <a:gd name="connsiteY123" fmla="*/ 1278264 h 2308352"/>
                  <a:gd name="connsiteX124" fmla="*/ 0 w 3239029"/>
                  <a:gd name="connsiteY124" fmla="*/ 761814 h 2308352"/>
                  <a:gd name="connsiteX125" fmla="*/ 31614 w 3239029"/>
                  <a:gd name="connsiteY125" fmla="*/ 745404 h 2308352"/>
                  <a:gd name="connsiteX126" fmla="*/ 39368 w 3239029"/>
                  <a:gd name="connsiteY126" fmla="*/ 745042 h 2308352"/>
                  <a:gd name="connsiteX127" fmla="*/ 39186 w 3239029"/>
                  <a:gd name="connsiteY127" fmla="*/ 646579 h 2308352"/>
                  <a:gd name="connsiteX128" fmla="*/ 46094 w 3239029"/>
                  <a:gd name="connsiteY128" fmla="*/ 650802 h 2308352"/>
                  <a:gd name="connsiteX129" fmla="*/ 843937 w 3239029"/>
                  <a:gd name="connsiteY129" fmla="*/ 1124295 h 2308352"/>
                  <a:gd name="connsiteX130" fmla="*/ 862520 w 3239029"/>
                  <a:gd name="connsiteY130" fmla="*/ 1156151 h 2308352"/>
                  <a:gd name="connsiteX131" fmla="*/ 862279 w 3239029"/>
                  <a:gd name="connsiteY131" fmla="*/ 1180767 h 2308352"/>
                  <a:gd name="connsiteX132" fmla="*/ 0 w 3239029"/>
                  <a:gd name="connsiteY132" fmla="*/ 663352 h 2308352"/>
                  <a:gd name="connsiteX133" fmla="*/ 30649 w 3239029"/>
                  <a:gd name="connsiteY133" fmla="*/ 647424 h 2308352"/>
                  <a:gd name="connsiteX134" fmla="*/ 39186 w 3239029"/>
                  <a:gd name="connsiteY134" fmla="*/ 646579 h 2308352"/>
                  <a:gd name="connsiteX135" fmla="*/ 2403424 w 3239029"/>
                  <a:gd name="connsiteY135" fmla="*/ 560062 h 2308352"/>
                  <a:gd name="connsiteX136" fmla="*/ 2393046 w 3239029"/>
                  <a:gd name="connsiteY136" fmla="*/ 564164 h 2308352"/>
                  <a:gd name="connsiteX137" fmla="*/ 1549591 w 3239029"/>
                  <a:gd name="connsiteY137" fmla="*/ 1077478 h 2308352"/>
                  <a:gd name="connsiteX138" fmla="*/ 1940308 w 3239029"/>
                  <a:gd name="connsiteY138" fmla="*/ 1097750 h 2308352"/>
                  <a:gd name="connsiteX139" fmla="*/ 2242455 w 3239029"/>
                  <a:gd name="connsiteY139" fmla="*/ 978531 h 2308352"/>
                  <a:gd name="connsiteX140" fmla="*/ 2408733 w 3239029"/>
                  <a:gd name="connsiteY140" fmla="*/ 570439 h 2308352"/>
                  <a:gd name="connsiteX141" fmla="*/ 2403424 w 3239029"/>
                  <a:gd name="connsiteY141" fmla="*/ 560062 h 2308352"/>
                  <a:gd name="connsiteX142" fmla="*/ 39941 w 3239029"/>
                  <a:gd name="connsiteY142" fmla="*/ 549232 h 2308352"/>
                  <a:gd name="connsiteX143" fmla="*/ 47542 w 3239029"/>
                  <a:gd name="connsiteY143" fmla="*/ 554028 h 2308352"/>
                  <a:gd name="connsiteX144" fmla="*/ 843456 w 3239029"/>
                  <a:gd name="connsiteY144" fmla="*/ 1026073 h 2308352"/>
                  <a:gd name="connsiteX145" fmla="*/ 863245 w 3239029"/>
                  <a:gd name="connsiteY145" fmla="*/ 1061066 h 2308352"/>
                  <a:gd name="connsiteX146" fmla="*/ 860832 w 3239029"/>
                  <a:gd name="connsiteY146" fmla="*/ 1081821 h 2308352"/>
                  <a:gd name="connsiteX147" fmla="*/ 0 w 3239029"/>
                  <a:gd name="connsiteY147" fmla="*/ 565612 h 2308352"/>
                  <a:gd name="connsiteX148" fmla="*/ 30890 w 3239029"/>
                  <a:gd name="connsiteY148" fmla="*/ 549684 h 2308352"/>
                  <a:gd name="connsiteX149" fmla="*/ 39941 w 3239029"/>
                  <a:gd name="connsiteY149" fmla="*/ 549232 h 2308352"/>
                  <a:gd name="connsiteX150" fmla="*/ 2352502 w 3239029"/>
                  <a:gd name="connsiteY150" fmla="*/ 523621 h 2308352"/>
                  <a:gd name="connsiteX151" fmla="*/ 3011821 w 3239029"/>
                  <a:gd name="connsiteY151" fmla="*/ 758436 h 2308352"/>
                  <a:gd name="connsiteX152" fmla="*/ 3017613 w 3239029"/>
                  <a:gd name="connsiteY152" fmla="*/ 772192 h 2308352"/>
                  <a:gd name="connsiteX153" fmla="*/ 3014476 w 3239029"/>
                  <a:gd name="connsiteY153" fmla="*/ 1051655 h 2308352"/>
                  <a:gd name="connsiteX154" fmla="*/ 3010132 w 3239029"/>
                  <a:gd name="connsiteY154" fmla="*/ 1066618 h 2308352"/>
                  <a:gd name="connsiteX155" fmla="*/ 2602281 w 3239029"/>
                  <a:gd name="connsiteY155" fmla="*/ 1331600 h 2308352"/>
                  <a:gd name="connsiteX156" fmla="*/ 2581044 w 3239029"/>
                  <a:gd name="connsiteY156" fmla="*/ 1331118 h 2308352"/>
                  <a:gd name="connsiteX157" fmla="*/ 2131684 w 3239029"/>
                  <a:gd name="connsiteY157" fmla="*/ 1333772 h 2308352"/>
                  <a:gd name="connsiteX158" fmla="*/ 2093071 w 3239029"/>
                  <a:gd name="connsiteY158" fmla="*/ 1362732 h 2308352"/>
                  <a:gd name="connsiteX159" fmla="*/ 2078108 w 3239029"/>
                  <a:gd name="connsiteY159" fmla="*/ 1365146 h 2308352"/>
                  <a:gd name="connsiteX160" fmla="*/ 1436889 w 3239029"/>
                  <a:gd name="connsiteY160" fmla="*/ 1086649 h 2308352"/>
                  <a:gd name="connsiteX161" fmla="*/ 1429167 w 3239029"/>
                  <a:gd name="connsiteY161" fmla="*/ 1080857 h 2308352"/>
                  <a:gd name="connsiteX162" fmla="*/ 2352502 w 3239029"/>
                  <a:gd name="connsiteY162" fmla="*/ 523621 h 2308352"/>
                  <a:gd name="connsiteX163" fmla="*/ 141903 w 3239029"/>
                  <a:gd name="connsiteY163" fmla="*/ 457254 h 2308352"/>
                  <a:gd name="connsiteX164" fmla="*/ 859382 w 3239029"/>
                  <a:gd name="connsiteY164" fmla="*/ 861243 h 2308352"/>
                  <a:gd name="connsiteX165" fmla="*/ 864933 w 3239029"/>
                  <a:gd name="connsiteY165" fmla="*/ 886101 h 2308352"/>
                  <a:gd name="connsiteX166" fmla="*/ 141903 w 3239029"/>
                  <a:gd name="connsiteY166" fmla="*/ 457254 h 2308352"/>
                  <a:gd name="connsiteX167" fmla="*/ 35024 w 3239029"/>
                  <a:gd name="connsiteY167" fmla="*/ 452396 h 2308352"/>
                  <a:gd name="connsiteX168" fmla="*/ 66125 w 3239029"/>
                  <a:gd name="connsiteY168" fmla="*/ 467148 h 2308352"/>
                  <a:gd name="connsiteX169" fmla="*/ 848764 w 3239029"/>
                  <a:gd name="connsiteY169" fmla="*/ 930747 h 2308352"/>
                  <a:gd name="connsiteX170" fmla="*/ 865175 w 3239029"/>
                  <a:gd name="connsiteY170" fmla="*/ 964051 h 2308352"/>
                  <a:gd name="connsiteX171" fmla="*/ 845386 w 3239029"/>
                  <a:gd name="connsiteY171" fmla="*/ 975152 h 2308352"/>
                  <a:gd name="connsiteX172" fmla="*/ 10378 w 3239029"/>
                  <a:gd name="connsiteY172" fmla="*/ 474147 h 2308352"/>
                  <a:gd name="connsiteX173" fmla="*/ 1931 w 3239029"/>
                  <a:gd name="connsiteY173" fmla="*/ 468113 h 2308352"/>
                  <a:gd name="connsiteX174" fmla="*/ 4103 w 3239029"/>
                  <a:gd name="connsiteY174" fmla="*/ 465700 h 2308352"/>
                  <a:gd name="connsiteX175" fmla="*/ 35024 w 3239029"/>
                  <a:gd name="connsiteY175" fmla="*/ 452396 h 2308352"/>
                  <a:gd name="connsiteX176" fmla="*/ 1403708 w 3239029"/>
                  <a:gd name="connsiteY176" fmla="*/ 240719 h 2308352"/>
                  <a:gd name="connsiteX177" fmla="*/ 1270372 w 3239029"/>
                  <a:gd name="connsiteY177" fmla="*/ 252605 h 2308352"/>
                  <a:gd name="connsiteX178" fmla="*/ 987771 w 3239029"/>
                  <a:gd name="connsiteY178" fmla="*/ 364583 h 2308352"/>
                  <a:gd name="connsiteX179" fmla="*/ 834043 w 3239029"/>
                  <a:gd name="connsiteY179" fmla="*/ 730200 h 2308352"/>
                  <a:gd name="connsiteX180" fmla="*/ 854315 w 3239029"/>
                  <a:gd name="connsiteY180" fmla="*/ 739612 h 2308352"/>
                  <a:gd name="connsiteX181" fmla="*/ 1640092 w 3239029"/>
                  <a:gd name="connsiteY181" fmla="*/ 278910 h 2308352"/>
                  <a:gd name="connsiteX182" fmla="*/ 1651435 w 3239029"/>
                  <a:gd name="connsiteY182" fmla="*/ 269739 h 2308352"/>
                  <a:gd name="connsiteX183" fmla="*/ 1403708 w 3239029"/>
                  <a:gd name="connsiteY183" fmla="*/ 240719 h 2308352"/>
                  <a:gd name="connsiteX184" fmla="*/ 749125 w 3239029"/>
                  <a:gd name="connsiteY184" fmla="*/ 352 h 2308352"/>
                  <a:gd name="connsiteX185" fmla="*/ 758024 w 3239029"/>
                  <a:gd name="connsiteY185" fmla="*/ 4757 h 2308352"/>
                  <a:gd name="connsiteX186" fmla="*/ 1018180 w 3239029"/>
                  <a:gd name="connsiteY186" fmla="*/ 76915 h 2308352"/>
                  <a:gd name="connsiteX187" fmla="*/ 1242860 w 3239029"/>
                  <a:gd name="connsiteY187" fmla="*/ 34199 h 2308352"/>
                  <a:gd name="connsiteX188" fmla="*/ 1273027 w 3239029"/>
                  <a:gd name="connsiteY188" fmla="*/ 34682 h 2308352"/>
                  <a:gd name="connsiteX189" fmla="*/ 1786339 w 3239029"/>
                  <a:gd name="connsiteY189" fmla="*/ 278427 h 2308352"/>
                  <a:gd name="connsiteX190" fmla="*/ 899685 w 3239029"/>
                  <a:gd name="connsiteY190" fmla="*/ 808392 h 2308352"/>
                  <a:gd name="connsiteX191" fmla="*/ 876759 w 3239029"/>
                  <a:gd name="connsiteY191" fmla="*/ 810564 h 2308352"/>
                  <a:gd name="connsiteX192" fmla="*/ 383235 w 3239029"/>
                  <a:gd name="connsiteY192" fmla="*/ 520242 h 2308352"/>
                  <a:gd name="connsiteX193" fmla="*/ 378891 w 3239029"/>
                  <a:gd name="connsiteY193" fmla="*/ 502383 h 2308352"/>
                  <a:gd name="connsiteX194" fmla="*/ 387821 w 3239029"/>
                  <a:gd name="connsiteY194" fmla="*/ 197098 h 2308352"/>
                  <a:gd name="connsiteX195" fmla="*/ 393130 w 3239029"/>
                  <a:gd name="connsiteY195" fmla="*/ 180929 h 2308352"/>
                  <a:gd name="connsiteX196" fmla="*/ 738958 w 3239029"/>
                  <a:gd name="connsiteY196" fmla="*/ 2102 h 2308352"/>
                  <a:gd name="connsiteX197" fmla="*/ 749125 w 3239029"/>
                  <a:gd name="connsiteY197" fmla="*/ 352 h 2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3239029" h="2308352">
                    <a:moveTo>
                      <a:pt x="1399001" y="1813297"/>
                    </a:moveTo>
                    <a:cubicBezTo>
                      <a:pt x="1411308" y="1819330"/>
                      <a:pt x="2055664" y="2128718"/>
                      <a:pt x="2375188" y="2257348"/>
                    </a:cubicBezTo>
                    <a:cubicBezTo>
                      <a:pt x="2385565" y="2261692"/>
                      <a:pt x="2393046" y="2261209"/>
                      <a:pt x="2402458" y="2254934"/>
                    </a:cubicBezTo>
                    <a:cubicBezTo>
                      <a:pt x="2532536" y="2167331"/>
                      <a:pt x="2813446" y="1973059"/>
                      <a:pt x="2828167" y="1971852"/>
                    </a:cubicBezTo>
                    <a:cubicBezTo>
                      <a:pt x="2826719" y="1976196"/>
                      <a:pt x="2410181" y="2288479"/>
                      <a:pt x="2390150" y="2302718"/>
                    </a:cubicBezTo>
                    <a:cubicBezTo>
                      <a:pt x="2381221" y="2309234"/>
                      <a:pt x="2373740" y="2309958"/>
                      <a:pt x="2363121" y="2305614"/>
                    </a:cubicBezTo>
                    <a:cubicBezTo>
                      <a:pt x="2220494" y="2247936"/>
                      <a:pt x="1586033" y="1957372"/>
                      <a:pt x="1412032" y="1868803"/>
                    </a:cubicBezTo>
                    <a:cubicBezTo>
                      <a:pt x="1402862" y="1864218"/>
                      <a:pt x="1398035" y="1859150"/>
                      <a:pt x="1398759" y="1848532"/>
                    </a:cubicBezTo>
                    <a:cubicBezTo>
                      <a:pt x="1399725" y="1837430"/>
                      <a:pt x="1399001" y="1826088"/>
                      <a:pt x="1399001" y="1813297"/>
                    </a:cubicBezTo>
                    <a:close/>
                    <a:moveTo>
                      <a:pt x="1396346" y="1715799"/>
                    </a:moveTo>
                    <a:cubicBezTo>
                      <a:pt x="1402621" y="1714834"/>
                      <a:pt x="1407447" y="1719419"/>
                      <a:pt x="1412756" y="1722074"/>
                    </a:cubicBezTo>
                    <a:cubicBezTo>
                      <a:pt x="1728419" y="1881112"/>
                      <a:pt x="2049632" y="2028083"/>
                      <a:pt x="2377602" y="2160091"/>
                    </a:cubicBezTo>
                    <a:cubicBezTo>
                      <a:pt x="2386531" y="2163711"/>
                      <a:pt x="2392565" y="2163711"/>
                      <a:pt x="2400770" y="2158161"/>
                    </a:cubicBezTo>
                    <a:cubicBezTo>
                      <a:pt x="2567530" y="2045941"/>
                      <a:pt x="3021234" y="1742346"/>
                      <a:pt x="3042471" y="1729073"/>
                    </a:cubicBezTo>
                    <a:cubicBezTo>
                      <a:pt x="3042954" y="1729797"/>
                      <a:pt x="3043678" y="1730762"/>
                      <a:pt x="3044402" y="1731727"/>
                    </a:cubicBezTo>
                    <a:cubicBezTo>
                      <a:pt x="3040299" y="1735106"/>
                      <a:pt x="2455552" y="2160333"/>
                      <a:pt x="2387497" y="2206910"/>
                    </a:cubicBezTo>
                    <a:cubicBezTo>
                      <a:pt x="2380257" y="2211736"/>
                      <a:pt x="2374706" y="2212219"/>
                      <a:pt x="2366742" y="2209081"/>
                    </a:cubicBezTo>
                    <a:cubicBezTo>
                      <a:pt x="2039496" y="2077314"/>
                      <a:pt x="1720454" y="1928413"/>
                      <a:pt x="1406482" y="1767927"/>
                    </a:cubicBezTo>
                    <a:cubicBezTo>
                      <a:pt x="1399242" y="1764066"/>
                      <a:pt x="1396105" y="1759722"/>
                      <a:pt x="1396346" y="1751516"/>
                    </a:cubicBezTo>
                    <a:cubicBezTo>
                      <a:pt x="1396588" y="1739691"/>
                      <a:pt x="1396346" y="1727866"/>
                      <a:pt x="1396346" y="1715799"/>
                    </a:cubicBezTo>
                    <a:close/>
                    <a:moveTo>
                      <a:pt x="1396014" y="1619659"/>
                    </a:moveTo>
                    <a:cubicBezTo>
                      <a:pt x="1399604" y="1617457"/>
                      <a:pt x="1407206" y="1621318"/>
                      <a:pt x="1422409" y="1628920"/>
                    </a:cubicBezTo>
                    <a:cubicBezTo>
                      <a:pt x="1734934" y="1786509"/>
                      <a:pt x="2053251" y="1931792"/>
                      <a:pt x="2378083" y="2062594"/>
                    </a:cubicBezTo>
                    <a:cubicBezTo>
                      <a:pt x="2386289" y="2065731"/>
                      <a:pt x="2392322" y="2065731"/>
                      <a:pt x="2400044" y="2060422"/>
                    </a:cubicBezTo>
                    <a:cubicBezTo>
                      <a:pt x="2593593" y="1930344"/>
                      <a:pt x="3020991" y="1643882"/>
                      <a:pt x="3040780" y="1630609"/>
                    </a:cubicBezTo>
                    <a:cubicBezTo>
                      <a:pt x="3044883" y="1627713"/>
                      <a:pt x="3048503" y="1625300"/>
                      <a:pt x="3053330" y="1625058"/>
                    </a:cubicBezTo>
                    <a:cubicBezTo>
                      <a:pt x="3049951" y="1631816"/>
                      <a:pt x="2813687" y="1810884"/>
                      <a:pt x="2701468" y="1896558"/>
                    </a:cubicBezTo>
                    <a:cubicBezTo>
                      <a:pt x="2681679" y="1911762"/>
                      <a:pt x="2412353" y="2091795"/>
                      <a:pt x="2389909" y="2107723"/>
                    </a:cubicBezTo>
                    <a:cubicBezTo>
                      <a:pt x="2381221" y="2113756"/>
                      <a:pt x="2373981" y="2114480"/>
                      <a:pt x="2364086" y="2110378"/>
                    </a:cubicBezTo>
                    <a:cubicBezTo>
                      <a:pt x="2191534" y="2040391"/>
                      <a:pt x="2020912" y="1966061"/>
                      <a:pt x="1852221" y="1887628"/>
                    </a:cubicBezTo>
                    <a:cubicBezTo>
                      <a:pt x="1701872" y="1817882"/>
                      <a:pt x="1553211" y="1744759"/>
                      <a:pt x="1405516" y="1669463"/>
                    </a:cubicBezTo>
                    <a:cubicBezTo>
                      <a:pt x="1397552" y="1665361"/>
                      <a:pt x="1392244" y="1660775"/>
                      <a:pt x="1393932" y="1651122"/>
                    </a:cubicBezTo>
                    <a:cubicBezTo>
                      <a:pt x="1393932" y="1649674"/>
                      <a:pt x="1393691" y="1648226"/>
                      <a:pt x="1393691" y="1646778"/>
                    </a:cubicBezTo>
                    <a:cubicBezTo>
                      <a:pt x="1392847" y="1630126"/>
                      <a:pt x="1392424" y="1621861"/>
                      <a:pt x="1396014" y="1619659"/>
                    </a:cubicBezTo>
                    <a:close/>
                    <a:moveTo>
                      <a:pt x="3132488" y="1472537"/>
                    </a:moveTo>
                    <a:cubicBezTo>
                      <a:pt x="3131040" y="1479777"/>
                      <a:pt x="3126696" y="1481466"/>
                      <a:pt x="3123559" y="1483879"/>
                    </a:cubicBezTo>
                    <a:cubicBezTo>
                      <a:pt x="3019786" y="1564243"/>
                      <a:pt x="2916014" y="1644607"/>
                      <a:pt x="2812000" y="1724487"/>
                    </a:cubicBezTo>
                    <a:cubicBezTo>
                      <a:pt x="2788832" y="1742346"/>
                      <a:pt x="2436970" y="1977162"/>
                      <a:pt x="2389186" y="2009742"/>
                    </a:cubicBezTo>
                    <a:cubicBezTo>
                      <a:pt x="2380740" y="2015292"/>
                      <a:pt x="2374465" y="2016258"/>
                      <a:pt x="2364812" y="2012396"/>
                    </a:cubicBezTo>
                    <a:cubicBezTo>
                      <a:pt x="2036842" y="1880146"/>
                      <a:pt x="1716835" y="1730521"/>
                      <a:pt x="1402138" y="1569794"/>
                    </a:cubicBezTo>
                    <a:cubicBezTo>
                      <a:pt x="1392244" y="1564726"/>
                      <a:pt x="1390554" y="1558210"/>
                      <a:pt x="1390313" y="1548557"/>
                    </a:cubicBezTo>
                    <a:cubicBezTo>
                      <a:pt x="1389106" y="1513805"/>
                      <a:pt x="1388865" y="1514046"/>
                      <a:pt x="1419273" y="1529250"/>
                    </a:cubicBezTo>
                    <a:cubicBezTo>
                      <a:pt x="1733004" y="1687081"/>
                      <a:pt x="2051804" y="1833087"/>
                      <a:pt x="2377602" y="1964130"/>
                    </a:cubicBezTo>
                    <a:cubicBezTo>
                      <a:pt x="2386532" y="1967750"/>
                      <a:pt x="2392806" y="1967026"/>
                      <a:pt x="2400770" y="1961716"/>
                    </a:cubicBezTo>
                    <a:cubicBezTo>
                      <a:pt x="2600593" y="1827536"/>
                      <a:pt x="2800898" y="1693838"/>
                      <a:pt x="3000480" y="1559175"/>
                    </a:cubicBezTo>
                    <a:cubicBezTo>
                      <a:pt x="3036197" y="1535283"/>
                      <a:pt x="3072155" y="1511633"/>
                      <a:pt x="3107631" y="1487499"/>
                    </a:cubicBezTo>
                    <a:cubicBezTo>
                      <a:pt x="3115354" y="1482673"/>
                      <a:pt x="3123076" y="1478088"/>
                      <a:pt x="3132488" y="1472537"/>
                    </a:cubicBezTo>
                    <a:close/>
                    <a:moveTo>
                      <a:pt x="3146726" y="1365627"/>
                    </a:moveTo>
                    <a:cubicBezTo>
                      <a:pt x="3137796" y="1377694"/>
                      <a:pt x="3124764" y="1384934"/>
                      <a:pt x="3113422" y="1393863"/>
                    </a:cubicBezTo>
                    <a:cubicBezTo>
                      <a:pt x="3023646" y="1464332"/>
                      <a:pt x="2933630" y="1534801"/>
                      <a:pt x="2843372" y="1604788"/>
                    </a:cubicBezTo>
                    <a:cubicBezTo>
                      <a:pt x="2819239" y="1623612"/>
                      <a:pt x="2457723" y="1864702"/>
                      <a:pt x="2389909" y="1910797"/>
                    </a:cubicBezTo>
                    <a:cubicBezTo>
                      <a:pt x="2380497" y="1917313"/>
                      <a:pt x="2373257" y="1917554"/>
                      <a:pt x="2362880" y="1913451"/>
                    </a:cubicBezTo>
                    <a:cubicBezTo>
                      <a:pt x="2060009" y="1791096"/>
                      <a:pt x="1422893" y="1481466"/>
                      <a:pt x="1397794" y="1469158"/>
                    </a:cubicBezTo>
                    <a:cubicBezTo>
                      <a:pt x="1391278" y="1466021"/>
                      <a:pt x="1387417" y="1462160"/>
                      <a:pt x="1387900" y="1454196"/>
                    </a:cubicBezTo>
                    <a:cubicBezTo>
                      <a:pt x="1388623" y="1442129"/>
                      <a:pt x="1388141" y="1429821"/>
                      <a:pt x="1388141" y="1417272"/>
                    </a:cubicBezTo>
                    <a:cubicBezTo>
                      <a:pt x="1392485" y="1416065"/>
                      <a:pt x="2297479" y="1832364"/>
                      <a:pt x="2378325" y="1866392"/>
                    </a:cubicBezTo>
                    <a:cubicBezTo>
                      <a:pt x="2387496" y="1870253"/>
                      <a:pt x="2393770" y="1868564"/>
                      <a:pt x="2401493" y="1863254"/>
                    </a:cubicBezTo>
                    <a:cubicBezTo>
                      <a:pt x="2643790" y="1700597"/>
                      <a:pt x="2886329" y="1538179"/>
                      <a:pt x="3128384" y="1375522"/>
                    </a:cubicBezTo>
                    <a:cubicBezTo>
                      <a:pt x="3134176" y="1371660"/>
                      <a:pt x="3139003" y="1365868"/>
                      <a:pt x="3146726" y="1365627"/>
                    </a:cubicBezTo>
                    <a:close/>
                    <a:moveTo>
                      <a:pt x="3115836" y="1288883"/>
                    </a:moveTo>
                    <a:cubicBezTo>
                      <a:pt x="3102079" y="1303845"/>
                      <a:pt x="3084945" y="1314947"/>
                      <a:pt x="3069017" y="1327496"/>
                    </a:cubicBezTo>
                    <a:cubicBezTo>
                      <a:pt x="2992032" y="1388553"/>
                      <a:pt x="2914806" y="1449368"/>
                      <a:pt x="2837580" y="1510184"/>
                    </a:cubicBezTo>
                    <a:cubicBezTo>
                      <a:pt x="2834442" y="1512839"/>
                      <a:pt x="2536156" y="1714352"/>
                      <a:pt x="2390392" y="1812574"/>
                    </a:cubicBezTo>
                    <a:cubicBezTo>
                      <a:pt x="2380980" y="1818848"/>
                      <a:pt x="2373740" y="1819572"/>
                      <a:pt x="2363363" y="1815470"/>
                    </a:cubicBezTo>
                    <a:cubicBezTo>
                      <a:pt x="2033704" y="1682737"/>
                      <a:pt x="1712249" y="1532146"/>
                      <a:pt x="1395863" y="1370212"/>
                    </a:cubicBezTo>
                    <a:cubicBezTo>
                      <a:pt x="1388140" y="1366109"/>
                      <a:pt x="1384761" y="1361524"/>
                      <a:pt x="1385244" y="1352353"/>
                    </a:cubicBezTo>
                    <a:cubicBezTo>
                      <a:pt x="1385968" y="1340769"/>
                      <a:pt x="1385485" y="1329185"/>
                      <a:pt x="1385485" y="1317119"/>
                    </a:cubicBezTo>
                    <a:cubicBezTo>
                      <a:pt x="1391760" y="1317360"/>
                      <a:pt x="2045288" y="1633988"/>
                      <a:pt x="2376636" y="1767445"/>
                    </a:cubicBezTo>
                    <a:cubicBezTo>
                      <a:pt x="2386772" y="1771547"/>
                      <a:pt x="2393529" y="1770582"/>
                      <a:pt x="2402217" y="1764790"/>
                    </a:cubicBezTo>
                    <a:cubicBezTo>
                      <a:pt x="2635344" y="1608166"/>
                      <a:pt x="2868953" y="1451782"/>
                      <a:pt x="3102321" y="1295399"/>
                    </a:cubicBezTo>
                    <a:cubicBezTo>
                      <a:pt x="3106424" y="1292744"/>
                      <a:pt x="3109802" y="1287917"/>
                      <a:pt x="3115836" y="1288883"/>
                    </a:cubicBezTo>
                    <a:close/>
                    <a:moveTo>
                      <a:pt x="3238914" y="1106436"/>
                    </a:moveTo>
                    <a:cubicBezTo>
                      <a:pt x="3239879" y="1112711"/>
                      <a:pt x="3234570" y="1113193"/>
                      <a:pt x="3231674" y="1115365"/>
                    </a:cubicBezTo>
                    <a:cubicBezTo>
                      <a:pt x="3107388" y="1209002"/>
                      <a:pt x="2983103" y="1302397"/>
                      <a:pt x="2858817" y="1395794"/>
                    </a:cubicBezTo>
                    <a:cubicBezTo>
                      <a:pt x="2856162" y="1397725"/>
                      <a:pt x="2432624" y="1685633"/>
                      <a:pt x="2387737" y="1716283"/>
                    </a:cubicBezTo>
                    <a:cubicBezTo>
                      <a:pt x="2380256" y="1721592"/>
                      <a:pt x="2374222" y="1721833"/>
                      <a:pt x="2365776" y="1718454"/>
                    </a:cubicBezTo>
                    <a:cubicBezTo>
                      <a:pt x="2034427" y="1584757"/>
                      <a:pt x="1711284" y="1433442"/>
                      <a:pt x="1393209" y="1270783"/>
                    </a:cubicBezTo>
                    <a:cubicBezTo>
                      <a:pt x="1385486" y="1266922"/>
                      <a:pt x="1381866" y="1262336"/>
                      <a:pt x="1382349" y="1253407"/>
                    </a:cubicBezTo>
                    <a:cubicBezTo>
                      <a:pt x="1383073" y="1241823"/>
                      <a:pt x="1382590" y="1229998"/>
                      <a:pt x="1382590" y="1217931"/>
                    </a:cubicBezTo>
                    <a:cubicBezTo>
                      <a:pt x="1389106" y="1218173"/>
                      <a:pt x="1393932" y="1222275"/>
                      <a:pt x="1399242" y="1224930"/>
                    </a:cubicBezTo>
                    <a:cubicBezTo>
                      <a:pt x="1718041" y="1386140"/>
                      <a:pt x="2042391" y="1535042"/>
                      <a:pt x="2373740" y="1668499"/>
                    </a:cubicBezTo>
                    <a:cubicBezTo>
                      <a:pt x="2385565" y="1673325"/>
                      <a:pt x="2393770" y="1672601"/>
                      <a:pt x="2404389" y="1665361"/>
                    </a:cubicBezTo>
                    <a:cubicBezTo>
                      <a:pt x="2650788" y="1499808"/>
                      <a:pt x="2897188" y="1334736"/>
                      <a:pt x="3143588" y="1169665"/>
                    </a:cubicBezTo>
                    <a:cubicBezTo>
                      <a:pt x="3167721" y="1153254"/>
                      <a:pt x="3191613" y="1136602"/>
                      <a:pt x="3215746" y="1119951"/>
                    </a:cubicBezTo>
                    <a:cubicBezTo>
                      <a:pt x="3223228" y="1115607"/>
                      <a:pt x="3230950" y="1111021"/>
                      <a:pt x="3238914" y="1106436"/>
                    </a:cubicBezTo>
                    <a:close/>
                    <a:moveTo>
                      <a:pt x="40272" y="1039407"/>
                    </a:moveTo>
                    <a:cubicBezTo>
                      <a:pt x="42655" y="1040613"/>
                      <a:pt x="44767" y="1042604"/>
                      <a:pt x="47060" y="1043931"/>
                    </a:cubicBezTo>
                    <a:cubicBezTo>
                      <a:pt x="148419" y="1105954"/>
                      <a:pt x="674523" y="1422341"/>
                      <a:pt x="838870" y="1513564"/>
                    </a:cubicBezTo>
                    <a:cubicBezTo>
                      <a:pt x="853592" y="1521769"/>
                      <a:pt x="861314" y="1530216"/>
                      <a:pt x="857936" y="1547592"/>
                    </a:cubicBezTo>
                    <a:cubicBezTo>
                      <a:pt x="856729" y="1553867"/>
                      <a:pt x="857694" y="1560624"/>
                      <a:pt x="857694" y="1570519"/>
                    </a:cubicBezTo>
                    <a:cubicBezTo>
                      <a:pt x="565924" y="1406172"/>
                      <a:pt x="282117" y="1234825"/>
                      <a:pt x="0" y="1055998"/>
                    </a:cubicBezTo>
                    <a:cubicBezTo>
                      <a:pt x="11825" y="1049965"/>
                      <a:pt x="21961" y="1045138"/>
                      <a:pt x="31856" y="1039588"/>
                    </a:cubicBezTo>
                    <a:cubicBezTo>
                      <a:pt x="35235" y="1037778"/>
                      <a:pt x="37889" y="1038200"/>
                      <a:pt x="40272" y="1039407"/>
                    </a:cubicBezTo>
                    <a:close/>
                    <a:moveTo>
                      <a:pt x="3233605" y="1017626"/>
                    </a:moveTo>
                    <a:cubicBezTo>
                      <a:pt x="3233123" y="1025107"/>
                      <a:pt x="3227331" y="1026314"/>
                      <a:pt x="3223711" y="1028969"/>
                    </a:cubicBezTo>
                    <a:cubicBezTo>
                      <a:pt x="3123558" y="1104747"/>
                      <a:pt x="2439624" y="1582826"/>
                      <a:pt x="2388703" y="1617578"/>
                    </a:cubicBezTo>
                    <a:cubicBezTo>
                      <a:pt x="2380256" y="1623370"/>
                      <a:pt x="2373740" y="1623611"/>
                      <a:pt x="2364328" y="1619750"/>
                    </a:cubicBezTo>
                    <a:cubicBezTo>
                      <a:pt x="2032497" y="1486052"/>
                      <a:pt x="1709112" y="1334254"/>
                      <a:pt x="1390554" y="1171354"/>
                    </a:cubicBezTo>
                    <a:cubicBezTo>
                      <a:pt x="1382832" y="1167493"/>
                      <a:pt x="1379212" y="1162908"/>
                      <a:pt x="1379695" y="1154220"/>
                    </a:cubicBezTo>
                    <a:cubicBezTo>
                      <a:pt x="1379936" y="1146256"/>
                      <a:pt x="1378488" y="1138051"/>
                      <a:pt x="1378005" y="1130087"/>
                    </a:cubicBezTo>
                    <a:cubicBezTo>
                      <a:pt x="1384762" y="1129121"/>
                      <a:pt x="2036117" y="1432718"/>
                      <a:pt x="2365535" y="1560382"/>
                    </a:cubicBezTo>
                    <a:cubicBezTo>
                      <a:pt x="2376395" y="1564726"/>
                      <a:pt x="2384117" y="1563761"/>
                      <a:pt x="2394012" y="1557486"/>
                    </a:cubicBezTo>
                    <a:cubicBezTo>
                      <a:pt x="2670095" y="1379383"/>
                      <a:pt x="2946179" y="1201762"/>
                      <a:pt x="3222263" y="1024142"/>
                    </a:cubicBezTo>
                    <a:cubicBezTo>
                      <a:pt x="3225641" y="1021970"/>
                      <a:pt x="3229261" y="1020039"/>
                      <a:pt x="3233605" y="1017626"/>
                    </a:cubicBezTo>
                    <a:close/>
                    <a:moveTo>
                      <a:pt x="32580" y="941124"/>
                    </a:moveTo>
                    <a:cubicBezTo>
                      <a:pt x="39096" y="937987"/>
                      <a:pt x="43199" y="943296"/>
                      <a:pt x="47784" y="946192"/>
                    </a:cubicBezTo>
                    <a:cubicBezTo>
                      <a:pt x="172070" y="1023660"/>
                      <a:pt x="699381" y="1338357"/>
                      <a:pt x="840077" y="1416066"/>
                    </a:cubicBezTo>
                    <a:cubicBezTo>
                      <a:pt x="855040" y="1424513"/>
                      <a:pt x="862280" y="1432959"/>
                      <a:pt x="859625" y="1449853"/>
                    </a:cubicBezTo>
                    <a:cubicBezTo>
                      <a:pt x="858419" y="1456369"/>
                      <a:pt x="859384" y="1463126"/>
                      <a:pt x="859384" y="1471090"/>
                    </a:cubicBezTo>
                    <a:cubicBezTo>
                      <a:pt x="803636" y="1449370"/>
                      <a:pt x="82777" y="1017626"/>
                      <a:pt x="1207" y="957293"/>
                    </a:cubicBezTo>
                    <a:cubicBezTo>
                      <a:pt x="12067" y="951501"/>
                      <a:pt x="22203" y="946192"/>
                      <a:pt x="32580" y="941124"/>
                    </a:cubicBezTo>
                    <a:close/>
                    <a:moveTo>
                      <a:pt x="39428" y="842932"/>
                    </a:moveTo>
                    <a:cubicBezTo>
                      <a:pt x="41630" y="843928"/>
                      <a:pt x="43561" y="845677"/>
                      <a:pt x="45612" y="847005"/>
                    </a:cubicBezTo>
                    <a:cubicBezTo>
                      <a:pt x="147454" y="909268"/>
                      <a:pt x="676694" y="1227586"/>
                      <a:pt x="842248" y="1319533"/>
                    </a:cubicBezTo>
                    <a:cubicBezTo>
                      <a:pt x="855763" y="1327015"/>
                      <a:pt x="862520" y="1334496"/>
                      <a:pt x="860107" y="1349941"/>
                    </a:cubicBezTo>
                    <a:cubicBezTo>
                      <a:pt x="858900" y="1357422"/>
                      <a:pt x="859865" y="1364904"/>
                      <a:pt x="859865" y="1375281"/>
                    </a:cubicBezTo>
                    <a:cubicBezTo>
                      <a:pt x="567612" y="1210934"/>
                      <a:pt x="282841" y="1039105"/>
                      <a:pt x="0" y="859795"/>
                    </a:cubicBezTo>
                    <a:cubicBezTo>
                      <a:pt x="11584" y="853762"/>
                      <a:pt x="21720" y="848935"/>
                      <a:pt x="31614" y="843385"/>
                    </a:cubicBezTo>
                    <a:cubicBezTo>
                      <a:pt x="34752" y="841695"/>
                      <a:pt x="37226" y="841937"/>
                      <a:pt x="39428" y="842932"/>
                    </a:cubicBezTo>
                    <a:close/>
                    <a:moveTo>
                      <a:pt x="39368" y="745042"/>
                    </a:moveTo>
                    <a:cubicBezTo>
                      <a:pt x="41630" y="746007"/>
                      <a:pt x="43681" y="747697"/>
                      <a:pt x="45853" y="749024"/>
                    </a:cubicBezTo>
                    <a:cubicBezTo>
                      <a:pt x="196927" y="843385"/>
                      <a:pt x="728098" y="1158323"/>
                      <a:pt x="842489" y="1221552"/>
                    </a:cubicBezTo>
                    <a:cubicBezTo>
                      <a:pt x="857693" y="1229757"/>
                      <a:pt x="864450" y="1238686"/>
                      <a:pt x="861313" y="1255579"/>
                    </a:cubicBezTo>
                    <a:cubicBezTo>
                      <a:pt x="860107" y="1261854"/>
                      <a:pt x="861072" y="1268611"/>
                      <a:pt x="861072" y="1278264"/>
                    </a:cubicBezTo>
                    <a:cubicBezTo>
                      <a:pt x="568095" y="1112952"/>
                      <a:pt x="283082" y="941607"/>
                      <a:pt x="0" y="761814"/>
                    </a:cubicBezTo>
                    <a:cubicBezTo>
                      <a:pt x="11825" y="755781"/>
                      <a:pt x="21720" y="750713"/>
                      <a:pt x="31614" y="745404"/>
                    </a:cubicBezTo>
                    <a:cubicBezTo>
                      <a:pt x="34631" y="743835"/>
                      <a:pt x="37105" y="744076"/>
                      <a:pt x="39368" y="745042"/>
                    </a:cubicBezTo>
                    <a:close/>
                    <a:moveTo>
                      <a:pt x="39186" y="646579"/>
                    </a:moveTo>
                    <a:cubicBezTo>
                      <a:pt x="41630" y="647544"/>
                      <a:pt x="43802" y="649354"/>
                      <a:pt x="46094" y="650802"/>
                    </a:cubicBezTo>
                    <a:cubicBezTo>
                      <a:pt x="170139" y="728511"/>
                      <a:pt x="701310" y="1045380"/>
                      <a:pt x="843937" y="1124295"/>
                    </a:cubicBezTo>
                    <a:cubicBezTo>
                      <a:pt x="857693" y="1132018"/>
                      <a:pt x="865175" y="1139740"/>
                      <a:pt x="862520" y="1156151"/>
                    </a:cubicBezTo>
                    <a:cubicBezTo>
                      <a:pt x="861313" y="1163150"/>
                      <a:pt x="862279" y="1170872"/>
                      <a:pt x="862279" y="1180767"/>
                    </a:cubicBezTo>
                    <a:cubicBezTo>
                      <a:pt x="569302" y="1015455"/>
                      <a:pt x="283324" y="843626"/>
                      <a:pt x="0" y="663352"/>
                    </a:cubicBezTo>
                    <a:cubicBezTo>
                      <a:pt x="11584" y="657560"/>
                      <a:pt x="21237" y="652974"/>
                      <a:pt x="30649" y="647424"/>
                    </a:cubicBezTo>
                    <a:cubicBezTo>
                      <a:pt x="34028" y="645493"/>
                      <a:pt x="36743" y="645614"/>
                      <a:pt x="39186" y="646579"/>
                    </a:cubicBezTo>
                    <a:close/>
                    <a:moveTo>
                      <a:pt x="2403424" y="560062"/>
                    </a:moveTo>
                    <a:cubicBezTo>
                      <a:pt x="2400950" y="559519"/>
                      <a:pt x="2397632" y="561389"/>
                      <a:pt x="2393046" y="564164"/>
                    </a:cubicBezTo>
                    <a:cubicBezTo>
                      <a:pt x="2114791" y="732614"/>
                      <a:pt x="1550315" y="1071686"/>
                      <a:pt x="1549591" y="1077478"/>
                    </a:cubicBezTo>
                    <a:cubicBezTo>
                      <a:pt x="1735900" y="1126227"/>
                      <a:pt x="1877561" y="1108851"/>
                      <a:pt x="1940308" y="1097750"/>
                    </a:cubicBezTo>
                    <a:cubicBezTo>
                      <a:pt x="2049631" y="1078443"/>
                      <a:pt x="2153162" y="1046105"/>
                      <a:pt x="2242455" y="978531"/>
                    </a:cubicBezTo>
                    <a:cubicBezTo>
                      <a:pt x="2378325" y="875724"/>
                      <a:pt x="2437934" y="741060"/>
                      <a:pt x="2408733" y="570439"/>
                    </a:cubicBezTo>
                    <a:cubicBezTo>
                      <a:pt x="2407527" y="563561"/>
                      <a:pt x="2405898" y="560605"/>
                      <a:pt x="2403424" y="560062"/>
                    </a:cubicBezTo>
                    <a:close/>
                    <a:moveTo>
                      <a:pt x="39941" y="549232"/>
                    </a:moveTo>
                    <a:cubicBezTo>
                      <a:pt x="42595" y="550408"/>
                      <a:pt x="45008" y="552460"/>
                      <a:pt x="47542" y="554028"/>
                    </a:cubicBezTo>
                    <a:cubicBezTo>
                      <a:pt x="149385" y="616533"/>
                      <a:pt x="678143" y="934367"/>
                      <a:pt x="843456" y="1026073"/>
                    </a:cubicBezTo>
                    <a:cubicBezTo>
                      <a:pt x="858901" y="1034520"/>
                      <a:pt x="866623" y="1043449"/>
                      <a:pt x="863245" y="1061066"/>
                    </a:cubicBezTo>
                    <a:cubicBezTo>
                      <a:pt x="862038" y="1067341"/>
                      <a:pt x="864451" y="1074098"/>
                      <a:pt x="860832" y="1081821"/>
                    </a:cubicBezTo>
                    <a:cubicBezTo>
                      <a:pt x="569785" y="917956"/>
                      <a:pt x="284290" y="746128"/>
                      <a:pt x="0" y="565612"/>
                    </a:cubicBezTo>
                    <a:cubicBezTo>
                      <a:pt x="11825" y="559579"/>
                      <a:pt x="21479" y="554752"/>
                      <a:pt x="30890" y="549684"/>
                    </a:cubicBezTo>
                    <a:cubicBezTo>
                      <a:pt x="34390" y="547753"/>
                      <a:pt x="37286" y="548055"/>
                      <a:pt x="39941" y="549232"/>
                    </a:cubicBezTo>
                    <a:close/>
                    <a:moveTo>
                      <a:pt x="2352502" y="523621"/>
                    </a:moveTo>
                    <a:cubicBezTo>
                      <a:pt x="2408733" y="548478"/>
                      <a:pt x="2845785" y="713066"/>
                      <a:pt x="3011821" y="758436"/>
                    </a:cubicBezTo>
                    <a:cubicBezTo>
                      <a:pt x="3021716" y="761091"/>
                      <a:pt x="3022922" y="763263"/>
                      <a:pt x="3017613" y="772192"/>
                    </a:cubicBezTo>
                    <a:cubicBezTo>
                      <a:pt x="2963554" y="864622"/>
                      <a:pt x="2962348" y="958018"/>
                      <a:pt x="3014476" y="1051655"/>
                    </a:cubicBezTo>
                    <a:cubicBezTo>
                      <a:pt x="3019061" y="1059861"/>
                      <a:pt x="3016647" y="1062274"/>
                      <a:pt x="3010132" y="1066618"/>
                    </a:cubicBezTo>
                    <a:cubicBezTo>
                      <a:pt x="2874020" y="1154704"/>
                      <a:pt x="2738151" y="1243032"/>
                      <a:pt x="2602281" y="1331600"/>
                    </a:cubicBezTo>
                    <a:cubicBezTo>
                      <a:pt x="2594075" y="1337151"/>
                      <a:pt x="2588766" y="1335462"/>
                      <a:pt x="2581044" y="1331118"/>
                    </a:cubicBezTo>
                    <a:cubicBezTo>
                      <a:pt x="2430935" y="1245928"/>
                      <a:pt x="2280827" y="1246893"/>
                      <a:pt x="2131684" y="1333772"/>
                    </a:cubicBezTo>
                    <a:cubicBezTo>
                      <a:pt x="2117687" y="1341736"/>
                      <a:pt x="2104896" y="1351631"/>
                      <a:pt x="2093071" y="1362732"/>
                    </a:cubicBezTo>
                    <a:cubicBezTo>
                      <a:pt x="2088244" y="1367317"/>
                      <a:pt x="2084141" y="1367800"/>
                      <a:pt x="2078108" y="1365146"/>
                    </a:cubicBezTo>
                    <a:cubicBezTo>
                      <a:pt x="1862840" y="1275611"/>
                      <a:pt x="1648538" y="1184147"/>
                      <a:pt x="1436889" y="1086649"/>
                    </a:cubicBezTo>
                    <a:cubicBezTo>
                      <a:pt x="1433994" y="1085201"/>
                      <a:pt x="1430374" y="1084477"/>
                      <a:pt x="1429167" y="1080857"/>
                    </a:cubicBezTo>
                    <a:cubicBezTo>
                      <a:pt x="1510737" y="1030901"/>
                      <a:pt x="2344780" y="519276"/>
                      <a:pt x="2352502" y="523621"/>
                    </a:cubicBezTo>
                    <a:close/>
                    <a:moveTo>
                      <a:pt x="141903" y="457254"/>
                    </a:moveTo>
                    <a:cubicBezTo>
                      <a:pt x="171104" y="470769"/>
                      <a:pt x="855521" y="859554"/>
                      <a:pt x="859382" y="861243"/>
                    </a:cubicBezTo>
                    <a:cubicBezTo>
                      <a:pt x="869760" y="867759"/>
                      <a:pt x="863968" y="877413"/>
                      <a:pt x="864933" y="886101"/>
                    </a:cubicBezTo>
                    <a:cubicBezTo>
                      <a:pt x="856486" y="885135"/>
                      <a:pt x="167002" y="476802"/>
                      <a:pt x="141903" y="457254"/>
                    </a:cubicBezTo>
                    <a:close/>
                    <a:moveTo>
                      <a:pt x="35024" y="452396"/>
                    </a:moveTo>
                    <a:cubicBezTo>
                      <a:pt x="42776" y="452547"/>
                      <a:pt x="50559" y="457374"/>
                      <a:pt x="66125" y="467148"/>
                    </a:cubicBezTo>
                    <a:cubicBezTo>
                      <a:pt x="323385" y="627875"/>
                      <a:pt x="583783" y="783294"/>
                      <a:pt x="848764" y="930747"/>
                    </a:cubicBezTo>
                    <a:cubicBezTo>
                      <a:pt x="864451" y="939435"/>
                      <a:pt x="865416" y="949571"/>
                      <a:pt x="865175" y="964051"/>
                    </a:cubicBezTo>
                    <a:cubicBezTo>
                      <a:pt x="864209" y="986012"/>
                      <a:pt x="864692" y="986012"/>
                      <a:pt x="845386" y="975152"/>
                    </a:cubicBezTo>
                    <a:cubicBezTo>
                      <a:pt x="562545" y="815391"/>
                      <a:pt x="284531" y="647906"/>
                      <a:pt x="10378" y="474147"/>
                    </a:cubicBezTo>
                    <a:cubicBezTo>
                      <a:pt x="7723" y="472216"/>
                      <a:pt x="5068" y="470285"/>
                      <a:pt x="1931" y="468113"/>
                    </a:cubicBezTo>
                    <a:cubicBezTo>
                      <a:pt x="3379" y="466424"/>
                      <a:pt x="3620" y="465941"/>
                      <a:pt x="4103" y="465700"/>
                    </a:cubicBezTo>
                    <a:cubicBezTo>
                      <a:pt x="19548" y="456771"/>
                      <a:pt x="27271" y="452245"/>
                      <a:pt x="35024" y="452396"/>
                    </a:cubicBezTo>
                    <a:close/>
                    <a:moveTo>
                      <a:pt x="1403708" y="240719"/>
                    </a:moveTo>
                    <a:cubicBezTo>
                      <a:pt x="1341806" y="240780"/>
                      <a:pt x="1298970" y="247658"/>
                      <a:pt x="1270372" y="252605"/>
                    </a:cubicBezTo>
                    <a:cubicBezTo>
                      <a:pt x="1168046" y="270222"/>
                      <a:pt x="1071514" y="301836"/>
                      <a:pt x="987771" y="364583"/>
                    </a:cubicBezTo>
                    <a:cubicBezTo>
                      <a:pt x="865658" y="456289"/>
                      <a:pt x="809427" y="576472"/>
                      <a:pt x="834043" y="730200"/>
                    </a:cubicBezTo>
                    <a:cubicBezTo>
                      <a:pt x="837180" y="749507"/>
                      <a:pt x="837422" y="749507"/>
                      <a:pt x="854315" y="739612"/>
                    </a:cubicBezTo>
                    <a:cubicBezTo>
                      <a:pt x="1116160" y="586125"/>
                      <a:pt x="1378247" y="432397"/>
                      <a:pt x="1640092" y="278910"/>
                    </a:cubicBezTo>
                    <a:cubicBezTo>
                      <a:pt x="1643954" y="276738"/>
                      <a:pt x="1649022" y="275772"/>
                      <a:pt x="1651435" y="269739"/>
                    </a:cubicBezTo>
                    <a:cubicBezTo>
                      <a:pt x="1546576" y="247416"/>
                      <a:pt x="1465610" y="240659"/>
                      <a:pt x="1403708" y="240719"/>
                    </a:cubicBezTo>
                    <a:close/>
                    <a:moveTo>
                      <a:pt x="749125" y="352"/>
                    </a:moveTo>
                    <a:cubicBezTo>
                      <a:pt x="752111" y="1076"/>
                      <a:pt x="754887" y="2826"/>
                      <a:pt x="758024" y="4757"/>
                    </a:cubicBezTo>
                    <a:cubicBezTo>
                      <a:pt x="830664" y="50851"/>
                      <a:pt x="932748" y="73536"/>
                      <a:pt x="1018180" y="76915"/>
                    </a:cubicBezTo>
                    <a:cubicBezTo>
                      <a:pt x="1095647" y="76674"/>
                      <a:pt x="1185181" y="60022"/>
                      <a:pt x="1242860" y="34199"/>
                    </a:cubicBezTo>
                    <a:cubicBezTo>
                      <a:pt x="1253961" y="29373"/>
                      <a:pt x="1262167" y="29373"/>
                      <a:pt x="1273027" y="34682"/>
                    </a:cubicBezTo>
                    <a:cubicBezTo>
                      <a:pt x="1439063" y="117700"/>
                      <a:pt x="1782961" y="276979"/>
                      <a:pt x="1786339" y="278427"/>
                    </a:cubicBezTo>
                    <a:cubicBezTo>
                      <a:pt x="1782961" y="281082"/>
                      <a:pt x="1191938" y="633909"/>
                      <a:pt x="899685" y="808392"/>
                    </a:cubicBezTo>
                    <a:cubicBezTo>
                      <a:pt x="892204" y="812977"/>
                      <a:pt x="885205" y="817321"/>
                      <a:pt x="876759" y="810564"/>
                    </a:cubicBezTo>
                    <a:cubicBezTo>
                      <a:pt x="813047" y="774847"/>
                      <a:pt x="482664" y="583953"/>
                      <a:pt x="383235" y="520242"/>
                    </a:cubicBezTo>
                    <a:cubicBezTo>
                      <a:pt x="374789" y="514691"/>
                      <a:pt x="374547" y="510830"/>
                      <a:pt x="378891" y="502383"/>
                    </a:cubicBezTo>
                    <a:cubicBezTo>
                      <a:pt x="430536" y="402230"/>
                      <a:pt x="433915" y="300147"/>
                      <a:pt x="387821" y="197098"/>
                    </a:cubicBezTo>
                    <a:cubicBezTo>
                      <a:pt x="384201" y="188893"/>
                      <a:pt x="384683" y="185273"/>
                      <a:pt x="393130" y="180929"/>
                    </a:cubicBezTo>
                    <a:cubicBezTo>
                      <a:pt x="508486" y="121561"/>
                      <a:pt x="623843" y="61952"/>
                      <a:pt x="738958" y="2102"/>
                    </a:cubicBezTo>
                    <a:cubicBezTo>
                      <a:pt x="742940" y="-70"/>
                      <a:pt x="746138" y="-372"/>
                      <a:pt x="749125" y="352"/>
                    </a:cubicBezTo>
                    <a:close/>
                  </a:path>
                </a:pathLst>
              </a:custGeom>
              <a:solidFill>
                <a:schemeClr val="bg1"/>
              </a:solidFill>
              <a:ln w="24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F2C7965-4809-4975-ACFB-36572FE8DD79}"/>
                </a:ext>
              </a:extLst>
            </p:cNvPr>
            <p:cNvGrpSpPr/>
            <p:nvPr/>
          </p:nvGrpSpPr>
          <p:grpSpPr>
            <a:xfrm>
              <a:off x="1084825" y="2136233"/>
              <a:ext cx="9430678" cy="4567065"/>
              <a:chOff x="839755" y="2045259"/>
              <a:chExt cx="9430678" cy="4567065"/>
            </a:xfrm>
          </p:grpSpPr>
          <p:sp>
            <p:nvSpPr>
              <p:cNvPr id="64" name="Block Arc 37">
                <a:extLst>
                  <a:ext uri="{FF2B5EF4-FFF2-40B4-BE49-F238E27FC236}">
                    <a16:creationId xmlns:a16="http://schemas.microsoft.com/office/drawing/2014/main" id="{12AC5722-2220-40B1-9821-67093FEFDC9E}"/>
                  </a:ext>
                </a:extLst>
              </p:cNvPr>
              <p:cNvSpPr/>
              <p:nvPr/>
            </p:nvSpPr>
            <p:spPr>
              <a:xfrm rot="15748868" flipH="1">
                <a:off x="1377176" y="4284331"/>
                <a:ext cx="980221" cy="519670"/>
              </a:xfrm>
              <a:custGeom>
                <a:avLst/>
                <a:gdLst>
                  <a:gd name="connsiteX0" fmla="*/ 985614 w 985614"/>
                  <a:gd name="connsiteY0" fmla="*/ 500458 h 509038"/>
                  <a:gd name="connsiteX1" fmla="*/ 851805 w 985614"/>
                  <a:gd name="connsiteY1" fmla="*/ 509038 h 509038"/>
                  <a:gd name="connsiteX2" fmla="*/ 231 w 985614"/>
                  <a:gd name="connsiteY2" fmla="*/ 111177 h 509038"/>
                  <a:gd name="connsiteX3" fmla="*/ 0 w 985614"/>
                  <a:gd name="connsiteY3" fmla="*/ 3 h 509038"/>
                  <a:gd name="connsiteX4" fmla="*/ 985614 w 985614"/>
                  <a:gd name="connsiteY4" fmla="*/ 500458 h 509038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  <a:gd name="connsiteX0" fmla="*/ 980221 w 980221"/>
                  <a:gd name="connsiteY0" fmla="*/ 519670 h 519670"/>
                  <a:gd name="connsiteX1" fmla="*/ 851805 w 980221"/>
                  <a:gd name="connsiteY1" fmla="*/ 509038 h 519670"/>
                  <a:gd name="connsiteX2" fmla="*/ 231 w 980221"/>
                  <a:gd name="connsiteY2" fmla="*/ 111177 h 519670"/>
                  <a:gd name="connsiteX3" fmla="*/ 0 w 980221"/>
                  <a:gd name="connsiteY3" fmla="*/ 3 h 519670"/>
                  <a:gd name="connsiteX4" fmla="*/ 980221 w 980221"/>
                  <a:gd name="connsiteY4" fmla="*/ 519670 h 51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221" h="519670">
                    <a:moveTo>
                      <a:pt x="980221" y="519670"/>
                    </a:moveTo>
                    <a:cubicBezTo>
                      <a:pt x="936484" y="514390"/>
                      <a:pt x="896993" y="499225"/>
                      <a:pt x="851805" y="509038"/>
                    </a:cubicBezTo>
                    <a:cubicBezTo>
                      <a:pt x="761601" y="313880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883859" y="210406"/>
                      <a:pt x="980221" y="51967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FF97420D-820C-4D10-888B-9BDCC2489A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839755" y="3222889"/>
                <a:ext cx="1486654" cy="875700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514294-D378-4A6B-9464-D14A26CC60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21447214">
                <a:off x="1699115" y="2045259"/>
                <a:ext cx="706370" cy="1159665"/>
              </a:xfrm>
              <a:custGeom>
                <a:avLst/>
                <a:gdLst>
                  <a:gd name="connsiteX0" fmla="*/ 115151 w 706370"/>
                  <a:gd name="connsiteY0" fmla="*/ 0 h 1159665"/>
                  <a:gd name="connsiteX1" fmla="*/ 164992 w 706370"/>
                  <a:gd name="connsiteY1" fmla="*/ 13750 h 1159665"/>
                  <a:gd name="connsiteX2" fmla="*/ 218271 w 706370"/>
                  <a:gd name="connsiteY2" fmla="*/ 34374 h 1159665"/>
                  <a:gd name="connsiteX3" fmla="*/ 266393 w 706370"/>
                  <a:gd name="connsiteY3" fmla="*/ 56716 h 1159665"/>
                  <a:gd name="connsiteX4" fmla="*/ 309359 w 706370"/>
                  <a:gd name="connsiteY4" fmla="*/ 75622 h 1159665"/>
                  <a:gd name="connsiteX5" fmla="*/ 374668 w 706370"/>
                  <a:gd name="connsiteY5" fmla="*/ 109995 h 1159665"/>
                  <a:gd name="connsiteX6" fmla="*/ 443414 w 706370"/>
                  <a:gd name="connsiteY6" fmla="*/ 156398 h 1159665"/>
                  <a:gd name="connsiteX7" fmla="*/ 507006 w 706370"/>
                  <a:gd name="connsiteY7" fmla="*/ 209677 h 1159665"/>
                  <a:gd name="connsiteX8" fmla="*/ 562003 w 706370"/>
                  <a:gd name="connsiteY8" fmla="*/ 274986 h 1159665"/>
                  <a:gd name="connsiteX9" fmla="*/ 611844 w 706370"/>
                  <a:gd name="connsiteY9" fmla="*/ 350607 h 1159665"/>
                  <a:gd name="connsiteX10" fmla="*/ 653092 w 706370"/>
                  <a:gd name="connsiteY10" fmla="*/ 434821 h 1159665"/>
                  <a:gd name="connsiteX11" fmla="*/ 684028 w 706370"/>
                  <a:gd name="connsiteY11" fmla="*/ 525910 h 1159665"/>
                  <a:gd name="connsiteX12" fmla="*/ 702933 w 706370"/>
                  <a:gd name="connsiteY12" fmla="*/ 622155 h 1159665"/>
                  <a:gd name="connsiteX13" fmla="*/ 706370 w 706370"/>
                  <a:gd name="connsiteY13" fmla="*/ 728712 h 1159665"/>
                  <a:gd name="connsiteX14" fmla="*/ 694340 w 706370"/>
                  <a:gd name="connsiteY14" fmla="*/ 838706 h 1159665"/>
                  <a:gd name="connsiteX15" fmla="*/ 671997 w 706370"/>
                  <a:gd name="connsiteY15" fmla="*/ 931514 h 1159665"/>
                  <a:gd name="connsiteX16" fmla="*/ 641061 w 706370"/>
                  <a:gd name="connsiteY16" fmla="*/ 1015727 h 1159665"/>
                  <a:gd name="connsiteX17" fmla="*/ 606688 w 706370"/>
                  <a:gd name="connsiteY17" fmla="*/ 1096505 h 1159665"/>
                  <a:gd name="connsiteX18" fmla="*/ 575108 w 706370"/>
                  <a:gd name="connsiteY18" fmla="*/ 1159665 h 1159665"/>
                  <a:gd name="connsiteX19" fmla="*/ 461150 w 706370"/>
                  <a:gd name="connsiteY19" fmla="*/ 1159665 h 1159665"/>
                  <a:gd name="connsiteX20" fmla="*/ 584346 w 706370"/>
                  <a:gd name="connsiteY20" fmla="*/ 893703 h 1159665"/>
                  <a:gd name="connsiteX21" fmla="*/ 596376 w 706370"/>
                  <a:gd name="connsiteY21" fmla="*/ 819800 h 1159665"/>
                  <a:gd name="connsiteX22" fmla="*/ 599813 w 706370"/>
                  <a:gd name="connsiteY22" fmla="*/ 737305 h 1159665"/>
                  <a:gd name="connsiteX23" fmla="*/ 596376 w 706370"/>
                  <a:gd name="connsiteY23" fmla="*/ 653091 h 1159665"/>
                  <a:gd name="connsiteX24" fmla="*/ 584346 w 706370"/>
                  <a:gd name="connsiteY24" fmla="*/ 575751 h 1159665"/>
                  <a:gd name="connsiteX25" fmla="*/ 565440 w 706370"/>
                  <a:gd name="connsiteY25" fmla="*/ 500130 h 1159665"/>
                  <a:gd name="connsiteX26" fmla="*/ 543098 w 706370"/>
                  <a:gd name="connsiteY26" fmla="*/ 431383 h 1159665"/>
                  <a:gd name="connsiteX27" fmla="*/ 515599 w 706370"/>
                  <a:gd name="connsiteY27" fmla="*/ 378106 h 1159665"/>
                  <a:gd name="connsiteX28" fmla="*/ 469195 w 706370"/>
                  <a:gd name="connsiteY28" fmla="*/ 316234 h 1159665"/>
                  <a:gd name="connsiteX29" fmla="*/ 412479 w 706370"/>
                  <a:gd name="connsiteY29" fmla="*/ 254362 h 1159665"/>
                  <a:gd name="connsiteX30" fmla="*/ 343732 w 706370"/>
                  <a:gd name="connsiteY30" fmla="*/ 201083 h 1159665"/>
                  <a:gd name="connsiteX31" fmla="*/ 266393 w 706370"/>
                  <a:gd name="connsiteY31" fmla="*/ 156398 h 1159665"/>
                  <a:gd name="connsiteX32" fmla="*/ 183897 w 706370"/>
                  <a:gd name="connsiteY32" fmla="*/ 132337 h 1159665"/>
                  <a:gd name="connsiteX33" fmla="*/ 152961 w 706370"/>
                  <a:gd name="connsiteY33" fmla="*/ 128899 h 1159665"/>
                  <a:gd name="connsiteX34" fmla="*/ 125463 w 706370"/>
                  <a:gd name="connsiteY34" fmla="*/ 137493 h 1159665"/>
                  <a:gd name="connsiteX35" fmla="*/ 94527 w 706370"/>
                  <a:gd name="connsiteY35" fmla="*/ 144368 h 1159665"/>
                  <a:gd name="connsiteX36" fmla="*/ 61872 w 706370"/>
                  <a:gd name="connsiteY36" fmla="*/ 152961 h 1159665"/>
                  <a:gd name="connsiteX37" fmla="*/ 27499 w 706370"/>
                  <a:gd name="connsiteY37" fmla="*/ 151243 h 1159665"/>
                  <a:gd name="connsiteX38" fmla="*/ 12031 w 706370"/>
                  <a:gd name="connsiteY38" fmla="*/ 132337 h 1159665"/>
                  <a:gd name="connsiteX39" fmla="*/ 3438 w 706370"/>
                  <a:gd name="connsiteY39" fmla="*/ 103120 h 1159665"/>
                  <a:gd name="connsiteX40" fmla="*/ 0 w 706370"/>
                  <a:gd name="connsiteY40" fmla="*/ 72184 h 1159665"/>
                  <a:gd name="connsiteX41" fmla="*/ 6875 w 706370"/>
                  <a:gd name="connsiteY41" fmla="*/ 41248 h 1159665"/>
                  <a:gd name="connsiteX42" fmla="*/ 12031 w 706370"/>
                  <a:gd name="connsiteY42" fmla="*/ 13750 h 1159665"/>
                  <a:gd name="connsiteX43" fmla="*/ 61872 w 706370"/>
                  <a:gd name="connsiteY43" fmla="*/ 0 h 115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06370" h="1159665">
                    <a:moveTo>
                      <a:pt x="115151" y="0"/>
                    </a:moveTo>
                    <a:lnTo>
                      <a:pt x="164992" y="13750"/>
                    </a:lnTo>
                    <a:lnTo>
                      <a:pt x="218271" y="34374"/>
                    </a:lnTo>
                    <a:lnTo>
                      <a:pt x="266393" y="56716"/>
                    </a:lnTo>
                    <a:lnTo>
                      <a:pt x="309359" y="75622"/>
                    </a:lnTo>
                    <a:lnTo>
                      <a:pt x="374668" y="109995"/>
                    </a:lnTo>
                    <a:lnTo>
                      <a:pt x="443414" y="156398"/>
                    </a:lnTo>
                    <a:lnTo>
                      <a:pt x="507006" y="209677"/>
                    </a:lnTo>
                    <a:lnTo>
                      <a:pt x="562003" y="274986"/>
                    </a:lnTo>
                    <a:lnTo>
                      <a:pt x="611844" y="350607"/>
                    </a:lnTo>
                    <a:lnTo>
                      <a:pt x="653092" y="434821"/>
                    </a:lnTo>
                    <a:lnTo>
                      <a:pt x="684028" y="525910"/>
                    </a:lnTo>
                    <a:lnTo>
                      <a:pt x="702933" y="622155"/>
                    </a:lnTo>
                    <a:lnTo>
                      <a:pt x="706370" y="728712"/>
                    </a:lnTo>
                    <a:lnTo>
                      <a:pt x="694340" y="838706"/>
                    </a:lnTo>
                    <a:lnTo>
                      <a:pt x="671997" y="931514"/>
                    </a:lnTo>
                    <a:lnTo>
                      <a:pt x="641061" y="1015727"/>
                    </a:lnTo>
                    <a:lnTo>
                      <a:pt x="606688" y="1096505"/>
                    </a:lnTo>
                    <a:lnTo>
                      <a:pt x="575108" y="1159665"/>
                    </a:lnTo>
                    <a:lnTo>
                      <a:pt x="461150" y="1159665"/>
                    </a:lnTo>
                    <a:lnTo>
                      <a:pt x="584346" y="893703"/>
                    </a:lnTo>
                    <a:lnTo>
                      <a:pt x="596376" y="819800"/>
                    </a:lnTo>
                    <a:lnTo>
                      <a:pt x="599813" y="737305"/>
                    </a:lnTo>
                    <a:lnTo>
                      <a:pt x="596376" y="653091"/>
                    </a:lnTo>
                    <a:lnTo>
                      <a:pt x="584346" y="575751"/>
                    </a:lnTo>
                    <a:lnTo>
                      <a:pt x="565440" y="500130"/>
                    </a:lnTo>
                    <a:lnTo>
                      <a:pt x="543098" y="431383"/>
                    </a:lnTo>
                    <a:lnTo>
                      <a:pt x="515599" y="378106"/>
                    </a:lnTo>
                    <a:lnTo>
                      <a:pt x="469195" y="316234"/>
                    </a:lnTo>
                    <a:lnTo>
                      <a:pt x="412479" y="254362"/>
                    </a:lnTo>
                    <a:lnTo>
                      <a:pt x="343732" y="201083"/>
                    </a:lnTo>
                    <a:lnTo>
                      <a:pt x="266393" y="156398"/>
                    </a:lnTo>
                    <a:lnTo>
                      <a:pt x="183897" y="132337"/>
                    </a:lnTo>
                    <a:lnTo>
                      <a:pt x="152961" y="128899"/>
                    </a:lnTo>
                    <a:lnTo>
                      <a:pt x="125463" y="137493"/>
                    </a:lnTo>
                    <a:lnTo>
                      <a:pt x="94527" y="144368"/>
                    </a:lnTo>
                    <a:lnTo>
                      <a:pt x="61872" y="152961"/>
                    </a:lnTo>
                    <a:lnTo>
                      <a:pt x="27499" y="151243"/>
                    </a:lnTo>
                    <a:lnTo>
                      <a:pt x="12031" y="132337"/>
                    </a:lnTo>
                    <a:lnTo>
                      <a:pt x="3438" y="103120"/>
                    </a:lnTo>
                    <a:lnTo>
                      <a:pt x="0" y="72184"/>
                    </a:lnTo>
                    <a:lnTo>
                      <a:pt x="6875" y="41248"/>
                    </a:lnTo>
                    <a:lnTo>
                      <a:pt x="12031" y="13750"/>
                    </a:lnTo>
                    <a:lnTo>
                      <a:pt x="618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Block Arc 41">
                <a:extLst>
                  <a:ext uri="{FF2B5EF4-FFF2-40B4-BE49-F238E27FC236}">
                    <a16:creationId xmlns:a16="http://schemas.microsoft.com/office/drawing/2014/main" id="{9C386DF4-20BE-41CC-A309-6286C7C7421F}"/>
                  </a:ext>
                </a:extLst>
              </p:cNvPr>
              <p:cNvSpPr/>
              <p:nvPr/>
            </p:nvSpPr>
            <p:spPr>
              <a:xfrm>
                <a:off x="2691204" y="4300415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직사각형 41">
                <a:extLst>
                  <a:ext uri="{FF2B5EF4-FFF2-40B4-BE49-F238E27FC236}">
                    <a16:creationId xmlns:a16="http://schemas.microsoft.com/office/drawing/2014/main" id="{55A3ABC5-6468-433E-B8E8-04CDBDE30A1B}"/>
                  </a:ext>
                </a:extLst>
              </p:cNvPr>
              <p:cNvSpPr/>
              <p:nvPr/>
            </p:nvSpPr>
            <p:spPr>
              <a:xfrm>
                <a:off x="3527422" y="5932534"/>
                <a:ext cx="4356000" cy="11946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9" name="그룹 44">
                <a:extLst>
                  <a:ext uri="{FF2B5EF4-FFF2-40B4-BE49-F238E27FC236}">
                    <a16:creationId xmlns:a16="http://schemas.microsoft.com/office/drawing/2014/main" id="{79BAF87D-60D6-4ACB-8038-2422FEC6658E}"/>
                  </a:ext>
                </a:extLst>
              </p:cNvPr>
              <p:cNvGrpSpPr/>
              <p:nvPr/>
            </p:nvGrpSpPr>
            <p:grpSpPr>
              <a:xfrm flipH="1">
                <a:off x="6979405" y="4300415"/>
                <a:ext cx="3291028" cy="2302181"/>
                <a:chOff x="2131651" y="4696180"/>
                <a:chExt cx="3291028" cy="2302181"/>
              </a:xfrm>
            </p:grpSpPr>
            <p:sp>
              <p:nvSpPr>
                <p:cNvPr id="74" name="Block Arc 41">
                  <a:extLst>
                    <a:ext uri="{FF2B5EF4-FFF2-40B4-BE49-F238E27FC236}">
                      <a16:creationId xmlns:a16="http://schemas.microsoft.com/office/drawing/2014/main" id="{1F4CFAEB-BC70-4B07-ACC3-3DACC33E146A}"/>
                    </a:ext>
                  </a:extLst>
                </p:cNvPr>
                <p:cNvSpPr/>
                <p:nvPr/>
              </p:nvSpPr>
              <p:spPr>
                <a:xfrm>
                  <a:off x="2131651" y="5246776"/>
                  <a:ext cx="1751585" cy="1751585"/>
                </a:xfrm>
                <a:prstGeom prst="blockArc">
                  <a:avLst>
                    <a:gd name="adj1" fmla="val 16679288"/>
                    <a:gd name="adj2" fmla="val 20366881"/>
                    <a:gd name="adj3" fmla="val 665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Block Arc 41">
                  <a:extLst>
                    <a:ext uri="{FF2B5EF4-FFF2-40B4-BE49-F238E27FC236}">
                      <a16:creationId xmlns:a16="http://schemas.microsoft.com/office/drawing/2014/main" id="{D9C41320-A822-4041-8869-48B4604E4B5B}"/>
                    </a:ext>
                  </a:extLst>
                </p:cNvPr>
                <p:cNvSpPr/>
                <p:nvPr/>
              </p:nvSpPr>
              <p:spPr>
                <a:xfrm>
                  <a:off x="3671094" y="4696180"/>
                  <a:ext cx="1751585" cy="1751585"/>
                </a:xfrm>
                <a:prstGeom prst="blockArc">
                  <a:avLst>
                    <a:gd name="adj1" fmla="val 5406166"/>
                    <a:gd name="adj2" fmla="val 9674859"/>
                    <a:gd name="adj3" fmla="val 670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0" name="Block Arc 41">
                <a:extLst>
                  <a:ext uri="{FF2B5EF4-FFF2-40B4-BE49-F238E27FC236}">
                    <a16:creationId xmlns:a16="http://schemas.microsoft.com/office/drawing/2014/main" id="{6CBCA018-AF22-4389-92B3-697BF991B59B}"/>
                  </a:ext>
                </a:extLst>
              </p:cNvPr>
              <p:cNvSpPr/>
              <p:nvPr/>
            </p:nvSpPr>
            <p:spPr>
              <a:xfrm>
                <a:off x="1161489" y="4860739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그룹 45">
                <a:extLst>
                  <a:ext uri="{FF2B5EF4-FFF2-40B4-BE49-F238E27FC236}">
                    <a16:creationId xmlns:a16="http://schemas.microsoft.com/office/drawing/2014/main" id="{63BB2C19-0A5C-4EEC-9591-B5BA4F57D539}"/>
                  </a:ext>
                </a:extLst>
              </p:cNvPr>
              <p:cNvGrpSpPr/>
              <p:nvPr/>
            </p:nvGrpSpPr>
            <p:grpSpPr>
              <a:xfrm>
                <a:off x="9244082" y="4507591"/>
                <a:ext cx="686839" cy="686839"/>
                <a:chOff x="5151701" y="3281109"/>
                <a:chExt cx="686839" cy="686839"/>
              </a:xfrm>
            </p:grpSpPr>
            <p:sp>
              <p:nvSpPr>
                <p:cNvPr id="72" name="Oval 39">
                  <a:extLst>
                    <a:ext uri="{FF2B5EF4-FFF2-40B4-BE49-F238E27FC236}">
                      <a16:creationId xmlns:a16="http://schemas.microsoft.com/office/drawing/2014/main" id="{FF8099D0-4057-41F9-8E02-8AFF593853D8}"/>
                    </a:ext>
                  </a:extLst>
                </p:cNvPr>
                <p:cNvSpPr/>
                <p:nvPr userDrawn="1"/>
              </p:nvSpPr>
              <p:spPr>
                <a:xfrm>
                  <a:off x="5273238" y="3402645"/>
                  <a:ext cx="443765" cy="44376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Block Arc 42">
                  <a:extLst>
                    <a:ext uri="{FF2B5EF4-FFF2-40B4-BE49-F238E27FC236}">
                      <a16:creationId xmlns:a16="http://schemas.microsoft.com/office/drawing/2014/main" id="{8B46A44C-D0F8-4A80-AECA-32C0FF60FE9B}"/>
                    </a:ext>
                  </a:extLst>
                </p:cNvPr>
                <p:cNvSpPr/>
                <p:nvPr userDrawn="1"/>
              </p:nvSpPr>
              <p:spPr>
                <a:xfrm rot="16200000">
                  <a:off x="5151701" y="3281109"/>
                  <a:ext cx="686839" cy="686839"/>
                </a:xfrm>
                <a:prstGeom prst="blockArc">
                  <a:avLst>
                    <a:gd name="adj1" fmla="val 10678508"/>
                    <a:gd name="adj2" fmla="val 10599768"/>
                    <a:gd name="adj3" fmla="val 6786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1CC7F9D-0E87-400A-9C0F-819B12125AC7}"/>
              </a:ext>
            </a:extLst>
          </p:cNvPr>
          <p:cNvGrpSpPr/>
          <p:nvPr/>
        </p:nvGrpSpPr>
        <p:grpSpPr>
          <a:xfrm>
            <a:off x="9627976" y="829107"/>
            <a:ext cx="2567670" cy="2766069"/>
            <a:chOff x="8339847" y="379157"/>
            <a:chExt cx="3866652" cy="4165421"/>
          </a:xfrm>
        </p:grpSpPr>
        <p:sp>
          <p:nvSpPr>
            <p:cNvPr id="77" name="Graphic 45">
              <a:extLst>
                <a:ext uri="{FF2B5EF4-FFF2-40B4-BE49-F238E27FC236}">
                  <a16:creationId xmlns:a16="http://schemas.microsoft.com/office/drawing/2014/main" id="{A1CBFB51-2893-4221-82F4-ADEA64AA14FD}"/>
                </a:ext>
              </a:extLst>
            </p:cNvPr>
            <p:cNvSpPr/>
            <p:nvPr/>
          </p:nvSpPr>
          <p:spPr>
            <a:xfrm>
              <a:off x="8339847" y="379157"/>
              <a:ext cx="3866652" cy="3229930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  <a:gd name="connsiteX0" fmla="*/ 1793634 w 2010937"/>
                <a:gd name="connsiteY0" fmla="*/ 1118440 h 1680908"/>
                <a:gd name="connsiteX1" fmla="*/ 1793634 w 2010937"/>
                <a:gd name="connsiteY1" fmla="*/ 1353056 h 1680908"/>
                <a:gd name="connsiteX2" fmla="*/ 1780642 w 2010937"/>
                <a:gd name="connsiteY2" fmla="*/ 1369105 h 1680908"/>
                <a:gd name="connsiteX3" fmla="*/ 1462725 w 2010937"/>
                <a:gd name="connsiteY3" fmla="*/ 1429479 h 1680908"/>
                <a:gd name="connsiteX4" fmla="*/ 1269377 w 2010937"/>
                <a:gd name="connsiteY4" fmla="*/ 1470365 h 1680908"/>
                <a:gd name="connsiteX5" fmla="*/ 995403 w 2010937"/>
                <a:gd name="connsiteY5" fmla="*/ 1442470 h 1680908"/>
                <a:gd name="connsiteX6" fmla="*/ 859372 w 2010937"/>
                <a:gd name="connsiteY6" fmla="*/ 1395471 h 1680908"/>
                <a:gd name="connsiteX7" fmla="*/ 701560 w 2010937"/>
                <a:gd name="connsiteY7" fmla="*/ 1371780 h 1680908"/>
                <a:gd name="connsiteX8" fmla="*/ 615967 w 2010937"/>
                <a:gd name="connsiteY8" fmla="*/ 1372544 h 1680908"/>
                <a:gd name="connsiteX9" fmla="*/ 483756 w 2010937"/>
                <a:gd name="connsiteY9" fmla="*/ 1462722 h 1680908"/>
                <a:gd name="connsiteX10" fmla="*/ 436757 w 2010937"/>
                <a:gd name="connsiteY10" fmla="*/ 1606014 h 1680908"/>
                <a:gd name="connsiteX11" fmla="*/ 434846 w 2010937"/>
                <a:gd name="connsiteY11" fmla="*/ 1666770 h 1680908"/>
                <a:gd name="connsiteX12" fmla="*/ 421090 w 2010937"/>
                <a:gd name="connsiteY12" fmla="*/ 1680908 h 1680908"/>
                <a:gd name="connsiteX13" fmla="*/ 14524 w 2010937"/>
                <a:gd name="connsiteY13" fmla="*/ 1680908 h 1680908"/>
                <a:gd name="connsiteX14" fmla="*/ 386 w 2010937"/>
                <a:gd name="connsiteY14" fmla="*/ 1666006 h 1680908"/>
                <a:gd name="connsiteX15" fmla="*/ 1150 w 2010937"/>
                <a:gd name="connsiteY15" fmla="*/ 1336626 h 1680908"/>
                <a:gd name="connsiteX16" fmla="*/ 66873 w 2010937"/>
                <a:gd name="connsiteY16" fmla="*/ 1145570 h 1680908"/>
                <a:gd name="connsiteX17" fmla="*/ 322123 w 2010937"/>
                <a:gd name="connsiteY17" fmla="*/ 930441 h 1680908"/>
                <a:gd name="connsiteX18" fmla="*/ 589219 w 2010937"/>
                <a:gd name="connsiteY18" fmla="*/ 867393 h 1680908"/>
                <a:gd name="connsiteX19" fmla="*/ 889176 w 2010937"/>
                <a:gd name="connsiteY19" fmla="*/ 867775 h 1680908"/>
                <a:gd name="connsiteX20" fmla="*/ 952989 w 2010937"/>
                <a:gd name="connsiteY20" fmla="*/ 804344 h 1680908"/>
                <a:gd name="connsiteX21" fmla="*/ 953371 w 2010937"/>
                <a:gd name="connsiteY21" fmla="*/ 765751 h 1680908"/>
                <a:gd name="connsiteX22" fmla="*/ 934266 w 2010937"/>
                <a:gd name="connsiteY22" fmla="*/ 745881 h 1680908"/>
                <a:gd name="connsiteX23" fmla="*/ 846762 w 2010937"/>
                <a:gd name="connsiteY23" fmla="*/ 746264 h 1680908"/>
                <a:gd name="connsiteX24" fmla="*/ 829185 w 2010937"/>
                <a:gd name="connsiteY24" fmla="*/ 729833 h 1680908"/>
                <a:gd name="connsiteX25" fmla="*/ 829185 w 2010937"/>
                <a:gd name="connsiteY25" fmla="*/ 645386 h 1680908"/>
                <a:gd name="connsiteX26" fmla="*/ 844469 w 2010937"/>
                <a:gd name="connsiteY26" fmla="*/ 629720 h 1680908"/>
                <a:gd name="connsiteX27" fmla="*/ 938087 w 2010937"/>
                <a:gd name="connsiteY27" fmla="*/ 630102 h 1680908"/>
                <a:gd name="connsiteX28" fmla="*/ 953371 w 2010937"/>
                <a:gd name="connsiteY28" fmla="*/ 614435 h 1680908"/>
                <a:gd name="connsiteX29" fmla="*/ 953371 w 2010937"/>
                <a:gd name="connsiteY29" fmla="*/ 497127 h 1680908"/>
                <a:gd name="connsiteX30" fmla="*/ 1117679 w 2010937"/>
                <a:gd name="connsiteY30" fmla="*/ 330526 h 1680908"/>
                <a:gd name="connsiteX31" fmla="*/ 1131053 w 2010937"/>
                <a:gd name="connsiteY31" fmla="*/ 330526 h 1680908"/>
                <a:gd name="connsiteX32" fmla="*/ 1144809 w 2010937"/>
                <a:gd name="connsiteY32" fmla="*/ 316388 h 1680908"/>
                <a:gd name="connsiteX33" fmla="*/ 1144809 w 2010937"/>
                <a:gd name="connsiteY33" fmla="*/ 242259 h 1680908"/>
                <a:gd name="connsiteX34" fmla="*/ 1129525 w 2010937"/>
                <a:gd name="connsiteY34" fmla="*/ 228120 h 1680908"/>
                <a:gd name="connsiteX35" fmla="*/ 1099338 w 2010937"/>
                <a:gd name="connsiteY35" fmla="*/ 196787 h 1680908"/>
                <a:gd name="connsiteX36" fmla="*/ 1099338 w 2010937"/>
                <a:gd name="connsiteY36" fmla="*/ 152080 h 1680908"/>
                <a:gd name="connsiteX37" fmla="*/ 1082143 w 2010937"/>
                <a:gd name="connsiteY37" fmla="*/ 140617 h 1680908"/>
                <a:gd name="connsiteX38" fmla="*/ 1029029 w 2010937"/>
                <a:gd name="connsiteY38" fmla="*/ 159340 h 1680908"/>
                <a:gd name="connsiteX39" fmla="*/ 924713 w 2010937"/>
                <a:gd name="connsiteY39" fmla="*/ 178064 h 1680908"/>
                <a:gd name="connsiteX40" fmla="*/ 721047 w 2010937"/>
                <a:gd name="connsiteY40" fmla="*/ 191820 h 1680908"/>
                <a:gd name="connsiteX41" fmla="*/ 700414 w 2010937"/>
                <a:gd name="connsiteY41" fmla="*/ 192202 h 1680908"/>
                <a:gd name="connsiteX42" fmla="*/ 661820 w 2010937"/>
                <a:gd name="connsiteY42" fmla="*/ 162015 h 1680908"/>
                <a:gd name="connsiteX43" fmla="*/ 661056 w 2010937"/>
                <a:gd name="connsiteY43" fmla="*/ 66487 h 1680908"/>
                <a:gd name="connsiteX44" fmla="*/ 704235 w 2010937"/>
                <a:gd name="connsiteY44" fmla="*/ 34008 h 1680908"/>
                <a:gd name="connsiteX45" fmla="*/ 789828 w 2010937"/>
                <a:gd name="connsiteY45" fmla="*/ 39357 h 1680908"/>
                <a:gd name="connsiteX46" fmla="*/ 892998 w 2010937"/>
                <a:gd name="connsiteY46" fmla="*/ 47000 h 1680908"/>
                <a:gd name="connsiteX47" fmla="*/ 1072972 w 2010937"/>
                <a:gd name="connsiteY47" fmla="*/ 83300 h 1680908"/>
                <a:gd name="connsiteX48" fmla="*/ 1098573 w 2010937"/>
                <a:gd name="connsiteY48" fmla="*/ 65723 h 1680908"/>
                <a:gd name="connsiteX49" fmla="*/ 1098573 w 2010937"/>
                <a:gd name="connsiteY49" fmla="*/ 12228 h 1680908"/>
                <a:gd name="connsiteX50" fmla="*/ 1110801 w 2010937"/>
                <a:gd name="connsiteY50" fmla="*/ 0 h 1680908"/>
                <a:gd name="connsiteX51" fmla="*/ 1336247 w 2010937"/>
                <a:gd name="connsiteY51" fmla="*/ 0 h 1680908"/>
                <a:gd name="connsiteX52" fmla="*/ 1348092 w 2010937"/>
                <a:gd name="connsiteY52" fmla="*/ 12610 h 1680908"/>
                <a:gd name="connsiteX53" fmla="*/ 1348092 w 2010937"/>
                <a:gd name="connsiteY53" fmla="*/ 79479 h 1680908"/>
                <a:gd name="connsiteX54" fmla="*/ 1360320 w 2010937"/>
                <a:gd name="connsiteY54" fmla="*/ 88268 h 1680908"/>
                <a:gd name="connsiteX55" fmla="*/ 1442856 w 2010937"/>
                <a:gd name="connsiteY55" fmla="*/ 59227 h 1680908"/>
                <a:gd name="connsiteX56" fmla="*/ 1490620 w 2010937"/>
                <a:gd name="connsiteY56" fmla="*/ 51203 h 1680908"/>
                <a:gd name="connsiteX57" fmla="*/ 1656074 w 2010937"/>
                <a:gd name="connsiteY57" fmla="*/ 39740 h 1680908"/>
                <a:gd name="connsiteX58" fmla="*/ 1743195 w 2010937"/>
                <a:gd name="connsiteY58" fmla="*/ 34390 h 1680908"/>
                <a:gd name="connsiteX59" fmla="*/ 1785992 w 2010937"/>
                <a:gd name="connsiteY59" fmla="*/ 67252 h 1680908"/>
                <a:gd name="connsiteX60" fmla="*/ 1786374 w 2010937"/>
                <a:gd name="connsiteY60" fmla="*/ 157048 h 1680908"/>
                <a:gd name="connsiteX61" fmla="*/ 1742431 w 2010937"/>
                <a:gd name="connsiteY61" fmla="*/ 191820 h 1680908"/>
                <a:gd name="connsiteX62" fmla="*/ 1594936 w 2010937"/>
                <a:gd name="connsiteY62" fmla="*/ 181885 h 1680908"/>
                <a:gd name="connsiteX63" fmla="*/ 1499026 w 2010937"/>
                <a:gd name="connsiteY63" fmla="*/ 176153 h 1680908"/>
                <a:gd name="connsiteX64" fmla="*/ 1418401 w 2010937"/>
                <a:gd name="connsiteY64" fmla="*/ 159340 h 1680908"/>
                <a:gd name="connsiteX65" fmla="*/ 1364141 w 2010937"/>
                <a:gd name="connsiteY65" fmla="*/ 139853 h 1680908"/>
                <a:gd name="connsiteX66" fmla="*/ 1348474 w 2010937"/>
                <a:gd name="connsiteY66" fmla="*/ 151698 h 1680908"/>
                <a:gd name="connsiteX67" fmla="*/ 1348474 w 2010937"/>
                <a:gd name="connsiteY67" fmla="*/ 215511 h 1680908"/>
                <a:gd name="connsiteX68" fmla="*/ 1336247 w 2010937"/>
                <a:gd name="connsiteY68" fmla="*/ 227738 h 1680908"/>
                <a:gd name="connsiteX69" fmla="*/ 1303385 w 2010937"/>
                <a:gd name="connsiteY69" fmla="*/ 231177 h 1680908"/>
                <a:gd name="connsiteX70" fmla="*/ 1300710 w 2010937"/>
                <a:gd name="connsiteY70" fmla="*/ 265567 h 1680908"/>
                <a:gd name="connsiteX71" fmla="*/ 1300710 w 2010937"/>
                <a:gd name="connsiteY71" fmla="*/ 310274 h 1680908"/>
                <a:gd name="connsiteX72" fmla="*/ 1320198 w 2010937"/>
                <a:gd name="connsiteY72" fmla="*/ 330144 h 1680908"/>
                <a:gd name="connsiteX73" fmla="*/ 1426425 w 2010937"/>
                <a:gd name="connsiteY73" fmla="*/ 365298 h 1680908"/>
                <a:gd name="connsiteX74" fmla="*/ 1493677 w 2010937"/>
                <a:gd name="connsiteY74" fmla="*/ 497891 h 1680908"/>
                <a:gd name="connsiteX75" fmla="*/ 1493677 w 2010937"/>
                <a:gd name="connsiteY75" fmla="*/ 610614 h 1680908"/>
                <a:gd name="connsiteX76" fmla="*/ 1513164 w 2010937"/>
                <a:gd name="connsiteY76" fmla="*/ 629337 h 1680908"/>
                <a:gd name="connsiteX77" fmla="*/ 1600668 w 2010937"/>
                <a:gd name="connsiteY77" fmla="*/ 628955 h 1680908"/>
                <a:gd name="connsiteX78" fmla="*/ 1615570 w 2010937"/>
                <a:gd name="connsiteY78" fmla="*/ 643093 h 1680908"/>
                <a:gd name="connsiteX79" fmla="*/ 1615570 w 2010937"/>
                <a:gd name="connsiteY79" fmla="*/ 730597 h 1680908"/>
                <a:gd name="connsiteX80" fmla="*/ 1601050 w 2010937"/>
                <a:gd name="connsiteY80" fmla="*/ 745499 h 1680908"/>
                <a:gd name="connsiteX81" fmla="*/ 1513546 w 2010937"/>
                <a:gd name="connsiteY81" fmla="*/ 745499 h 1680908"/>
                <a:gd name="connsiteX82" fmla="*/ 1494059 w 2010937"/>
                <a:gd name="connsiteY82" fmla="*/ 765751 h 1680908"/>
                <a:gd name="connsiteX83" fmla="*/ 1494059 w 2010937"/>
                <a:gd name="connsiteY83" fmla="*/ 807401 h 1680908"/>
                <a:gd name="connsiteX84" fmla="*/ 1553668 w 2010937"/>
                <a:gd name="connsiteY84" fmla="*/ 867011 h 1680908"/>
                <a:gd name="connsiteX85" fmla="*/ 1770325 w 2010937"/>
                <a:gd name="connsiteY85" fmla="*/ 867011 h 1680908"/>
                <a:gd name="connsiteX86" fmla="*/ 2010937 w 2010937"/>
                <a:gd name="connsiteY86" fmla="*/ 875133 h 1680908"/>
                <a:gd name="connsiteX87" fmla="*/ 1793634 w 2010937"/>
                <a:gd name="connsiteY87" fmla="*/ 1118440 h 1680908"/>
                <a:gd name="connsiteX0" fmla="*/ 2010937 w 2010998"/>
                <a:gd name="connsiteY0" fmla="*/ 875133 h 1680908"/>
                <a:gd name="connsiteX1" fmla="*/ 1793634 w 2010998"/>
                <a:gd name="connsiteY1" fmla="*/ 1353056 h 1680908"/>
                <a:gd name="connsiteX2" fmla="*/ 1780642 w 2010998"/>
                <a:gd name="connsiteY2" fmla="*/ 1369105 h 1680908"/>
                <a:gd name="connsiteX3" fmla="*/ 1462725 w 2010998"/>
                <a:gd name="connsiteY3" fmla="*/ 1429479 h 1680908"/>
                <a:gd name="connsiteX4" fmla="*/ 1269377 w 2010998"/>
                <a:gd name="connsiteY4" fmla="*/ 1470365 h 1680908"/>
                <a:gd name="connsiteX5" fmla="*/ 995403 w 2010998"/>
                <a:gd name="connsiteY5" fmla="*/ 1442470 h 1680908"/>
                <a:gd name="connsiteX6" fmla="*/ 859372 w 2010998"/>
                <a:gd name="connsiteY6" fmla="*/ 1395471 h 1680908"/>
                <a:gd name="connsiteX7" fmla="*/ 701560 w 2010998"/>
                <a:gd name="connsiteY7" fmla="*/ 1371780 h 1680908"/>
                <a:gd name="connsiteX8" fmla="*/ 615967 w 2010998"/>
                <a:gd name="connsiteY8" fmla="*/ 1372544 h 1680908"/>
                <a:gd name="connsiteX9" fmla="*/ 483756 w 2010998"/>
                <a:gd name="connsiteY9" fmla="*/ 1462722 h 1680908"/>
                <a:gd name="connsiteX10" fmla="*/ 436757 w 2010998"/>
                <a:gd name="connsiteY10" fmla="*/ 1606014 h 1680908"/>
                <a:gd name="connsiteX11" fmla="*/ 434846 w 2010998"/>
                <a:gd name="connsiteY11" fmla="*/ 1666770 h 1680908"/>
                <a:gd name="connsiteX12" fmla="*/ 421090 w 2010998"/>
                <a:gd name="connsiteY12" fmla="*/ 1680908 h 1680908"/>
                <a:gd name="connsiteX13" fmla="*/ 14524 w 2010998"/>
                <a:gd name="connsiteY13" fmla="*/ 1680908 h 1680908"/>
                <a:gd name="connsiteX14" fmla="*/ 386 w 2010998"/>
                <a:gd name="connsiteY14" fmla="*/ 1666006 h 1680908"/>
                <a:gd name="connsiteX15" fmla="*/ 1150 w 2010998"/>
                <a:gd name="connsiteY15" fmla="*/ 1336626 h 1680908"/>
                <a:gd name="connsiteX16" fmla="*/ 66873 w 2010998"/>
                <a:gd name="connsiteY16" fmla="*/ 1145570 h 1680908"/>
                <a:gd name="connsiteX17" fmla="*/ 322123 w 2010998"/>
                <a:gd name="connsiteY17" fmla="*/ 930441 h 1680908"/>
                <a:gd name="connsiteX18" fmla="*/ 589219 w 2010998"/>
                <a:gd name="connsiteY18" fmla="*/ 867393 h 1680908"/>
                <a:gd name="connsiteX19" fmla="*/ 889176 w 2010998"/>
                <a:gd name="connsiteY19" fmla="*/ 867775 h 1680908"/>
                <a:gd name="connsiteX20" fmla="*/ 952989 w 2010998"/>
                <a:gd name="connsiteY20" fmla="*/ 804344 h 1680908"/>
                <a:gd name="connsiteX21" fmla="*/ 953371 w 2010998"/>
                <a:gd name="connsiteY21" fmla="*/ 765751 h 1680908"/>
                <a:gd name="connsiteX22" fmla="*/ 934266 w 2010998"/>
                <a:gd name="connsiteY22" fmla="*/ 745881 h 1680908"/>
                <a:gd name="connsiteX23" fmla="*/ 846762 w 2010998"/>
                <a:gd name="connsiteY23" fmla="*/ 746264 h 1680908"/>
                <a:gd name="connsiteX24" fmla="*/ 829185 w 2010998"/>
                <a:gd name="connsiteY24" fmla="*/ 729833 h 1680908"/>
                <a:gd name="connsiteX25" fmla="*/ 829185 w 2010998"/>
                <a:gd name="connsiteY25" fmla="*/ 645386 h 1680908"/>
                <a:gd name="connsiteX26" fmla="*/ 844469 w 2010998"/>
                <a:gd name="connsiteY26" fmla="*/ 629720 h 1680908"/>
                <a:gd name="connsiteX27" fmla="*/ 938087 w 2010998"/>
                <a:gd name="connsiteY27" fmla="*/ 630102 h 1680908"/>
                <a:gd name="connsiteX28" fmla="*/ 953371 w 2010998"/>
                <a:gd name="connsiteY28" fmla="*/ 614435 h 1680908"/>
                <a:gd name="connsiteX29" fmla="*/ 953371 w 2010998"/>
                <a:gd name="connsiteY29" fmla="*/ 497127 h 1680908"/>
                <a:gd name="connsiteX30" fmla="*/ 1117679 w 2010998"/>
                <a:gd name="connsiteY30" fmla="*/ 330526 h 1680908"/>
                <a:gd name="connsiteX31" fmla="*/ 1131053 w 2010998"/>
                <a:gd name="connsiteY31" fmla="*/ 330526 h 1680908"/>
                <a:gd name="connsiteX32" fmla="*/ 1144809 w 2010998"/>
                <a:gd name="connsiteY32" fmla="*/ 316388 h 1680908"/>
                <a:gd name="connsiteX33" fmla="*/ 1144809 w 2010998"/>
                <a:gd name="connsiteY33" fmla="*/ 242259 h 1680908"/>
                <a:gd name="connsiteX34" fmla="*/ 1129525 w 2010998"/>
                <a:gd name="connsiteY34" fmla="*/ 228120 h 1680908"/>
                <a:gd name="connsiteX35" fmla="*/ 1099338 w 2010998"/>
                <a:gd name="connsiteY35" fmla="*/ 196787 h 1680908"/>
                <a:gd name="connsiteX36" fmla="*/ 1099338 w 2010998"/>
                <a:gd name="connsiteY36" fmla="*/ 152080 h 1680908"/>
                <a:gd name="connsiteX37" fmla="*/ 1082143 w 2010998"/>
                <a:gd name="connsiteY37" fmla="*/ 140617 h 1680908"/>
                <a:gd name="connsiteX38" fmla="*/ 1029029 w 2010998"/>
                <a:gd name="connsiteY38" fmla="*/ 159340 h 1680908"/>
                <a:gd name="connsiteX39" fmla="*/ 924713 w 2010998"/>
                <a:gd name="connsiteY39" fmla="*/ 178064 h 1680908"/>
                <a:gd name="connsiteX40" fmla="*/ 721047 w 2010998"/>
                <a:gd name="connsiteY40" fmla="*/ 191820 h 1680908"/>
                <a:gd name="connsiteX41" fmla="*/ 700414 w 2010998"/>
                <a:gd name="connsiteY41" fmla="*/ 192202 h 1680908"/>
                <a:gd name="connsiteX42" fmla="*/ 661820 w 2010998"/>
                <a:gd name="connsiteY42" fmla="*/ 162015 h 1680908"/>
                <a:gd name="connsiteX43" fmla="*/ 661056 w 2010998"/>
                <a:gd name="connsiteY43" fmla="*/ 66487 h 1680908"/>
                <a:gd name="connsiteX44" fmla="*/ 704235 w 2010998"/>
                <a:gd name="connsiteY44" fmla="*/ 34008 h 1680908"/>
                <a:gd name="connsiteX45" fmla="*/ 789828 w 2010998"/>
                <a:gd name="connsiteY45" fmla="*/ 39357 h 1680908"/>
                <a:gd name="connsiteX46" fmla="*/ 892998 w 2010998"/>
                <a:gd name="connsiteY46" fmla="*/ 47000 h 1680908"/>
                <a:gd name="connsiteX47" fmla="*/ 1072972 w 2010998"/>
                <a:gd name="connsiteY47" fmla="*/ 83300 h 1680908"/>
                <a:gd name="connsiteX48" fmla="*/ 1098573 w 2010998"/>
                <a:gd name="connsiteY48" fmla="*/ 65723 h 1680908"/>
                <a:gd name="connsiteX49" fmla="*/ 1098573 w 2010998"/>
                <a:gd name="connsiteY49" fmla="*/ 12228 h 1680908"/>
                <a:gd name="connsiteX50" fmla="*/ 1110801 w 2010998"/>
                <a:gd name="connsiteY50" fmla="*/ 0 h 1680908"/>
                <a:gd name="connsiteX51" fmla="*/ 1336247 w 2010998"/>
                <a:gd name="connsiteY51" fmla="*/ 0 h 1680908"/>
                <a:gd name="connsiteX52" fmla="*/ 1348092 w 2010998"/>
                <a:gd name="connsiteY52" fmla="*/ 12610 h 1680908"/>
                <a:gd name="connsiteX53" fmla="*/ 1348092 w 2010998"/>
                <a:gd name="connsiteY53" fmla="*/ 79479 h 1680908"/>
                <a:gd name="connsiteX54" fmla="*/ 1360320 w 2010998"/>
                <a:gd name="connsiteY54" fmla="*/ 88268 h 1680908"/>
                <a:gd name="connsiteX55" fmla="*/ 1442856 w 2010998"/>
                <a:gd name="connsiteY55" fmla="*/ 59227 h 1680908"/>
                <a:gd name="connsiteX56" fmla="*/ 1490620 w 2010998"/>
                <a:gd name="connsiteY56" fmla="*/ 51203 h 1680908"/>
                <a:gd name="connsiteX57" fmla="*/ 1656074 w 2010998"/>
                <a:gd name="connsiteY57" fmla="*/ 39740 h 1680908"/>
                <a:gd name="connsiteX58" fmla="*/ 1743195 w 2010998"/>
                <a:gd name="connsiteY58" fmla="*/ 34390 h 1680908"/>
                <a:gd name="connsiteX59" fmla="*/ 1785992 w 2010998"/>
                <a:gd name="connsiteY59" fmla="*/ 67252 h 1680908"/>
                <a:gd name="connsiteX60" fmla="*/ 1786374 w 2010998"/>
                <a:gd name="connsiteY60" fmla="*/ 157048 h 1680908"/>
                <a:gd name="connsiteX61" fmla="*/ 1742431 w 2010998"/>
                <a:gd name="connsiteY61" fmla="*/ 191820 h 1680908"/>
                <a:gd name="connsiteX62" fmla="*/ 1594936 w 2010998"/>
                <a:gd name="connsiteY62" fmla="*/ 181885 h 1680908"/>
                <a:gd name="connsiteX63" fmla="*/ 1499026 w 2010998"/>
                <a:gd name="connsiteY63" fmla="*/ 176153 h 1680908"/>
                <a:gd name="connsiteX64" fmla="*/ 1418401 w 2010998"/>
                <a:gd name="connsiteY64" fmla="*/ 159340 h 1680908"/>
                <a:gd name="connsiteX65" fmla="*/ 1364141 w 2010998"/>
                <a:gd name="connsiteY65" fmla="*/ 139853 h 1680908"/>
                <a:gd name="connsiteX66" fmla="*/ 1348474 w 2010998"/>
                <a:gd name="connsiteY66" fmla="*/ 151698 h 1680908"/>
                <a:gd name="connsiteX67" fmla="*/ 1348474 w 2010998"/>
                <a:gd name="connsiteY67" fmla="*/ 215511 h 1680908"/>
                <a:gd name="connsiteX68" fmla="*/ 1336247 w 2010998"/>
                <a:gd name="connsiteY68" fmla="*/ 227738 h 1680908"/>
                <a:gd name="connsiteX69" fmla="*/ 1303385 w 2010998"/>
                <a:gd name="connsiteY69" fmla="*/ 231177 h 1680908"/>
                <a:gd name="connsiteX70" fmla="*/ 1300710 w 2010998"/>
                <a:gd name="connsiteY70" fmla="*/ 265567 h 1680908"/>
                <a:gd name="connsiteX71" fmla="*/ 1300710 w 2010998"/>
                <a:gd name="connsiteY71" fmla="*/ 310274 h 1680908"/>
                <a:gd name="connsiteX72" fmla="*/ 1320198 w 2010998"/>
                <a:gd name="connsiteY72" fmla="*/ 330144 h 1680908"/>
                <a:gd name="connsiteX73" fmla="*/ 1426425 w 2010998"/>
                <a:gd name="connsiteY73" fmla="*/ 365298 h 1680908"/>
                <a:gd name="connsiteX74" fmla="*/ 1493677 w 2010998"/>
                <a:gd name="connsiteY74" fmla="*/ 497891 h 1680908"/>
                <a:gd name="connsiteX75" fmla="*/ 1493677 w 2010998"/>
                <a:gd name="connsiteY75" fmla="*/ 610614 h 1680908"/>
                <a:gd name="connsiteX76" fmla="*/ 1513164 w 2010998"/>
                <a:gd name="connsiteY76" fmla="*/ 629337 h 1680908"/>
                <a:gd name="connsiteX77" fmla="*/ 1600668 w 2010998"/>
                <a:gd name="connsiteY77" fmla="*/ 628955 h 1680908"/>
                <a:gd name="connsiteX78" fmla="*/ 1615570 w 2010998"/>
                <a:gd name="connsiteY78" fmla="*/ 643093 h 1680908"/>
                <a:gd name="connsiteX79" fmla="*/ 1615570 w 2010998"/>
                <a:gd name="connsiteY79" fmla="*/ 730597 h 1680908"/>
                <a:gd name="connsiteX80" fmla="*/ 1601050 w 2010998"/>
                <a:gd name="connsiteY80" fmla="*/ 745499 h 1680908"/>
                <a:gd name="connsiteX81" fmla="*/ 1513546 w 2010998"/>
                <a:gd name="connsiteY81" fmla="*/ 745499 h 1680908"/>
                <a:gd name="connsiteX82" fmla="*/ 1494059 w 2010998"/>
                <a:gd name="connsiteY82" fmla="*/ 765751 h 1680908"/>
                <a:gd name="connsiteX83" fmla="*/ 1494059 w 2010998"/>
                <a:gd name="connsiteY83" fmla="*/ 807401 h 1680908"/>
                <a:gd name="connsiteX84" fmla="*/ 1553668 w 2010998"/>
                <a:gd name="connsiteY84" fmla="*/ 867011 h 1680908"/>
                <a:gd name="connsiteX85" fmla="*/ 1770325 w 2010998"/>
                <a:gd name="connsiteY85" fmla="*/ 867011 h 1680908"/>
                <a:gd name="connsiteX86" fmla="*/ 2010937 w 2010998"/>
                <a:gd name="connsiteY86" fmla="*/ 875133 h 1680908"/>
                <a:gd name="connsiteX0" fmla="*/ 2010937 w 2019435"/>
                <a:gd name="connsiteY0" fmla="*/ 875133 h 1680908"/>
                <a:gd name="connsiteX1" fmla="*/ 1996132 w 2019435"/>
                <a:gd name="connsiteY1" fmla="*/ 1393555 h 1680908"/>
                <a:gd name="connsiteX2" fmla="*/ 1780642 w 2019435"/>
                <a:gd name="connsiteY2" fmla="*/ 1369105 h 1680908"/>
                <a:gd name="connsiteX3" fmla="*/ 1462725 w 2019435"/>
                <a:gd name="connsiteY3" fmla="*/ 1429479 h 1680908"/>
                <a:gd name="connsiteX4" fmla="*/ 1269377 w 2019435"/>
                <a:gd name="connsiteY4" fmla="*/ 1470365 h 1680908"/>
                <a:gd name="connsiteX5" fmla="*/ 995403 w 2019435"/>
                <a:gd name="connsiteY5" fmla="*/ 1442470 h 1680908"/>
                <a:gd name="connsiteX6" fmla="*/ 859372 w 2019435"/>
                <a:gd name="connsiteY6" fmla="*/ 1395471 h 1680908"/>
                <a:gd name="connsiteX7" fmla="*/ 701560 w 2019435"/>
                <a:gd name="connsiteY7" fmla="*/ 1371780 h 1680908"/>
                <a:gd name="connsiteX8" fmla="*/ 615967 w 2019435"/>
                <a:gd name="connsiteY8" fmla="*/ 1372544 h 1680908"/>
                <a:gd name="connsiteX9" fmla="*/ 483756 w 2019435"/>
                <a:gd name="connsiteY9" fmla="*/ 1462722 h 1680908"/>
                <a:gd name="connsiteX10" fmla="*/ 436757 w 2019435"/>
                <a:gd name="connsiteY10" fmla="*/ 1606014 h 1680908"/>
                <a:gd name="connsiteX11" fmla="*/ 434846 w 2019435"/>
                <a:gd name="connsiteY11" fmla="*/ 1666770 h 1680908"/>
                <a:gd name="connsiteX12" fmla="*/ 421090 w 2019435"/>
                <a:gd name="connsiteY12" fmla="*/ 1680908 h 1680908"/>
                <a:gd name="connsiteX13" fmla="*/ 14524 w 2019435"/>
                <a:gd name="connsiteY13" fmla="*/ 1680908 h 1680908"/>
                <a:gd name="connsiteX14" fmla="*/ 386 w 2019435"/>
                <a:gd name="connsiteY14" fmla="*/ 1666006 h 1680908"/>
                <a:gd name="connsiteX15" fmla="*/ 1150 w 2019435"/>
                <a:gd name="connsiteY15" fmla="*/ 1336626 h 1680908"/>
                <a:gd name="connsiteX16" fmla="*/ 66873 w 2019435"/>
                <a:gd name="connsiteY16" fmla="*/ 1145570 h 1680908"/>
                <a:gd name="connsiteX17" fmla="*/ 322123 w 2019435"/>
                <a:gd name="connsiteY17" fmla="*/ 930441 h 1680908"/>
                <a:gd name="connsiteX18" fmla="*/ 589219 w 2019435"/>
                <a:gd name="connsiteY18" fmla="*/ 867393 h 1680908"/>
                <a:gd name="connsiteX19" fmla="*/ 889176 w 2019435"/>
                <a:gd name="connsiteY19" fmla="*/ 867775 h 1680908"/>
                <a:gd name="connsiteX20" fmla="*/ 952989 w 2019435"/>
                <a:gd name="connsiteY20" fmla="*/ 804344 h 1680908"/>
                <a:gd name="connsiteX21" fmla="*/ 953371 w 2019435"/>
                <a:gd name="connsiteY21" fmla="*/ 765751 h 1680908"/>
                <a:gd name="connsiteX22" fmla="*/ 934266 w 2019435"/>
                <a:gd name="connsiteY22" fmla="*/ 745881 h 1680908"/>
                <a:gd name="connsiteX23" fmla="*/ 846762 w 2019435"/>
                <a:gd name="connsiteY23" fmla="*/ 746264 h 1680908"/>
                <a:gd name="connsiteX24" fmla="*/ 829185 w 2019435"/>
                <a:gd name="connsiteY24" fmla="*/ 729833 h 1680908"/>
                <a:gd name="connsiteX25" fmla="*/ 829185 w 2019435"/>
                <a:gd name="connsiteY25" fmla="*/ 645386 h 1680908"/>
                <a:gd name="connsiteX26" fmla="*/ 844469 w 2019435"/>
                <a:gd name="connsiteY26" fmla="*/ 629720 h 1680908"/>
                <a:gd name="connsiteX27" fmla="*/ 938087 w 2019435"/>
                <a:gd name="connsiteY27" fmla="*/ 630102 h 1680908"/>
                <a:gd name="connsiteX28" fmla="*/ 953371 w 2019435"/>
                <a:gd name="connsiteY28" fmla="*/ 614435 h 1680908"/>
                <a:gd name="connsiteX29" fmla="*/ 953371 w 2019435"/>
                <a:gd name="connsiteY29" fmla="*/ 497127 h 1680908"/>
                <a:gd name="connsiteX30" fmla="*/ 1117679 w 2019435"/>
                <a:gd name="connsiteY30" fmla="*/ 330526 h 1680908"/>
                <a:gd name="connsiteX31" fmla="*/ 1131053 w 2019435"/>
                <a:gd name="connsiteY31" fmla="*/ 330526 h 1680908"/>
                <a:gd name="connsiteX32" fmla="*/ 1144809 w 2019435"/>
                <a:gd name="connsiteY32" fmla="*/ 316388 h 1680908"/>
                <a:gd name="connsiteX33" fmla="*/ 1144809 w 2019435"/>
                <a:gd name="connsiteY33" fmla="*/ 242259 h 1680908"/>
                <a:gd name="connsiteX34" fmla="*/ 1129525 w 2019435"/>
                <a:gd name="connsiteY34" fmla="*/ 228120 h 1680908"/>
                <a:gd name="connsiteX35" fmla="*/ 1099338 w 2019435"/>
                <a:gd name="connsiteY35" fmla="*/ 196787 h 1680908"/>
                <a:gd name="connsiteX36" fmla="*/ 1099338 w 2019435"/>
                <a:gd name="connsiteY36" fmla="*/ 152080 h 1680908"/>
                <a:gd name="connsiteX37" fmla="*/ 1082143 w 2019435"/>
                <a:gd name="connsiteY37" fmla="*/ 140617 h 1680908"/>
                <a:gd name="connsiteX38" fmla="*/ 1029029 w 2019435"/>
                <a:gd name="connsiteY38" fmla="*/ 159340 h 1680908"/>
                <a:gd name="connsiteX39" fmla="*/ 924713 w 2019435"/>
                <a:gd name="connsiteY39" fmla="*/ 178064 h 1680908"/>
                <a:gd name="connsiteX40" fmla="*/ 721047 w 2019435"/>
                <a:gd name="connsiteY40" fmla="*/ 191820 h 1680908"/>
                <a:gd name="connsiteX41" fmla="*/ 700414 w 2019435"/>
                <a:gd name="connsiteY41" fmla="*/ 192202 h 1680908"/>
                <a:gd name="connsiteX42" fmla="*/ 661820 w 2019435"/>
                <a:gd name="connsiteY42" fmla="*/ 162015 h 1680908"/>
                <a:gd name="connsiteX43" fmla="*/ 661056 w 2019435"/>
                <a:gd name="connsiteY43" fmla="*/ 66487 h 1680908"/>
                <a:gd name="connsiteX44" fmla="*/ 704235 w 2019435"/>
                <a:gd name="connsiteY44" fmla="*/ 34008 h 1680908"/>
                <a:gd name="connsiteX45" fmla="*/ 789828 w 2019435"/>
                <a:gd name="connsiteY45" fmla="*/ 39357 h 1680908"/>
                <a:gd name="connsiteX46" fmla="*/ 892998 w 2019435"/>
                <a:gd name="connsiteY46" fmla="*/ 47000 h 1680908"/>
                <a:gd name="connsiteX47" fmla="*/ 1072972 w 2019435"/>
                <a:gd name="connsiteY47" fmla="*/ 83300 h 1680908"/>
                <a:gd name="connsiteX48" fmla="*/ 1098573 w 2019435"/>
                <a:gd name="connsiteY48" fmla="*/ 65723 h 1680908"/>
                <a:gd name="connsiteX49" fmla="*/ 1098573 w 2019435"/>
                <a:gd name="connsiteY49" fmla="*/ 12228 h 1680908"/>
                <a:gd name="connsiteX50" fmla="*/ 1110801 w 2019435"/>
                <a:gd name="connsiteY50" fmla="*/ 0 h 1680908"/>
                <a:gd name="connsiteX51" fmla="*/ 1336247 w 2019435"/>
                <a:gd name="connsiteY51" fmla="*/ 0 h 1680908"/>
                <a:gd name="connsiteX52" fmla="*/ 1348092 w 2019435"/>
                <a:gd name="connsiteY52" fmla="*/ 12610 h 1680908"/>
                <a:gd name="connsiteX53" fmla="*/ 1348092 w 2019435"/>
                <a:gd name="connsiteY53" fmla="*/ 79479 h 1680908"/>
                <a:gd name="connsiteX54" fmla="*/ 1360320 w 2019435"/>
                <a:gd name="connsiteY54" fmla="*/ 88268 h 1680908"/>
                <a:gd name="connsiteX55" fmla="*/ 1442856 w 2019435"/>
                <a:gd name="connsiteY55" fmla="*/ 59227 h 1680908"/>
                <a:gd name="connsiteX56" fmla="*/ 1490620 w 2019435"/>
                <a:gd name="connsiteY56" fmla="*/ 51203 h 1680908"/>
                <a:gd name="connsiteX57" fmla="*/ 1656074 w 2019435"/>
                <a:gd name="connsiteY57" fmla="*/ 39740 h 1680908"/>
                <a:gd name="connsiteX58" fmla="*/ 1743195 w 2019435"/>
                <a:gd name="connsiteY58" fmla="*/ 34390 h 1680908"/>
                <a:gd name="connsiteX59" fmla="*/ 1785992 w 2019435"/>
                <a:gd name="connsiteY59" fmla="*/ 67252 h 1680908"/>
                <a:gd name="connsiteX60" fmla="*/ 1786374 w 2019435"/>
                <a:gd name="connsiteY60" fmla="*/ 157048 h 1680908"/>
                <a:gd name="connsiteX61" fmla="*/ 1742431 w 2019435"/>
                <a:gd name="connsiteY61" fmla="*/ 191820 h 1680908"/>
                <a:gd name="connsiteX62" fmla="*/ 1594936 w 2019435"/>
                <a:gd name="connsiteY62" fmla="*/ 181885 h 1680908"/>
                <a:gd name="connsiteX63" fmla="*/ 1499026 w 2019435"/>
                <a:gd name="connsiteY63" fmla="*/ 176153 h 1680908"/>
                <a:gd name="connsiteX64" fmla="*/ 1418401 w 2019435"/>
                <a:gd name="connsiteY64" fmla="*/ 159340 h 1680908"/>
                <a:gd name="connsiteX65" fmla="*/ 1364141 w 2019435"/>
                <a:gd name="connsiteY65" fmla="*/ 139853 h 1680908"/>
                <a:gd name="connsiteX66" fmla="*/ 1348474 w 2019435"/>
                <a:gd name="connsiteY66" fmla="*/ 151698 h 1680908"/>
                <a:gd name="connsiteX67" fmla="*/ 1348474 w 2019435"/>
                <a:gd name="connsiteY67" fmla="*/ 215511 h 1680908"/>
                <a:gd name="connsiteX68" fmla="*/ 1336247 w 2019435"/>
                <a:gd name="connsiteY68" fmla="*/ 227738 h 1680908"/>
                <a:gd name="connsiteX69" fmla="*/ 1303385 w 2019435"/>
                <a:gd name="connsiteY69" fmla="*/ 231177 h 1680908"/>
                <a:gd name="connsiteX70" fmla="*/ 1300710 w 2019435"/>
                <a:gd name="connsiteY70" fmla="*/ 265567 h 1680908"/>
                <a:gd name="connsiteX71" fmla="*/ 1300710 w 2019435"/>
                <a:gd name="connsiteY71" fmla="*/ 310274 h 1680908"/>
                <a:gd name="connsiteX72" fmla="*/ 1320198 w 2019435"/>
                <a:gd name="connsiteY72" fmla="*/ 330144 h 1680908"/>
                <a:gd name="connsiteX73" fmla="*/ 1426425 w 2019435"/>
                <a:gd name="connsiteY73" fmla="*/ 365298 h 1680908"/>
                <a:gd name="connsiteX74" fmla="*/ 1493677 w 2019435"/>
                <a:gd name="connsiteY74" fmla="*/ 497891 h 1680908"/>
                <a:gd name="connsiteX75" fmla="*/ 1493677 w 2019435"/>
                <a:gd name="connsiteY75" fmla="*/ 610614 h 1680908"/>
                <a:gd name="connsiteX76" fmla="*/ 1513164 w 2019435"/>
                <a:gd name="connsiteY76" fmla="*/ 629337 h 1680908"/>
                <a:gd name="connsiteX77" fmla="*/ 1600668 w 2019435"/>
                <a:gd name="connsiteY77" fmla="*/ 628955 h 1680908"/>
                <a:gd name="connsiteX78" fmla="*/ 1615570 w 2019435"/>
                <a:gd name="connsiteY78" fmla="*/ 643093 h 1680908"/>
                <a:gd name="connsiteX79" fmla="*/ 1615570 w 2019435"/>
                <a:gd name="connsiteY79" fmla="*/ 730597 h 1680908"/>
                <a:gd name="connsiteX80" fmla="*/ 1601050 w 2019435"/>
                <a:gd name="connsiteY80" fmla="*/ 745499 h 1680908"/>
                <a:gd name="connsiteX81" fmla="*/ 1513546 w 2019435"/>
                <a:gd name="connsiteY81" fmla="*/ 745499 h 1680908"/>
                <a:gd name="connsiteX82" fmla="*/ 1494059 w 2019435"/>
                <a:gd name="connsiteY82" fmla="*/ 765751 h 1680908"/>
                <a:gd name="connsiteX83" fmla="*/ 1494059 w 2019435"/>
                <a:gd name="connsiteY83" fmla="*/ 807401 h 1680908"/>
                <a:gd name="connsiteX84" fmla="*/ 1553668 w 2019435"/>
                <a:gd name="connsiteY84" fmla="*/ 867011 h 1680908"/>
                <a:gd name="connsiteX85" fmla="*/ 1770325 w 2019435"/>
                <a:gd name="connsiteY85" fmla="*/ 867011 h 1680908"/>
                <a:gd name="connsiteX86" fmla="*/ 2010937 w 2019435"/>
                <a:gd name="connsiteY86" fmla="*/ 875133 h 1680908"/>
                <a:gd name="connsiteX0" fmla="*/ 2010937 w 2041231"/>
                <a:gd name="connsiteY0" fmla="*/ 875133 h 1680908"/>
                <a:gd name="connsiteX1" fmla="*/ 1996132 w 2041231"/>
                <a:gd name="connsiteY1" fmla="*/ 1393555 h 1680908"/>
                <a:gd name="connsiteX2" fmla="*/ 1780642 w 2041231"/>
                <a:gd name="connsiteY2" fmla="*/ 1369105 h 1680908"/>
                <a:gd name="connsiteX3" fmla="*/ 1462725 w 2041231"/>
                <a:gd name="connsiteY3" fmla="*/ 1429479 h 1680908"/>
                <a:gd name="connsiteX4" fmla="*/ 1269377 w 2041231"/>
                <a:gd name="connsiteY4" fmla="*/ 1470365 h 1680908"/>
                <a:gd name="connsiteX5" fmla="*/ 995403 w 2041231"/>
                <a:gd name="connsiteY5" fmla="*/ 1442470 h 1680908"/>
                <a:gd name="connsiteX6" fmla="*/ 859372 w 2041231"/>
                <a:gd name="connsiteY6" fmla="*/ 1395471 h 1680908"/>
                <a:gd name="connsiteX7" fmla="*/ 701560 w 2041231"/>
                <a:gd name="connsiteY7" fmla="*/ 1371780 h 1680908"/>
                <a:gd name="connsiteX8" fmla="*/ 615967 w 2041231"/>
                <a:gd name="connsiteY8" fmla="*/ 1372544 h 1680908"/>
                <a:gd name="connsiteX9" fmla="*/ 483756 w 2041231"/>
                <a:gd name="connsiteY9" fmla="*/ 1462722 h 1680908"/>
                <a:gd name="connsiteX10" fmla="*/ 436757 w 2041231"/>
                <a:gd name="connsiteY10" fmla="*/ 1606014 h 1680908"/>
                <a:gd name="connsiteX11" fmla="*/ 434846 w 2041231"/>
                <a:gd name="connsiteY11" fmla="*/ 1666770 h 1680908"/>
                <a:gd name="connsiteX12" fmla="*/ 421090 w 2041231"/>
                <a:gd name="connsiteY12" fmla="*/ 1680908 h 1680908"/>
                <a:gd name="connsiteX13" fmla="*/ 14524 w 2041231"/>
                <a:gd name="connsiteY13" fmla="*/ 1680908 h 1680908"/>
                <a:gd name="connsiteX14" fmla="*/ 386 w 2041231"/>
                <a:gd name="connsiteY14" fmla="*/ 1666006 h 1680908"/>
                <a:gd name="connsiteX15" fmla="*/ 1150 w 2041231"/>
                <a:gd name="connsiteY15" fmla="*/ 1336626 h 1680908"/>
                <a:gd name="connsiteX16" fmla="*/ 66873 w 2041231"/>
                <a:gd name="connsiteY16" fmla="*/ 1145570 h 1680908"/>
                <a:gd name="connsiteX17" fmla="*/ 322123 w 2041231"/>
                <a:gd name="connsiteY17" fmla="*/ 930441 h 1680908"/>
                <a:gd name="connsiteX18" fmla="*/ 589219 w 2041231"/>
                <a:gd name="connsiteY18" fmla="*/ 867393 h 1680908"/>
                <a:gd name="connsiteX19" fmla="*/ 889176 w 2041231"/>
                <a:gd name="connsiteY19" fmla="*/ 867775 h 1680908"/>
                <a:gd name="connsiteX20" fmla="*/ 952989 w 2041231"/>
                <a:gd name="connsiteY20" fmla="*/ 804344 h 1680908"/>
                <a:gd name="connsiteX21" fmla="*/ 953371 w 2041231"/>
                <a:gd name="connsiteY21" fmla="*/ 765751 h 1680908"/>
                <a:gd name="connsiteX22" fmla="*/ 934266 w 2041231"/>
                <a:gd name="connsiteY22" fmla="*/ 745881 h 1680908"/>
                <a:gd name="connsiteX23" fmla="*/ 846762 w 2041231"/>
                <a:gd name="connsiteY23" fmla="*/ 746264 h 1680908"/>
                <a:gd name="connsiteX24" fmla="*/ 829185 w 2041231"/>
                <a:gd name="connsiteY24" fmla="*/ 729833 h 1680908"/>
                <a:gd name="connsiteX25" fmla="*/ 829185 w 2041231"/>
                <a:gd name="connsiteY25" fmla="*/ 645386 h 1680908"/>
                <a:gd name="connsiteX26" fmla="*/ 844469 w 2041231"/>
                <a:gd name="connsiteY26" fmla="*/ 629720 h 1680908"/>
                <a:gd name="connsiteX27" fmla="*/ 938087 w 2041231"/>
                <a:gd name="connsiteY27" fmla="*/ 630102 h 1680908"/>
                <a:gd name="connsiteX28" fmla="*/ 953371 w 2041231"/>
                <a:gd name="connsiteY28" fmla="*/ 614435 h 1680908"/>
                <a:gd name="connsiteX29" fmla="*/ 953371 w 2041231"/>
                <a:gd name="connsiteY29" fmla="*/ 497127 h 1680908"/>
                <a:gd name="connsiteX30" fmla="*/ 1117679 w 2041231"/>
                <a:gd name="connsiteY30" fmla="*/ 330526 h 1680908"/>
                <a:gd name="connsiteX31" fmla="*/ 1131053 w 2041231"/>
                <a:gd name="connsiteY31" fmla="*/ 330526 h 1680908"/>
                <a:gd name="connsiteX32" fmla="*/ 1144809 w 2041231"/>
                <a:gd name="connsiteY32" fmla="*/ 316388 h 1680908"/>
                <a:gd name="connsiteX33" fmla="*/ 1144809 w 2041231"/>
                <a:gd name="connsiteY33" fmla="*/ 242259 h 1680908"/>
                <a:gd name="connsiteX34" fmla="*/ 1129525 w 2041231"/>
                <a:gd name="connsiteY34" fmla="*/ 228120 h 1680908"/>
                <a:gd name="connsiteX35" fmla="*/ 1099338 w 2041231"/>
                <a:gd name="connsiteY35" fmla="*/ 196787 h 1680908"/>
                <a:gd name="connsiteX36" fmla="*/ 1099338 w 2041231"/>
                <a:gd name="connsiteY36" fmla="*/ 152080 h 1680908"/>
                <a:gd name="connsiteX37" fmla="*/ 1082143 w 2041231"/>
                <a:gd name="connsiteY37" fmla="*/ 140617 h 1680908"/>
                <a:gd name="connsiteX38" fmla="*/ 1029029 w 2041231"/>
                <a:gd name="connsiteY38" fmla="*/ 159340 h 1680908"/>
                <a:gd name="connsiteX39" fmla="*/ 924713 w 2041231"/>
                <a:gd name="connsiteY39" fmla="*/ 178064 h 1680908"/>
                <a:gd name="connsiteX40" fmla="*/ 721047 w 2041231"/>
                <a:gd name="connsiteY40" fmla="*/ 191820 h 1680908"/>
                <a:gd name="connsiteX41" fmla="*/ 700414 w 2041231"/>
                <a:gd name="connsiteY41" fmla="*/ 192202 h 1680908"/>
                <a:gd name="connsiteX42" fmla="*/ 661820 w 2041231"/>
                <a:gd name="connsiteY42" fmla="*/ 162015 h 1680908"/>
                <a:gd name="connsiteX43" fmla="*/ 661056 w 2041231"/>
                <a:gd name="connsiteY43" fmla="*/ 66487 h 1680908"/>
                <a:gd name="connsiteX44" fmla="*/ 704235 w 2041231"/>
                <a:gd name="connsiteY44" fmla="*/ 34008 h 1680908"/>
                <a:gd name="connsiteX45" fmla="*/ 789828 w 2041231"/>
                <a:gd name="connsiteY45" fmla="*/ 39357 h 1680908"/>
                <a:gd name="connsiteX46" fmla="*/ 892998 w 2041231"/>
                <a:gd name="connsiteY46" fmla="*/ 47000 h 1680908"/>
                <a:gd name="connsiteX47" fmla="*/ 1072972 w 2041231"/>
                <a:gd name="connsiteY47" fmla="*/ 83300 h 1680908"/>
                <a:gd name="connsiteX48" fmla="*/ 1098573 w 2041231"/>
                <a:gd name="connsiteY48" fmla="*/ 65723 h 1680908"/>
                <a:gd name="connsiteX49" fmla="*/ 1098573 w 2041231"/>
                <a:gd name="connsiteY49" fmla="*/ 12228 h 1680908"/>
                <a:gd name="connsiteX50" fmla="*/ 1110801 w 2041231"/>
                <a:gd name="connsiteY50" fmla="*/ 0 h 1680908"/>
                <a:gd name="connsiteX51" fmla="*/ 1336247 w 2041231"/>
                <a:gd name="connsiteY51" fmla="*/ 0 h 1680908"/>
                <a:gd name="connsiteX52" fmla="*/ 1348092 w 2041231"/>
                <a:gd name="connsiteY52" fmla="*/ 12610 h 1680908"/>
                <a:gd name="connsiteX53" fmla="*/ 1348092 w 2041231"/>
                <a:gd name="connsiteY53" fmla="*/ 79479 h 1680908"/>
                <a:gd name="connsiteX54" fmla="*/ 1360320 w 2041231"/>
                <a:gd name="connsiteY54" fmla="*/ 88268 h 1680908"/>
                <a:gd name="connsiteX55" fmla="*/ 1442856 w 2041231"/>
                <a:gd name="connsiteY55" fmla="*/ 59227 h 1680908"/>
                <a:gd name="connsiteX56" fmla="*/ 1490620 w 2041231"/>
                <a:gd name="connsiteY56" fmla="*/ 51203 h 1680908"/>
                <a:gd name="connsiteX57" fmla="*/ 1656074 w 2041231"/>
                <a:gd name="connsiteY57" fmla="*/ 39740 h 1680908"/>
                <a:gd name="connsiteX58" fmla="*/ 1743195 w 2041231"/>
                <a:gd name="connsiteY58" fmla="*/ 34390 h 1680908"/>
                <a:gd name="connsiteX59" fmla="*/ 1785992 w 2041231"/>
                <a:gd name="connsiteY59" fmla="*/ 67252 h 1680908"/>
                <a:gd name="connsiteX60" fmla="*/ 1786374 w 2041231"/>
                <a:gd name="connsiteY60" fmla="*/ 157048 h 1680908"/>
                <a:gd name="connsiteX61" fmla="*/ 1742431 w 2041231"/>
                <a:gd name="connsiteY61" fmla="*/ 191820 h 1680908"/>
                <a:gd name="connsiteX62" fmla="*/ 1594936 w 2041231"/>
                <a:gd name="connsiteY62" fmla="*/ 181885 h 1680908"/>
                <a:gd name="connsiteX63" fmla="*/ 1499026 w 2041231"/>
                <a:gd name="connsiteY63" fmla="*/ 176153 h 1680908"/>
                <a:gd name="connsiteX64" fmla="*/ 1418401 w 2041231"/>
                <a:gd name="connsiteY64" fmla="*/ 159340 h 1680908"/>
                <a:gd name="connsiteX65" fmla="*/ 1364141 w 2041231"/>
                <a:gd name="connsiteY65" fmla="*/ 139853 h 1680908"/>
                <a:gd name="connsiteX66" fmla="*/ 1348474 w 2041231"/>
                <a:gd name="connsiteY66" fmla="*/ 151698 h 1680908"/>
                <a:gd name="connsiteX67" fmla="*/ 1348474 w 2041231"/>
                <a:gd name="connsiteY67" fmla="*/ 215511 h 1680908"/>
                <a:gd name="connsiteX68" fmla="*/ 1336247 w 2041231"/>
                <a:gd name="connsiteY68" fmla="*/ 227738 h 1680908"/>
                <a:gd name="connsiteX69" fmla="*/ 1303385 w 2041231"/>
                <a:gd name="connsiteY69" fmla="*/ 231177 h 1680908"/>
                <a:gd name="connsiteX70" fmla="*/ 1300710 w 2041231"/>
                <a:gd name="connsiteY70" fmla="*/ 265567 h 1680908"/>
                <a:gd name="connsiteX71" fmla="*/ 1300710 w 2041231"/>
                <a:gd name="connsiteY71" fmla="*/ 310274 h 1680908"/>
                <a:gd name="connsiteX72" fmla="*/ 1320198 w 2041231"/>
                <a:gd name="connsiteY72" fmla="*/ 330144 h 1680908"/>
                <a:gd name="connsiteX73" fmla="*/ 1426425 w 2041231"/>
                <a:gd name="connsiteY73" fmla="*/ 365298 h 1680908"/>
                <a:gd name="connsiteX74" fmla="*/ 1493677 w 2041231"/>
                <a:gd name="connsiteY74" fmla="*/ 497891 h 1680908"/>
                <a:gd name="connsiteX75" fmla="*/ 1493677 w 2041231"/>
                <a:gd name="connsiteY75" fmla="*/ 610614 h 1680908"/>
                <a:gd name="connsiteX76" fmla="*/ 1513164 w 2041231"/>
                <a:gd name="connsiteY76" fmla="*/ 629337 h 1680908"/>
                <a:gd name="connsiteX77" fmla="*/ 1600668 w 2041231"/>
                <a:gd name="connsiteY77" fmla="*/ 628955 h 1680908"/>
                <a:gd name="connsiteX78" fmla="*/ 1615570 w 2041231"/>
                <a:gd name="connsiteY78" fmla="*/ 643093 h 1680908"/>
                <a:gd name="connsiteX79" fmla="*/ 1615570 w 2041231"/>
                <a:gd name="connsiteY79" fmla="*/ 730597 h 1680908"/>
                <a:gd name="connsiteX80" fmla="*/ 1601050 w 2041231"/>
                <a:gd name="connsiteY80" fmla="*/ 745499 h 1680908"/>
                <a:gd name="connsiteX81" fmla="*/ 1513546 w 2041231"/>
                <a:gd name="connsiteY81" fmla="*/ 745499 h 1680908"/>
                <a:gd name="connsiteX82" fmla="*/ 1494059 w 2041231"/>
                <a:gd name="connsiteY82" fmla="*/ 765751 h 1680908"/>
                <a:gd name="connsiteX83" fmla="*/ 1494059 w 2041231"/>
                <a:gd name="connsiteY83" fmla="*/ 807401 h 1680908"/>
                <a:gd name="connsiteX84" fmla="*/ 1553668 w 2041231"/>
                <a:gd name="connsiteY84" fmla="*/ 867011 h 1680908"/>
                <a:gd name="connsiteX85" fmla="*/ 1770325 w 2041231"/>
                <a:gd name="connsiteY85" fmla="*/ 867011 h 1680908"/>
                <a:gd name="connsiteX86" fmla="*/ 2010937 w 2041231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1794"/>
                <a:gd name="connsiteY0" fmla="*/ 875133 h 1680908"/>
                <a:gd name="connsiteX1" fmla="*/ 1996132 w 2011794"/>
                <a:gd name="connsiteY1" fmla="*/ 1393555 h 1680908"/>
                <a:gd name="connsiteX2" fmla="*/ 1780642 w 2011794"/>
                <a:gd name="connsiteY2" fmla="*/ 1369105 h 1680908"/>
                <a:gd name="connsiteX3" fmla="*/ 1462725 w 2011794"/>
                <a:gd name="connsiteY3" fmla="*/ 1429479 h 1680908"/>
                <a:gd name="connsiteX4" fmla="*/ 1269377 w 2011794"/>
                <a:gd name="connsiteY4" fmla="*/ 1470365 h 1680908"/>
                <a:gd name="connsiteX5" fmla="*/ 995403 w 2011794"/>
                <a:gd name="connsiteY5" fmla="*/ 1442470 h 1680908"/>
                <a:gd name="connsiteX6" fmla="*/ 859372 w 2011794"/>
                <a:gd name="connsiteY6" fmla="*/ 1395471 h 1680908"/>
                <a:gd name="connsiteX7" fmla="*/ 701560 w 2011794"/>
                <a:gd name="connsiteY7" fmla="*/ 1371780 h 1680908"/>
                <a:gd name="connsiteX8" fmla="*/ 615967 w 2011794"/>
                <a:gd name="connsiteY8" fmla="*/ 1372544 h 1680908"/>
                <a:gd name="connsiteX9" fmla="*/ 483756 w 2011794"/>
                <a:gd name="connsiteY9" fmla="*/ 1462722 h 1680908"/>
                <a:gd name="connsiteX10" fmla="*/ 436757 w 2011794"/>
                <a:gd name="connsiteY10" fmla="*/ 1606014 h 1680908"/>
                <a:gd name="connsiteX11" fmla="*/ 434846 w 2011794"/>
                <a:gd name="connsiteY11" fmla="*/ 1666770 h 1680908"/>
                <a:gd name="connsiteX12" fmla="*/ 421090 w 2011794"/>
                <a:gd name="connsiteY12" fmla="*/ 1680908 h 1680908"/>
                <a:gd name="connsiteX13" fmla="*/ 14524 w 2011794"/>
                <a:gd name="connsiteY13" fmla="*/ 1680908 h 1680908"/>
                <a:gd name="connsiteX14" fmla="*/ 386 w 2011794"/>
                <a:gd name="connsiteY14" fmla="*/ 1666006 h 1680908"/>
                <a:gd name="connsiteX15" fmla="*/ 1150 w 2011794"/>
                <a:gd name="connsiteY15" fmla="*/ 1336626 h 1680908"/>
                <a:gd name="connsiteX16" fmla="*/ 66873 w 2011794"/>
                <a:gd name="connsiteY16" fmla="*/ 1145570 h 1680908"/>
                <a:gd name="connsiteX17" fmla="*/ 322123 w 2011794"/>
                <a:gd name="connsiteY17" fmla="*/ 930441 h 1680908"/>
                <a:gd name="connsiteX18" fmla="*/ 589219 w 2011794"/>
                <a:gd name="connsiteY18" fmla="*/ 867393 h 1680908"/>
                <a:gd name="connsiteX19" fmla="*/ 889176 w 2011794"/>
                <a:gd name="connsiteY19" fmla="*/ 867775 h 1680908"/>
                <a:gd name="connsiteX20" fmla="*/ 952989 w 2011794"/>
                <a:gd name="connsiteY20" fmla="*/ 804344 h 1680908"/>
                <a:gd name="connsiteX21" fmla="*/ 953371 w 2011794"/>
                <a:gd name="connsiteY21" fmla="*/ 765751 h 1680908"/>
                <a:gd name="connsiteX22" fmla="*/ 934266 w 2011794"/>
                <a:gd name="connsiteY22" fmla="*/ 745881 h 1680908"/>
                <a:gd name="connsiteX23" fmla="*/ 846762 w 2011794"/>
                <a:gd name="connsiteY23" fmla="*/ 746264 h 1680908"/>
                <a:gd name="connsiteX24" fmla="*/ 829185 w 2011794"/>
                <a:gd name="connsiteY24" fmla="*/ 729833 h 1680908"/>
                <a:gd name="connsiteX25" fmla="*/ 829185 w 2011794"/>
                <a:gd name="connsiteY25" fmla="*/ 645386 h 1680908"/>
                <a:gd name="connsiteX26" fmla="*/ 844469 w 2011794"/>
                <a:gd name="connsiteY26" fmla="*/ 629720 h 1680908"/>
                <a:gd name="connsiteX27" fmla="*/ 938087 w 2011794"/>
                <a:gd name="connsiteY27" fmla="*/ 630102 h 1680908"/>
                <a:gd name="connsiteX28" fmla="*/ 953371 w 2011794"/>
                <a:gd name="connsiteY28" fmla="*/ 614435 h 1680908"/>
                <a:gd name="connsiteX29" fmla="*/ 953371 w 2011794"/>
                <a:gd name="connsiteY29" fmla="*/ 497127 h 1680908"/>
                <a:gd name="connsiteX30" fmla="*/ 1117679 w 2011794"/>
                <a:gd name="connsiteY30" fmla="*/ 330526 h 1680908"/>
                <a:gd name="connsiteX31" fmla="*/ 1131053 w 2011794"/>
                <a:gd name="connsiteY31" fmla="*/ 330526 h 1680908"/>
                <a:gd name="connsiteX32" fmla="*/ 1144809 w 2011794"/>
                <a:gd name="connsiteY32" fmla="*/ 316388 h 1680908"/>
                <a:gd name="connsiteX33" fmla="*/ 1144809 w 2011794"/>
                <a:gd name="connsiteY33" fmla="*/ 242259 h 1680908"/>
                <a:gd name="connsiteX34" fmla="*/ 1129525 w 2011794"/>
                <a:gd name="connsiteY34" fmla="*/ 228120 h 1680908"/>
                <a:gd name="connsiteX35" fmla="*/ 1099338 w 2011794"/>
                <a:gd name="connsiteY35" fmla="*/ 196787 h 1680908"/>
                <a:gd name="connsiteX36" fmla="*/ 1099338 w 2011794"/>
                <a:gd name="connsiteY36" fmla="*/ 152080 h 1680908"/>
                <a:gd name="connsiteX37" fmla="*/ 1082143 w 2011794"/>
                <a:gd name="connsiteY37" fmla="*/ 140617 h 1680908"/>
                <a:gd name="connsiteX38" fmla="*/ 1029029 w 2011794"/>
                <a:gd name="connsiteY38" fmla="*/ 159340 h 1680908"/>
                <a:gd name="connsiteX39" fmla="*/ 924713 w 2011794"/>
                <a:gd name="connsiteY39" fmla="*/ 178064 h 1680908"/>
                <a:gd name="connsiteX40" fmla="*/ 721047 w 2011794"/>
                <a:gd name="connsiteY40" fmla="*/ 191820 h 1680908"/>
                <a:gd name="connsiteX41" fmla="*/ 700414 w 2011794"/>
                <a:gd name="connsiteY41" fmla="*/ 192202 h 1680908"/>
                <a:gd name="connsiteX42" fmla="*/ 661820 w 2011794"/>
                <a:gd name="connsiteY42" fmla="*/ 162015 h 1680908"/>
                <a:gd name="connsiteX43" fmla="*/ 661056 w 2011794"/>
                <a:gd name="connsiteY43" fmla="*/ 66487 h 1680908"/>
                <a:gd name="connsiteX44" fmla="*/ 704235 w 2011794"/>
                <a:gd name="connsiteY44" fmla="*/ 34008 h 1680908"/>
                <a:gd name="connsiteX45" fmla="*/ 789828 w 2011794"/>
                <a:gd name="connsiteY45" fmla="*/ 39357 h 1680908"/>
                <a:gd name="connsiteX46" fmla="*/ 892998 w 2011794"/>
                <a:gd name="connsiteY46" fmla="*/ 47000 h 1680908"/>
                <a:gd name="connsiteX47" fmla="*/ 1072972 w 2011794"/>
                <a:gd name="connsiteY47" fmla="*/ 83300 h 1680908"/>
                <a:gd name="connsiteX48" fmla="*/ 1098573 w 2011794"/>
                <a:gd name="connsiteY48" fmla="*/ 65723 h 1680908"/>
                <a:gd name="connsiteX49" fmla="*/ 1098573 w 2011794"/>
                <a:gd name="connsiteY49" fmla="*/ 12228 h 1680908"/>
                <a:gd name="connsiteX50" fmla="*/ 1110801 w 2011794"/>
                <a:gd name="connsiteY50" fmla="*/ 0 h 1680908"/>
                <a:gd name="connsiteX51" fmla="*/ 1336247 w 2011794"/>
                <a:gd name="connsiteY51" fmla="*/ 0 h 1680908"/>
                <a:gd name="connsiteX52" fmla="*/ 1348092 w 2011794"/>
                <a:gd name="connsiteY52" fmla="*/ 12610 h 1680908"/>
                <a:gd name="connsiteX53" fmla="*/ 1348092 w 2011794"/>
                <a:gd name="connsiteY53" fmla="*/ 79479 h 1680908"/>
                <a:gd name="connsiteX54" fmla="*/ 1360320 w 2011794"/>
                <a:gd name="connsiteY54" fmla="*/ 88268 h 1680908"/>
                <a:gd name="connsiteX55" fmla="*/ 1442856 w 2011794"/>
                <a:gd name="connsiteY55" fmla="*/ 59227 h 1680908"/>
                <a:gd name="connsiteX56" fmla="*/ 1490620 w 2011794"/>
                <a:gd name="connsiteY56" fmla="*/ 51203 h 1680908"/>
                <a:gd name="connsiteX57" fmla="*/ 1656074 w 2011794"/>
                <a:gd name="connsiteY57" fmla="*/ 39740 h 1680908"/>
                <a:gd name="connsiteX58" fmla="*/ 1743195 w 2011794"/>
                <a:gd name="connsiteY58" fmla="*/ 34390 h 1680908"/>
                <a:gd name="connsiteX59" fmla="*/ 1785992 w 2011794"/>
                <a:gd name="connsiteY59" fmla="*/ 67252 h 1680908"/>
                <a:gd name="connsiteX60" fmla="*/ 1786374 w 2011794"/>
                <a:gd name="connsiteY60" fmla="*/ 157048 h 1680908"/>
                <a:gd name="connsiteX61" fmla="*/ 1742431 w 2011794"/>
                <a:gd name="connsiteY61" fmla="*/ 191820 h 1680908"/>
                <a:gd name="connsiteX62" fmla="*/ 1594936 w 2011794"/>
                <a:gd name="connsiteY62" fmla="*/ 181885 h 1680908"/>
                <a:gd name="connsiteX63" fmla="*/ 1499026 w 2011794"/>
                <a:gd name="connsiteY63" fmla="*/ 176153 h 1680908"/>
                <a:gd name="connsiteX64" fmla="*/ 1418401 w 2011794"/>
                <a:gd name="connsiteY64" fmla="*/ 159340 h 1680908"/>
                <a:gd name="connsiteX65" fmla="*/ 1364141 w 2011794"/>
                <a:gd name="connsiteY65" fmla="*/ 139853 h 1680908"/>
                <a:gd name="connsiteX66" fmla="*/ 1348474 w 2011794"/>
                <a:gd name="connsiteY66" fmla="*/ 151698 h 1680908"/>
                <a:gd name="connsiteX67" fmla="*/ 1348474 w 2011794"/>
                <a:gd name="connsiteY67" fmla="*/ 215511 h 1680908"/>
                <a:gd name="connsiteX68" fmla="*/ 1336247 w 2011794"/>
                <a:gd name="connsiteY68" fmla="*/ 227738 h 1680908"/>
                <a:gd name="connsiteX69" fmla="*/ 1303385 w 2011794"/>
                <a:gd name="connsiteY69" fmla="*/ 231177 h 1680908"/>
                <a:gd name="connsiteX70" fmla="*/ 1300710 w 2011794"/>
                <a:gd name="connsiteY70" fmla="*/ 265567 h 1680908"/>
                <a:gd name="connsiteX71" fmla="*/ 1300710 w 2011794"/>
                <a:gd name="connsiteY71" fmla="*/ 310274 h 1680908"/>
                <a:gd name="connsiteX72" fmla="*/ 1320198 w 2011794"/>
                <a:gd name="connsiteY72" fmla="*/ 330144 h 1680908"/>
                <a:gd name="connsiteX73" fmla="*/ 1426425 w 2011794"/>
                <a:gd name="connsiteY73" fmla="*/ 365298 h 1680908"/>
                <a:gd name="connsiteX74" fmla="*/ 1493677 w 2011794"/>
                <a:gd name="connsiteY74" fmla="*/ 497891 h 1680908"/>
                <a:gd name="connsiteX75" fmla="*/ 1493677 w 2011794"/>
                <a:gd name="connsiteY75" fmla="*/ 610614 h 1680908"/>
                <a:gd name="connsiteX76" fmla="*/ 1513164 w 2011794"/>
                <a:gd name="connsiteY76" fmla="*/ 629337 h 1680908"/>
                <a:gd name="connsiteX77" fmla="*/ 1600668 w 2011794"/>
                <a:gd name="connsiteY77" fmla="*/ 628955 h 1680908"/>
                <a:gd name="connsiteX78" fmla="*/ 1615570 w 2011794"/>
                <a:gd name="connsiteY78" fmla="*/ 643093 h 1680908"/>
                <a:gd name="connsiteX79" fmla="*/ 1615570 w 2011794"/>
                <a:gd name="connsiteY79" fmla="*/ 730597 h 1680908"/>
                <a:gd name="connsiteX80" fmla="*/ 1601050 w 2011794"/>
                <a:gd name="connsiteY80" fmla="*/ 745499 h 1680908"/>
                <a:gd name="connsiteX81" fmla="*/ 1513546 w 2011794"/>
                <a:gd name="connsiteY81" fmla="*/ 745499 h 1680908"/>
                <a:gd name="connsiteX82" fmla="*/ 1494059 w 2011794"/>
                <a:gd name="connsiteY82" fmla="*/ 765751 h 1680908"/>
                <a:gd name="connsiteX83" fmla="*/ 1494059 w 2011794"/>
                <a:gd name="connsiteY83" fmla="*/ 807401 h 1680908"/>
                <a:gd name="connsiteX84" fmla="*/ 1553668 w 2011794"/>
                <a:gd name="connsiteY84" fmla="*/ 867011 h 1680908"/>
                <a:gd name="connsiteX85" fmla="*/ 1770325 w 2011794"/>
                <a:gd name="connsiteY85" fmla="*/ 867011 h 1680908"/>
                <a:gd name="connsiteX86" fmla="*/ 2010937 w 2011794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  <a:gd name="connsiteX0" fmla="*/ 2010937 w 2012268"/>
                <a:gd name="connsiteY0" fmla="*/ 875133 h 1680908"/>
                <a:gd name="connsiteX1" fmla="*/ 2001195 w 2012268"/>
                <a:gd name="connsiteY1" fmla="*/ 1393555 h 1680908"/>
                <a:gd name="connsiteX2" fmla="*/ 1780642 w 2012268"/>
                <a:gd name="connsiteY2" fmla="*/ 1369105 h 1680908"/>
                <a:gd name="connsiteX3" fmla="*/ 1462725 w 2012268"/>
                <a:gd name="connsiteY3" fmla="*/ 1429479 h 1680908"/>
                <a:gd name="connsiteX4" fmla="*/ 1269377 w 2012268"/>
                <a:gd name="connsiteY4" fmla="*/ 1470365 h 1680908"/>
                <a:gd name="connsiteX5" fmla="*/ 995403 w 2012268"/>
                <a:gd name="connsiteY5" fmla="*/ 1442470 h 1680908"/>
                <a:gd name="connsiteX6" fmla="*/ 859372 w 2012268"/>
                <a:gd name="connsiteY6" fmla="*/ 1395471 h 1680908"/>
                <a:gd name="connsiteX7" fmla="*/ 701560 w 2012268"/>
                <a:gd name="connsiteY7" fmla="*/ 1371780 h 1680908"/>
                <a:gd name="connsiteX8" fmla="*/ 615967 w 2012268"/>
                <a:gd name="connsiteY8" fmla="*/ 1372544 h 1680908"/>
                <a:gd name="connsiteX9" fmla="*/ 483756 w 2012268"/>
                <a:gd name="connsiteY9" fmla="*/ 1462722 h 1680908"/>
                <a:gd name="connsiteX10" fmla="*/ 436757 w 2012268"/>
                <a:gd name="connsiteY10" fmla="*/ 1606014 h 1680908"/>
                <a:gd name="connsiteX11" fmla="*/ 434846 w 2012268"/>
                <a:gd name="connsiteY11" fmla="*/ 1666770 h 1680908"/>
                <a:gd name="connsiteX12" fmla="*/ 421090 w 2012268"/>
                <a:gd name="connsiteY12" fmla="*/ 1680908 h 1680908"/>
                <a:gd name="connsiteX13" fmla="*/ 14524 w 2012268"/>
                <a:gd name="connsiteY13" fmla="*/ 1680908 h 1680908"/>
                <a:gd name="connsiteX14" fmla="*/ 386 w 2012268"/>
                <a:gd name="connsiteY14" fmla="*/ 1666006 h 1680908"/>
                <a:gd name="connsiteX15" fmla="*/ 1150 w 2012268"/>
                <a:gd name="connsiteY15" fmla="*/ 1336626 h 1680908"/>
                <a:gd name="connsiteX16" fmla="*/ 66873 w 2012268"/>
                <a:gd name="connsiteY16" fmla="*/ 1145570 h 1680908"/>
                <a:gd name="connsiteX17" fmla="*/ 322123 w 2012268"/>
                <a:gd name="connsiteY17" fmla="*/ 930441 h 1680908"/>
                <a:gd name="connsiteX18" fmla="*/ 589219 w 2012268"/>
                <a:gd name="connsiteY18" fmla="*/ 867393 h 1680908"/>
                <a:gd name="connsiteX19" fmla="*/ 889176 w 2012268"/>
                <a:gd name="connsiteY19" fmla="*/ 867775 h 1680908"/>
                <a:gd name="connsiteX20" fmla="*/ 952989 w 2012268"/>
                <a:gd name="connsiteY20" fmla="*/ 804344 h 1680908"/>
                <a:gd name="connsiteX21" fmla="*/ 953371 w 2012268"/>
                <a:gd name="connsiteY21" fmla="*/ 765751 h 1680908"/>
                <a:gd name="connsiteX22" fmla="*/ 934266 w 2012268"/>
                <a:gd name="connsiteY22" fmla="*/ 745881 h 1680908"/>
                <a:gd name="connsiteX23" fmla="*/ 846762 w 2012268"/>
                <a:gd name="connsiteY23" fmla="*/ 746264 h 1680908"/>
                <a:gd name="connsiteX24" fmla="*/ 829185 w 2012268"/>
                <a:gd name="connsiteY24" fmla="*/ 729833 h 1680908"/>
                <a:gd name="connsiteX25" fmla="*/ 829185 w 2012268"/>
                <a:gd name="connsiteY25" fmla="*/ 645386 h 1680908"/>
                <a:gd name="connsiteX26" fmla="*/ 844469 w 2012268"/>
                <a:gd name="connsiteY26" fmla="*/ 629720 h 1680908"/>
                <a:gd name="connsiteX27" fmla="*/ 938087 w 2012268"/>
                <a:gd name="connsiteY27" fmla="*/ 630102 h 1680908"/>
                <a:gd name="connsiteX28" fmla="*/ 953371 w 2012268"/>
                <a:gd name="connsiteY28" fmla="*/ 614435 h 1680908"/>
                <a:gd name="connsiteX29" fmla="*/ 953371 w 2012268"/>
                <a:gd name="connsiteY29" fmla="*/ 497127 h 1680908"/>
                <a:gd name="connsiteX30" fmla="*/ 1117679 w 2012268"/>
                <a:gd name="connsiteY30" fmla="*/ 330526 h 1680908"/>
                <a:gd name="connsiteX31" fmla="*/ 1131053 w 2012268"/>
                <a:gd name="connsiteY31" fmla="*/ 330526 h 1680908"/>
                <a:gd name="connsiteX32" fmla="*/ 1144809 w 2012268"/>
                <a:gd name="connsiteY32" fmla="*/ 316388 h 1680908"/>
                <a:gd name="connsiteX33" fmla="*/ 1144809 w 2012268"/>
                <a:gd name="connsiteY33" fmla="*/ 242259 h 1680908"/>
                <a:gd name="connsiteX34" fmla="*/ 1129525 w 2012268"/>
                <a:gd name="connsiteY34" fmla="*/ 228120 h 1680908"/>
                <a:gd name="connsiteX35" fmla="*/ 1099338 w 2012268"/>
                <a:gd name="connsiteY35" fmla="*/ 196787 h 1680908"/>
                <a:gd name="connsiteX36" fmla="*/ 1099338 w 2012268"/>
                <a:gd name="connsiteY36" fmla="*/ 152080 h 1680908"/>
                <a:gd name="connsiteX37" fmla="*/ 1082143 w 2012268"/>
                <a:gd name="connsiteY37" fmla="*/ 140617 h 1680908"/>
                <a:gd name="connsiteX38" fmla="*/ 1029029 w 2012268"/>
                <a:gd name="connsiteY38" fmla="*/ 159340 h 1680908"/>
                <a:gd name="connsiteX39" fmla="*/ 924713 w 2012268"/>
                <a:gd name="connsiteY39" fmla="*/ 178064 h 1680908"/>
                <a:gd name="connsiteX40" fmla="*/ 721047 w 2012268"/>
                <a:gd name="connsiteY40" fmla="*/ 191820 h 1680908"/>
                <a:gd name="connsiteX41" fmla="*/ 700414 w 2012268"/>
                <a:gd name="connsiteY41" fmla="*/ 192202 h 1680908"/>
                <a:gd name="connsiteX42" fmla="*/ 661820 w 2012268"/>
                <a:gd name="connsiteY42" fmla="*/ 162015 h 1680908"/>
                <a:gd name="connsiteX43" fmla="*/ 661056 w 2012268"/>
                <a:gd name="connsiteY43" fmla="*/ 66487 h 1680908"/>
                <a:gd name="connsiteX44" fmla="*/ 704235 w 2012268"/>
                <a:gd name="connsiteY44" fmla="*/ 34008 h 1680908"/>
                <a:gd name="connsiteX45" fmla="*/ 789828 w 2012268"/>
                <a:gd name="connsiteY45" fmla="*/ 39357 h 1680908"/>
                <a:gd name="connsiteX46" fmla="*/ 892998 w 2012268"/>
                <a:gd name="connsiteY46" fmla="*/ 47000 h 1680908"/>
                <a:gd name="connsiteX47" fmla="*/ 1072972 w 2012268"/>
                <a:gd name="connsiteY47" fmla="*/ 83300 h 1680908"/>
                <a:gd name="connsiteX48" fmla="*/ 1098573 w 2012268"/>
                <a:gd name="connsiteY48" fmla="*/ 65723 h 1680908"/>
                <a:gd name="connsiteX49" fmla="*/ 1098573 w 2012268"/>
                <a:gd name="connsiteY49" fmla="*/ 12228 h 1680908"/>
                <a:gd name="connsiteX50" fmla="*/ 1110801 w 2012268"/>
                <a:gd name="connsiteY50" fmla="*/ 0 h 1680908"/>
                <a:gd name="connsiteX51" fmla="*/ 1336247 w 2012268"/>
                <a:gd name="connsiteY51" fmla="*/ 0 h 1680908"/>
                <a:gd name="connsiteX52" fmla="*/ 1348092 w 2012268"/>
                <a:gd name="connsiteY52" fmla="*/ 12610 h 1680908"/>
                <a:gd name="connsiteX53" fmla="*/ 1348092 w 2012268"/>
                <a:gd name="connsiteY53" fmla="*/ 79479 h 1680908"/>
                <a:gd name="connsiteX54" fmla="*/ 1360320 w 2012268"/>
                <a:gd name="connsiteY54" fmla="*/ 88268 h 1680908"/>
                <a:gd name="connsiteX55" fmla="*/ 1442856 w 2012268"/>
                <a:gd name="connsiteY55" fmla="*/ 59227 h 1680908"/>
                <a:gd name="connsiteX56" fmla="*/ 1490620 w 2012268"/>
                <a:gd name="connsiteY56" fmla="*/ 51203 h 1680908"/>
                <a:gd name="connsiteX57" fmla="*/ 1656074 w 2012268"/>
                <a:gd name="connsiteY57" fmla="*/ 39740 h 1680908"/>
                <a:gd name="connsiteX58" fmla="*/ 1743195 w 2012268"/>
                <a:gd name="connsiteY58" fmla="*/ 34390 h 1680908"/>
                <a:gd name="connsiteX59" fmla="*/ 1785992 w 2012268"/>
                <a:gd name="connsiteY59" fmla="*/ 67252 h 1680908"/>
                <a:gd name="connsiteX60" fmla="*/ 1786374 w 2012268"/>
                <a:gd name="connsiteY60" fmla="*/ 157048 h 1680908"/>
                <a:gd name="connsiteX61" fmla="*/ 1742431 w 2012268"/>
                <a:gd name="connsiteY61" fmla="*/ 191820 h 1680908"/>
                <a:gd name="connsiteX62" fmla="*/ 1594936 w 2012268"/>
                <a:gd name="connsiteY62" fmla="*/ 181885 h 1680908"/>
                <a:gd name="connsiteX63" fmla="*/ 1499026 w 2012268"/>
                <a:gd name="connsiteY63" fmla="*/ 176153 h 1680908"/>
                <a:gd name="connsiteX64" fmla="*/ 1418401 w 2012268"/>
                <a:gd name="connsiteY64" fmla="*/ 159340 h 1680908"/>
                <a:gd name="connsiteX65" fmla="*/ 1364141 w 2012268"/>
                <a:gd name="connsiteY65" fmla="*/ 139853 h 1680908"/>
                <a:gd name="connsiteX66" fmla="*/ 1348474 w 2012268"/>
                <a:gd name="connsiteY66" fmla="*/ 151698 h 1680908"/>
                <a:gd name="connsiteX67" fmla="*/ 1348474 w 2012268"/>
                <a:gd name="connsiteY67" fmla="*/ 215511 h 1680908"/>
                <a:gd name="connsiteX68" fmla="*/ 1336247 w 2012268"/>
                <a:gd name="connsiteY68" fmla="*/ 227738 h 1680908"/>
                <a:gd name="connsiteX69" fmla="*/ 1303385 w 2012268"/>
                <a:gd name="connsiteY69" fmla="*/ 231177 h 1680908"/>
                <a:gd name="connsiteX70" fmla="*/ 1300710 w 2012268"/>
                <a:gd name="connsiteY70" fmla="*/ 265567 h 1680908"/>
                <a:gd name="connsiteX71" fmla="*/ 1300710 w 2012268"/>
                <a:gd name="connsiteY71" fmla="*/ 310274 h 1680908"/>
                <a:gd name="connsiteX72" fmla="*/ 1320198 w 2012268"/>
                <a:gd name="connsiteY72" fmla="*/ 330144 h 1680908"/>
                <a:gd name="connsiteX73" fmla="*/ 1426425 w 2012268"/>
                <a:gd name="connsiteY73" fmla="*/ 365298 h 1680908"/>
                <a:gd name="connsiteX74" fmla="*/ 1493677 w 2012268"/>
                <a:gd name="connsiteY74" fmla="*/ 497891 h 1680908"/>
                <a:gd name="connsiteX75" fmla="*/ 1493677 w 2012268"/>
                <a:gd name="connsiteY75" fmla="*/ 610614 h 1680908"/>
                <a:gd name="connsiteX76" fmla="*/ 1513164 w 2012268"/>
                <a:gd name="connsiteY76" fmla="*/ 629337 h 1680908"/>
                <a:gd name="connsiteX77" fmla="*/ 1600668 w 2012268"/>
                <a:gd name="connsiteY77" fmla="*/ 628955 h 1680908"/>
                <a:gd name="connsiteX78" fmla="*/ 1615570 w 2012268"/>
                <a:gd name="connsiteY78" fmla="*/ 643093 h 1680908"/>
                <a:gd name="connsiteX79" fmla="*/ 1615570 w 2012268"/>
                <a:gd name="connsiteY79" fmla="*/ 730597 h 1680908"/>
                <a:gd name="connsiteX80" fmla="*/ 1601050 w 2012268"/>
                <a:gd name="connsiteY80" fmla="*/ 745499 h 1680908"/>
                <a:gd name="connsiteX81" fmla="*/ 1513546 w 2012268"/>
                <a:gd name="connsiteY81" fmla="*/ 745499 h 1680908"/>
                <a:gd name="connsiteX82" fmla="*/ 1494059 w 2012268"/>
                <a:gd name="connsiteY82" fmla="*/ 765751 h 1680908"/>
                <a:gd name="connsiteX83" fmla="*/ 1494059 w 2012268"/>
                <a:gd name="connsiteY83" fmla="*/ 807401 h 1680908"/>
                <a:gd name="connsiteX84" fmla="*/ 1553668 w 2012268"/>
                <a:gd name="connsiteY84" fmla="*/ 867011 h 1680908"/>
                <a:gd name="connsiteX85" fmla="*/ 1770325 w 2012268"/>
                <a:gd name="connsiteY85" fmla="*/ 867011 h 1680908"/>
                <a:gd name="connsiteX86" fmla="*/ 2010937 w 2012268"/>
                <a:gd name="connsiteY86" fmla="*/ 875133 h 168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12268" h="1680908">
                  <a:moveTo>
                    <a:pt x="2010937" y="875133"/>
                  </a:moveTo>
                  <a:cubicBezTo>
                    <a:pt x="2014822" y="956141"/>
                    <a:pt x="2009797" y="1241942"/>
                    <a:pt x="2001195" y="1393555"/>
                  </a:cubicBezTo>
                  <a:cubicBezTo>
                    <a:pt x="1922314" y="1384760"/>
                    <a:pt x="1870387" y="1363118"/>
                    <a:pt x="1780642" y="1369105"/>
                  </a:cubicBezTo>
                  <a:cubicBezTo>
                    <a:pt x="1690897" y="1375092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lnTo>
                    <a:pt x="14524" y="1680908"/>
                  </a:ln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lnTo>
                    <a:pt x="1099338" y="152080"/>
                  </a:ln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lnTo>
                    <a:pt x="721047" y="191820"/>
                  </a:ln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lnTo>
                    <a:pt x="789828" y="39357"/>
                  </a:ln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lnTo>
                    <a:pt x="1336247" y="0"/>
                  </a:ln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lnTo>
                    <a:pt x="1442856" y="59227"/>
                  </a:lnTo>
                  <a:cubicBezTo>
                    <a:pt x="1458522" y="53878"/>
                    <a:pt x="1474571" y="51967"/>
                    <a:pt x="1490620" y="51203"/>
                  </a:cubicBezTo>
                  <a:lnTo>
                    <a:pt x="1656074" y="39740"/>
                  </a:lnTo>
                  <a:lnTo>
                    <a:pt x="1743195" y="34390"/>
                  </a:ln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lnTo>
                    <a:pt x="1364141" y="139853"/>
                  </a:ln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lnTo>
                    <a:pt x="1494059" y="807401"/>
                  </a:lnTo>
                  <a:cubicBezTo>
                    <a:pt x="1494059" y="849051"/>
                    <a:pt x="1511636" y="867011"/>
                    <a:pt x="1553668" y="867011"/>
                  </a:cubicBezTo>
                  <a:lnTo>
                    <a:pt x="1770325" y="867011"/>
                  </a:lnTo>
                  <a:cubicBezTo>
                    <a:pt x="1793252" y="867011"/>
                    <a:pt x="2010937" y="851824"/>
                    <a:pt x="2010937" y="875133"/>
                  </a:cubicBezTo>
                  <a:close/>
                </a:path>
              </a:pathLst>
            </a:custGeom>
            <a:solidFill>
              <a:schemeClr val="accent1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EB21FCF-EC58-426E-887A-95535733C92F}"/>
                </a:ext>
              </a:extLst>
            </p:cNvPr>
            <p:cNvSpPr/>
            <p:nvPr/>
          </p:nvSpPr>
          <p:spPr>
            <a:xfrm>
              <a:off x="8339847" y="3854984"/>
              <a:ext cx="689594" cy="689594"/>
            </a:xfrm>
            <a:custGeom>
              <a:avLst/>
              <a:gdLst>
                <a:gd name="connsiteX0" fmla="*/ 928114 w 1777040"/>
                <a:gd name="connsiteY0" fmla="*/ 948920 h 1777040"/>
                <a:gd name="connsiteX1" fmla="*/ 1053905 w 1777040"/>
                <a:gd name="connsiteY1" fmla="*/ 1066101 h 1777040"/>
                <a:gd name="connsiteX2" fmla="*/ 986530 w 1777040"/>
                <a:gd name="connsiteY2" fmla="*/ 1197557 h 1777040"/>
                <a:gd name="connsiteX3" fmla="*/ 928114 w 1777040"/>
                <a:gd name="connsiteY3" fmla="*/ 1219808 h 1777040"/>
                <a:gd name="connsiteX4" fmla="*/ 846152 w 1777040"/>
                <a:gd name="connsiteY4" fmla="*/ 557870 h 1777040"/>
                <a:gd name="connsiteX5" fmla="*/ 846152 w 1777040"/>
                <a:gd name="connsiteY5" fmla="*/ 814036 h 1777040"/>
                <a:gd name="connsiteX6" fmla="*/ 722979 w 1777040"/>
                <a:gd name="connsiteY6" fmla="*/ 710937 h 1777040"/>
                <a:gd name="connsiteX7" fmla="*/ 790354 w 1777040"/>
                <a:gd name="connsiteY7" fmla="*/ 579481 h 1777040"/>
                <a:gd name="connsiteX8" fmla="*/ 846152 w 1777040"/>
                <a:gd name="connsiteY8" fmla="*/ 557870 h 1777040"/>
                <a:gd name="connsiteX9" fmla="*/ 846152 w 1777040"/>
                <a:gd name="connsiteY9" fmla="*/ 396255 h 1777040"/>
                <a:gd name="connsiteX10" fmla="*/ 846152 w 1777040"/>
                <a:gd name="connsiteY10" fmla="*/ 443331 h 1777040"/>
                <a:gd name="connsiteX11" fmla="*/ 710810 w 1777040"/>
                <a:gd name="connsiteY11" fmla="*/ 488548 h 1777040"/>
                <a:gd name="connsiteX12" fmla="*/ 588788 w 1777040"/>
                <a:gd name="connsiteY12" fmla="*/ 724803 h 1777040"/>
                <a:gd name="connsiteX13" fmla="*/ 846152 w 1777040"/>
                <a:gd name="connsiteY13" fmla="*/ 926937 h 1777040"/>
                <a:gd name="connsiteX14" fmla="*/ 846152 w 1777040"/>
                <a:gd name="connsiteY14" fmla="*/ 1219100 h 1777040"/>
                <a:gd name="connsiteX15" fmla="*/ 814851 w 1777040"/>
                <a:gd name="connsiteY15" fmla="*/ 1209777 h 1777040"/>
                <a:gd name="connsiteX16" fmla="*/ 721426 w 1777040"/>
                <a:gd name="connsiteY16" fmla="*/ 1089766 h 1777040"/>
                <a:gd name="connsiteX17" fmla="*/ 585984 w 1777040"/>
                <a:gd name="connsiteY17" fmla="*/ 1093287 h 1777040"/>
                <a:gd name="connsiteX18" fmla="*/ 755174 w 1777040"/>
                <a:gd name="connsiteY18" fmla="*/ 1310620 h 1777040"/>
                <a:gd name="connsiteX19" fmla="*/ 846152 w 1777040"/>
                <a:gd name="connsiteY19" fmla="*/ 1333664 h 1777040"/>
                <a:gd name="connsiteX20" fmla="*/ 846152 w 1777040"/>
                <a:gd name="connsiteY20" fmla="*/ 1380783 h 1777040"/>
                <a:gd name="connsiteX21" fmla="*/ 928114 w 1777040"/>
                <a:gd name="connsiteY21" fmla="*/ 1380783 h 1777040"/>
                <a:gd name="connsiteX22" fmla="*/ 928114 w 1777040"/>
                <a:gd name="connsiteY22" fmla="*/ 1333967 h 1777040"/>
                <a:gd name="connsiteX23" fmla="*/ 1066075 w 1777040"/>
                <a:gd name="connsiteY23" fmla="*/ 1288490 h 1777040"/>
                <a:gd name="connsiteX24" fmla="*/ 1188088 w 1777040"/>
                <a:gd name="connsiteY24" fmla="*/ 1050431 h 1777040"/>
                <a:gd name="connsiteX25" fmla="*/ 928114 w 1777040"/>
                <a:gd name="connsiteY25" fmla="*/ 830839 h 1777040"/>
                <a:gd name="connsiteX26" fmla="*/ 928114 w 1777040"/>
                <a:gd name="connsiteY26" fmla="*/ 557383 h 1777040"/>
                <a:gd name="connsiteX27" fmla="*/ 962033 w 1777040"/>
                <a:gd name="connsiteY27" fmla="*/ 567261 h 1777040"/>
                <a:gd name="connsiteX28" fmla="*/ 1055458 w 1777040"/>
                <a:gd name="connsiteY28" fmla="*/ 687272 h 1777040"/>
                <a:gd name="connsiteX29" fmla="*/ 1190900 w 1777040"/>
                <a:gd name="connsiteY29" fmla="*/ 683751 h 1777040"/>
                <a:gd name="connsiteX30" fmla="*/ 1021710 w 1777040"/>
                <a:gd name="connsiteY30" fmla="*/ 466419 h 1777040"/>
                <a:gd name="connsiteX31" fmla="*/ 928114 w 1777040"/>
                <a:gd name="connsiteY31" fmla="*/ 443048 h 1777040"/>
                <a:gd name="connsiteX32" fmla="*/ 928114 w 1777040"/>
                <a:gd name="connsiteY32" fmla="*/ 396255 h 1777040"/>
                <a:gd name="connsiteX33" fmla="*/ 888520 w 1777040"/>
                <a:gd name="connsiteY33" fmla="*/ 143844 h 1777040"/>
                <a:gd name="connsiteX34" fmla="*/ 1633196 w 1777040"/>
                <a:gd name="connsiteY34" fmla="*/ 888520 h 1777040"/>
                <a:gd name="connsiteX35" fmla="*/ 888520 w 1777040"/>
                <a:gd name="connsiteY35" fmla="*/ 1633196 h 1777040"/>
                <a:gd name="connsiteX36" fmla="*/ 143844 w 1777040"/>
                <a:gd name="connsiteY36" fmla="*/ 888520 h 1777040"/>
                <a:gd name="connsiteX37" fmla="*/ 888520 w 1777040"/>
                <a:gd name="connsiteY37" fmla="*/ 143844 h 1777040"/>
                <a:gd name="connsiteX38" fmla="*/ 888520 w 1777040"/>
                <a:gd name="connsiteY38" fmla="*/ 110563 h 1777040"/>
                <a:gd name="connsiteX39" fmla="*/ 110563 w 1777040"/>
                <a:gd name="connsiteY39" fmla="*/ 888520 h 1777040"/>
                <a:gd name="connsiteX40" fmla="*/ 888520 w 1777040"/>
                <a:gd name="connsiteY40" fmla="*/ 1666477 h 1777040"/>
                <a:gd name="connsiteX41" fmla="*/ 1666477 w 1777040"/>
                <a:gd name="connsiteY41" fmla="*/ 888520 h 1777040"/>
                <a:gd name="connsiteX42" fmla="*/ 888520 w 1777040"/>
                <a:gd name="connsiteY42" fmla="*/ 110563 h 1777040"/>
                <a:gd name="connsiteX43" fmla="*/ 888520 w 1777040"/>
                <a:gd name="connsiteY43" fmla="*/ 0 h 1777040"/>
                <a:gd name="connsiteX44" fmla="*/ 1777040 w 1777040"/>
                <a:gd name="connsiteY44" fmla="*/ 888520 h 1777040"/>
                <a:gd name="connsiteX45" fmla="*/ 888520 w 1777040"/>
                <a:gd name="connsiteY45" fmla="*/ 1777040 h 1777040"/>
                <a:gd name="connsiteX46" fmla="*/ 0 w 1777040"/>
                <a:gd name="connsiteY46" fmla="*/ 888520 h 1777040"/>
                <a:gd name="connsiteX47" fmla="*/ 888520 w 1777040"/>
                <a:gd name="connsiteY47" fmla="*/ 0 h 17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77040" h="1777040">
                  <a:moveTo>
                    <a:pt x="928114" y="948920"/>
                  </a:moveTo>
                  <a:cubicBezTo>
                    <a:pt x="988560" y="968367"/>
                    <a:pt x="1037299" y="998362"/>
                    <a:pt x="1053905" y="1066101"/>
                  </a:cubicBezTo>
                  <a:cubicBezTo>
                    <a:pt x="1062536" y="1116880"/>
                    <a:pt x="1036615" y="1167455"/>
                    <a:pt x="986530" y="1197557"/>
                  </a:cubicBezTo>
                  <a:cubicBezTo>
                    <a:pt x="968699" y="1208274"/>
                    <a:pt x="948844" y="1215772"/>
                    <a:pt x="928114" y="1219808"/>
                  </a:cubicBezTo>
                  <a:close/>
                  <a:moveTo>
                    <a:pt x="846152" y="557870"/>
                  </a:moveTo>
                  <a:lnTo>
                    <a:pt x="846152" y="814036"/>
                  </a:lnTo>
                  <a:cubicBezTo>
                    <a:pt x="782662" y="799543"/>
                    <a:pt x="733416" y="777195"/>
                    <a:pt x="722979" y="710937"/>
                  </a:cubicBezTo>
                  <a:cubicBezTo>
                    <a:pt x="714348" y="660159"/>
                    <a:pt x="740269" y="609583"/>
                    <a:pt x="790354" y="579481"/>
                  </a:cubicBezTo>
                  <a:cubicBezTo>
                    <a:pt x="807423" y="569222"/>
                    <a:pt x="826346" y="561914"/>
                    <a:pt x="846152" y="557870"/>
                  </a:cubicBezTo>
                  <a:close/>
                  <a:moveTo>
                    <a:pt x="846152" y="396255"/>
                  </a:moveTo>
                  <a:lnTo>
                    <a:pt x="846152" y="443331"/>
                  </a:lnTo>
                  <a:cubicBezTo>
                    <a:pt x="798092" y="448867"/>
                    <a:pt x="751536" y="464071"/>
                    <a:pt x="710810" y="488548"/>
                  </a:cubicBezTo>
                  <a:cubicBezTo>
                    <a:pt x="620690" y="542711"/>
                    <a:pt x="573770" y="633476"/>
                    <a:pt x="588788" y="724803"/>
                  </a:cubicBezTo>
                  <a:cubicBezTo>
                    <a:pt x="624762" y="872148"/>
                    <a:pt x="739108" y="901381"/>
                    <a:pt x="846152" y="926937"/>
                  </a:cubicBezTo>
                  <a:lnTo>
                    <a:pt x="846152" y="1219100"/>
                  </a:lnTo>
                  <a:cubicBezTo>
                    <a:pt x="835412" y="1217092"/>
                    <a:pt x="824958" y="1213886"/>
                    <a:pt x="814851" y="1209777"/>
                  </a:cubicBezTo>
                  <a:cubicBezTo>
                    <a:pt x="759309" y="1187194"/>
                    <a:pt x="723364" y="1141021"/>
                    <a:pt x="721426" y="1089766"/>
                  </a:cubicBezTo>
                  <a:lnTo>
                    <a:pt x="585984" y="1093287"/>
                  </a:lnTo>
                  <a:cubicBezTo>
                    <a:pt x="589495" y="1186106"/>
                    <a:pt x="654589" y="1269722"/>
                    <a:pt x="755174" y="1310620"/>
                  </a:cubicBezTo>
                  <a:cubicBezTo>
                    <a:pt x="784286" y="1322456"/>
                    <a:pt x="814992" y="1330154"/>
                    <a:pt x="846152" y="1333664"/>
                  </a:cubicBezTo>
                  <a:lnTo>
                    <a:pt x="846152" y="1380783"/>
                  </a:lnTo>
                  <a:lnTo>
                    <a:pt x="928114" y="1380783"/>
                  </a:lnTo>
                  <a:lnTo>
                    <a:pt x="928114" y="1333967"/>
                  </a:lnTo>
                  <a:cubicBezTo>
                    <a:pt x="977103" y="1328719"/>
                    <a:pt x="1024610" y="1313411"/>
                    <a:pt x="1066075" y="1288490"/>
                  </a:cubicBezTo>
                  <a:cubicBezTo>
                    <a:pt x="1156777" y="1233977"/>
                    <a:pt x="1203719" y="1142387"/>
                    <a:pt x="1188088" y="1050431"/>
                  </a:cubicBezTo>
                  <a:cubicBezTo>
                    <a:pt x="1143066" y="887876"/>
                    <a:pt x="1031137" y="851889"/>
                    <a:pt x="928114" y="830839"/>
                  </a:cubicBezTo>
                  <a:lnTo>
                    <a:pt x="928114" y="557383"/>
                  </a:lnTo>
                  <a:cubicBezTo>
                    <a:pt x="939752" y="559426"/>
                    <a:pt x="951096" y="562815"/>
                    <a:pt x="962033" y="567261"/>
                  </a:cubicBezTo>
                  <a:cubicBezTo>
                    <a:pt x="1017575" y="589845"/>
                    <a:pt x="1053520" y="636018"/>
                    <a:pt x="1055458" y="687272"/>
                  </a:cubicBezTo>
                  <a:lnTo>
                    <a:pt x="1190900" y="683751"/>
                  </a:lnTo>
                  <a:cubicBezTo>
                    <a:pt x="1187389" y="590932"/>
                    <a:pt x="1122295" y="507317"/>
                    <a:pt x="1021710" y="466419"/>
                  </a:cubicBezTo>
                  <a:cubicBezTo>
                    <a:pt x="991781" y="454250"/>
                    <a:pt x="960166" y="446455"/>
                    <a:pt x="928114" y="443048"/>
                  </a:cubicBezTo>
                  <a:lnTo>
                    <a:pt x="928114" y="396255"/>
                  </a:lnTo>
                  <a:close/>
                  <a:moveTo>
                    <a:pt x="888520" y="143844"/>
                  </a:moveTo>
                  <a:cubicBezTo>
                    <a:pt x="1299793" y="143844"/>
                    <a:pt x="1633196" y="477247"/>
                    <a:pt x="1633196" y="888520"/>
                  </a:cubicBezTo>
                  <a:cubicBezTo>
                    <a:pt x="1633196" y="1299793"/>
                    <a:pt x="1299793" y="1633196"/>
                    <a:pt x="888520" y="1633196"/>
                  </a:cubicBezTo>
                  <a:cubicBezTo>
                    <a:pt x="477247" y="1633196"/>
                    <a:pt x="143844" y="1299793"/>
                    <a:pt x="143844" y="888520"/>
                  </a:cubicBezTo>
                  <a:cubicBezTo>
                    <a:pt x="143844" y="477247"/>
                    <a:pt x="477247" y="143844"/>
                    <a:pt x="888520" y="143844"/>
                  </a:cubicBezTo>
                  <a:close/>
                  <a:moveTo>
                    <a:pt x="888520" y="110563"/>
                  </a:moveTo>
                  <a:cubicBezTo>
                    <a:pt x="458866" y="110563"/>
                    <a:pt x="110563" y="458866"/>
                    <a:pt x="110563" y="888520"/>
                  </a:cubicBezTo>
                  <a:cubicBezTo>
                    <a:pt x="110563" y="1318174"/>
                    <a:pt x="458866" y="1666477"/>
                    <a:pt x="888520" y="1666477"/>
                  </a:cubicBezTo>
                  <a:cubicBezTo>
                    <a:pt x="1318174" y="1666477"/>
                    <a:pt x="1666477" y="1318174"/>
                    <a:pt x="1666477" y="888520"/>
                  </a:cubicBezTo>
                  <a:cubicBezTo>
                    <a:pt x="1666477" y="458866"/>
                    <a:pt x="1318174" y="110563"/>
                    <a:pt x="888520" y="110563"/>
                  </a:cubicBezTo>
                  <a:close/>
                  <a:moveTo>
                    <a:pt x="888520" y="0"/>
                  </a:moveTo>
                  <a:cubicBezTo>
                    <a:pt x="1379236" y="0"/>
                    <a:pt x="1777040" y="397804"/>
                    <a:pt x="1777040" y="888520"/>
                  </a:cubicBezTo>
                  <a:cubicBezTo>
                    <a:pt x="1777040" y="1379236"/>
                    <a:pt x="1379236" y="1777040"/>
                    <a:pt x="888520" y="1777040"/>
                  </a:cubicBezTo>
                  <a:cubicBezTo>
                    <a:pt x="397804" y="1777040"/>
                    <a:pt x="0" y="1379236"/>
                    <a:pt x="0" y="888520"/>
                  </a:cubicBezTo>
                  <a:cubicBezTo>
                    <a:pt x="0" y="397804"/>
                    <a:pt x="397804" y="0"/>
                    <a:pt x="888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6">
            <a:extLst>
              <a:ext uri="{FF2B5EF4-FFF2-40B4-BE49-F238E27FC236}">
                <a16:creationId xmlns:a16="http://schemas.microsoft.com/office/drawing/2014/main" id="{1A6C2278-49F0-458A-8982-F6FCF6A1E297}"/>
              </a:ext>
            </a:extLst>
          </p:cNvPr>
          <p:cNvGrpSpPr/>
          <p:nvPr/>
        </p:nvGrpSpPr>
        <p:grpSpPr>
          <a:xfrm>
            <a:off x="6950057" y="1034510"/>
            <a:ext cx="2592529" cy="3210976"/>
            <a:chOff x="8680049" y="1633020"/>
            <a:chExt cx="2103432" cy="2605205"/>
          </a:xfrm>
          <a:solidFill>
            <a:schemeClr val="accent2"/>
          </a:solidFill>
        </p:grpSpPr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664BC33C-F601-408C-9E68-AE564E2C9B99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84">
              <a:extLst>
                <a:ext uri="{FF2B5EF4-FFF2-40B4-BE49-F238E27FC236}">
                  <a16:creationId xmlns:a16="http://schemas.microsoft.com/office/drawing/2014/main" id="{A33A413C-3958-4EC4-9851-0C56A369F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8B2A27E5-5EFD-4AE4-BAE3-D9D8602C59BD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ectangle 21">
              <a:extLst>
                <a:ext uri="{FF2B5EF4-FFF2-40B4-BE49-F238E27FC236}">
                  <a16:creationId xmlns:a16="http://schemas.microsoft.com/office/drawing/2014/main" id="{EE83A11B-66DB-4F03-A8F5-80523A174796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Rectangle 21">
              <a:extLst>
                <a:ext uri="{FF2B5EF4-FFF2-40B4-BE49-F238E27FC236}">
                  <a16:creationId xmlns:a16="http://schemas.microsoft.com/office/drawing/2014/main" id="{E2AC85F5-D17B-422B-B791-96409D64DD06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id="{B7CE2DFA-084C-4001-8A92-293221AB9CA3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id="{FDA09098-41C5-4220-B8B9-597CEF1890E8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8B06C4CD-1523-4D82-A88B-3EE9E1C325A4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7">
            <a:extLst>
              <a:ext uri="{FF2B5EF4-FFF2-40B4-BE49-F238E27FC236}">
                <a16:creationId xmlns:a16="http://schemas.microsoft.com/office/drawing/2014/main" id="{C6BF7C1D-F8D0-4AC5-A101-D59AD15830DB}"/>
              </a:ext>
            </a:extLst>
          </p:cNvPr>
          <p:cNvGrpSpPr/>
          <p:nvPr/>
        </p:nvGrpSpPr>
        <p:grpSpPr>
          <a:xfrm>
            <a:off x="5884809" y="2835051"/>
            <a:ext cx="1403850" cy="1577193"/>
            <a:chOff x="6282410" y="2774470"/>
            <a:chExt cx="1403850" cy="1577193"/>
          </a:xfrm>
        </p:grpSpPr>
        <p:sp>
          <p:nvSpPr>
            <p:cNvPr id="90" name="자유형: 도형 91">
              <a:extLst>
                <a:ext uri="{FF2B5EF4-FFF2-40B4-BE49-F238E27FC236}">
                  <a16:creationId xmlns:a16="http://schemas.microsoft.com/office/drawing/2014/main" id="{F540ED58-5B00-429F-840D-1BFA99C6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91" name="그룹 96">
              <a:extLst>
                <a:ext uri="{FF2B5EF4-FFF2-40B4-BE49-F238E27FC236}">
                  <a16:creationId xmlns:a16="http://schemas.microsoft.com/office/drawing/2014/main" id="{407848FC-FD38-4A24-B638-A0191ED88D8F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8" name="타원 97">
                <a:extLst>
                  <a:ext uri="{FF2B5EF4-FFF2-40B4-BE49-F238E27FC236}">
                    <a16:creationId xmlns:a16="http://schemas.microsoft.com/office/drawing/2014/main" id="{6B3B55EB-5D5B-4891-9514-58AA1AD055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타원 98">
                <a:extLst>
                  <a:ext uri="{FF2B5EF4-FFF2-40B4-BE49-F238E27FC236}">
                    <a16:creationId xmlns:a16="http://schemas.microsoft.com/office/drawing/2014/main" id="{9C1F41E0-6278-4520-AED1-1845D95E0A2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Block Arc 11">
                <a:extLst>
                  <a:ext uri="{FF2B5EF4-FFF2-40B4-BE49-F238E27FC236}">
                    <a16:creationId xmlns:a16="http://schemas.microsoft.com/office/drawing/2014/main" id="{B8FE9D9D-A9F2-48B5-B02D-D23D6E7E321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그룹 108">
              <a:extLst>
                <a:ext uri="{FF2B5EF4-FFF2-40B4-BE49-F238E27FC236}">
                  <a16:creationId xmlns:a16="http://schemas.microsoft.com/office/drawing/2014/main" id="{B3628BC5-CFAE-4799-AE73-1F18DD357B01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5" name="타원 109">
                <a:extLst>
                  <a:ext uri="{FF2B5EF4-FFF2-40B4-BE49-F238E27FC236}">
                    <a16:creationId xmlns:a16="http://schemas.microsoft.com/office/drawing/2014/main" id="{8E9DDE32-1CA0-4276-A056-E6E8B847E8A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타원 110">
                <a:extLst>
                  <a:ext uri="{FF2B5EF4-FFF2-40B4-BE49-F238E27FC236}">
                    <a16:creationId xmlns:a16="http://schemas.microsoft.com/office/drawing/2014/main" id="{4B3A16F4-CC16-40FC-8CF5-1CAAB920EE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Block Arc 11">
                <a:extLst>
                  <a:ext uri="{FF2B5EF4-FFF2-40B4-BE49-F238E27FC236}">
                    <a16:creationId xmlns:a16="http://schemas.microsoft.com/office/drawing/2014/main" id="{4DF3B8C5-A1F1-41AA-B6A0-2A048B9BBC8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그룹 112">
              <a:extLst>
                <a:ext uri="{FF2B5EF4-FFF2-40B4-BE49-F238E27FC236}">
                  <a16:creationId xmlns:a16="http://schemas.microsoft.com/office/drawing/2014/main" id="{C1AB8198-A4E6-45E7-BB4A-08B95A5B8FF4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02" name="타원 113">
                <a:extLst>
                  <a:ext uri="{FF2B5EF4-FFF2-40B4-BE49-F238E27FC236}">
                    <a16:creationId xmlns:a16="http://schemas.microsoft.com/office/drawing/2014/main" id="{B1D78BCF-7008-478E-84AD-49C67757E46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타원 114">
                <a:extLst>
                  <a:ext uri="{FF2B5EF4-FFF2-40B4-BE49-F238E27FC236}">
                    <a16:creationId xmlns:a16="http://schemas.microsoft.com/office/drawing/2014/main" id="{90AA1158-A1F0-420B-92D1-5D41D60E6B5A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Block Arc 11">
                <a:extLst>
                  <a:ext uri="{FF2B5EF4-FFF2-40B4-BE49-F238E27FC236}">
                    <a16:creationId xmlns:a16="http://schemas.microsoft.com/office/drawing/2014/main" id="{429F0A87-6E0C-408E-B694-7D4ACA93E61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그룹 116">
              <a:extLst>
                <a:ext uri="{FF2B5EF4-FFF2-40B4-BE49-F238E27FC236}">
                  <a16:creationId xmlns:a16="http://schemas.microsoft.com/office/drawing/2014/main" id="{45C55C8E-82A3-42A1-B999-E52C8E4EEFDD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9" name="타원 117">
                <a:extLst>
                  <a:ext uri="{FF2B5EF4-FFF2-40B4-BE49-F238E27FC236}">
                    <a16:creationId xmlns:a16="http://schemas.microsoft.com/office/drawing/2014/main" id="{49A70BF8-824B-4E71-8AF4-B745794210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118">
                <a:extLst>
                  <a:ext uri="{FF2B5EF4-FFF2-40B4-BE49-F238E27FC236}">
                    <a16:creationId xmlns:a16="http://schemas.microsoft.com/office/drawing/2014/main" id="{33A78364-1E8C-41C6-AD23-E637148EF38D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Block Arc 11">
                <a:extLst>
                  <a:ext uri="{FF2B5EF4-FFF2-40B4-BE49-F238E27FC236}">
                    <a16:creationId xmlns:a16="http://schemas.microsoft.com/office/drawing/2014/main" id="{AE725405-01BA-4F78-B52C-97D500F0AD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그룹 120">
              <a:extLst>
                <a:ext uri="{FF2B5EF4-FFF2-40B4-BE49-F238E27FC236}">
                  <a16:creationId xmlns:a16="http://schemas.microsoft.com/office/drawing/2014/main" id="{432E1869-29A5-456B-80C0-66791AD3F26A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6" name="타원 121">
                <a:extLst>
                  <a:ext uri="{FF2B5EF4-FFF2-40B4-BE49-F238E27FC236}">
                    <a16:creationId xmlns:a16="http://schemas.microsoft.com/office/drawing/2014/main" id="{5A5A3BBC-7651-44AC-91F3-2F187166C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타원 122">
                <a:extLst>
                  <a:ext uri="{FF2B5EF4-FFF2-40B4-BE49-F238E27FC236}">
                    <a16:creationId xmlns:a16="http://schemas.microsoft.com/office/drawing/2014/main" id="{0A9369A0-693F-4CFB-8F11-967F75A113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Block Arc 11">
                <a:extLst>
                  <a:ext uri="{FF2B5EF4-FFF2-40B4-BE49-F238E27FC236}">
                    <a16:creationId xmlns:a16="http://schemas.microsoft.com/office/drawing/2014/main" id="{BD69C9B0-9792-478C-BA23-751B569385F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1" name="그룹 8">
            <a:extLst>
              <a:ext uri="{FF2B5EF4-FFF2-40B4-BE49-F238E27FC236}">
                <a16:creationId xmlns:a16="http://schemas.microsoft.com/office/drawing/2014/main" id="{D2A8B9D1-6F0D-46E2-BD3E-E8849F663DAE}"/>
              </a:ext>
            </a:extLst>
          </p:cNvPr>
          <p:cNvGrpSpPr/>
          <p:nvPr/>
        </p:nvGrpSpPr>
        <p:grpSpPr>
          <a:xfrm>
            <a:off x="6053786" y="1441606"/>
            <a:ext cx="752941" cy="1103119"/>
            <a:chOff x="4041120" y="3338087"/>
            <a:chExt cx="752941" cy="1103119"/>
          </a:xfrm>
          <a:solidFill>
            <a:schemeClr val="accent4"/>
          </a:solidFill>
        </p:grpSpPr>
        <p:sp>
          <p:nvSpPr>
            <p:cNvPr id="112" name="자유형: 도형 125">
              <a:extLst>
                <a:ext uri="{FF2B5EF4-FFF2-40B4-BE49-F238E27FC236}">
                  <a16:creationId xmlns:a16="http://schemas.microsoft.com/office/drawing/2014/main" id="{09629EA1-F88F-4FED-ACAA-D7845F7F1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113" name="그룹 126">
              <a:extLst>
                <a:ext uri="{FF2B5EF4-FFF2-40B4-BE49-F238E27FC236}">
                  <a16:creationId xmlns:a16="http://schemas.microsoft.com/office/drawing/2014/main" id="{FBC167D8-B62E-4A02-BCF8-ABC98CCD6787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8" name="타원 127">
                <a:extLst>
                  <a:ext uri="{FF2B5EF4-FFF2-40B4-BE49-F238E27FC236}">
                    <a16:creationId xmlns:a16="http://schemas.microsoft.com/office/drawing/2014/main" id="{B4BC02B3-CD28-49B0-97C9-818A5BB057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28">
                <a:extLst>
                  <a:ext uri="{FF2B5EF4-FFF2-40B4-BE49-F238E27FC236}">
                    <a16:creationId xmlns:a16="http://schemas.microsoft.com/office/drawing/2014/main" id="{B576AEFC-4C51-4611-9B53-DD8CD40DAB06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id="{FBAE293B-7A80-4963-B674-2B3B743FC3E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그룹 130">
              <a:extLst>
                <a:ext uri="{FF2B5EF4-FFF2-40B4-BE49-F238E27FC236}">
                  <a16:creationId xmlns:a16="http://schemas.microsoft.com/office/drawing/2014/main" id="{8F2020D4-7BAF-4D3C-AC3B-AD841E0399BC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grpFill/>
          </p:grpSpPr>
          <p:sp>
            <p:nvSpPr>
              <p:cNvPr id="115" name="타원 131">
                <a:extLst>
                  <a:ext uri="{FF2B5EF4-FFF2-40B4-BE49-F238E27FC236}">
                    <a16:creationId xmlns:a16="http://schemas.microsoft.com/office/drawing/2014/main" id="{5DDDC4E0-5E44-41BF-86E1-08D6AD192D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타원 132">
                <a:extLst>
                  <a:ext uri="{FF2B5EF4-FFF2-40B4-BE49-F238E27FC236}">
                    <a16:creationId xmlns:a16="http://schemas.microsoft.com/office/drawing/2014/main" id="{EDD8CAD2-A186-4195-A419-CEBA7CDE8167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3366DA2B-195C-442E-A4D8-13F7DF82588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AAF0AB0-7C7E-4434-BD84-B250DFE3D470}"/>
              </a:ext>
            </a:extLst>
          </p:cNvPr>
          <p:cNvGrpSpPr/>
          <p:nvPr/>
        </p:nvGrpSpPr>
        <p:grpSpPr>
          <a:xfrm>
            <a:off x="7693029" y="4125693"/>
            <a:ext cx="3154700" cy="2527577"/>
            <a:chOff x="2606012" y="1916832"/>
            <a:chExt cx="4054220" cy="3248281"/>
          </a:xfrm>
        </p:grpSpPr>
        <p:sp>
          <p:nvSpPr>
            <p:cNvPr id="122" name="Rounded Rectangle 71">
              <a:extLst>
                <a:ext uri="{FF2B5EF4-FFF2-40B4-BE49-F238E27FC236}">
                  <a16:creationId xmlns:a16="http://schemas.microsoft.com/office/drawing/2014/main" id="{6DF8A55B-545E-460C-BD50-8EC3C23185D6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ounded Rectangle 41">
              <a:extLst>
                <a:ext uri="{FF2B5EF4-FFF2-40B4-BE49-F238E27FC236}">
                  <a16:creationId xmlns:a16="http://schemas.microsoft.com/office/drawing/2014/main" id="{433914E1-7B51-4445-B0B9-F02FA5443546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:a16="http://schemas.microsoft.com/office/drawing/2014/main" id="{5FAF2CA5-C4D7-4875-9BED-30D0FF6A9B5D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2754DD2-B7AE-4A3D-BE5F-A75CC027D21F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EE1B5C7-44C7-4F10-9A72-383EBB12E96C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FA405C7-7AE4-4667-9845-BFDCBC20FE36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CE0CB60-135B-4125-BCAE-D34AD9DA7656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E6496BB-7419-475A-8B67-3438684C372C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AAE91C9-26BD-4148-8F04-F7D007C66ED7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271A514-D8DF-49C9-9DEC-E3D22A42A48B}"/>
              </a:ext>
            </a:extLst>
          </p:cNvPr>
          <p:cNvGrpSpPr/>
          <p:nvPr/>
        </p:nvGrpSpPr>
        <p:grpSpPr>
          <a:xfrm>
            <a:off x="-69681" y="819148"/>
            <a:ext cx="3681593" cy="5690344"/>
            <a:chOff x="3359298" y="1760131"/>
            <a:chExt cx="3026927" cy="4678479"/>
          </a:xfrm>
        </p:grpSpPr>
        <p:sp>
          <p:nvSpPr>
            <p:cNvPr id="140" name="Rectangle 21">
              <a:extLst>
                <a:ext uri="{FF2B5EF4-FFF2-40B4-BE49-F238E27FC236}">
                  <a16:creationId xmlns:a16="http://schemas.microsoft.com/office/drawing/2014/main" id="{AA0851E2-3AD0-4F0B-9EC1-ED45E82A7214}"/>
                </a:ext>
              </a:extLst>
            </p:cNvPr>
            <p:cNvSpPr/>
            <p:nvPr/>
          </p:nvSpPr>
          <p:spPr>
            <a:xfrm rot="6342521">
              <a:off x="5281185" y="2529741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Rectangle 21">
              <a:extLst>
                <a:ext uri="{FF2B5EF4-FFF2-40B4-BE49-F238E27FC236}">
                  <a16:creationId xmlns:a16="http://schemas.microsoft.com/office/drawing/2014/main" id="{88B5DCDC-B2A1-4044-8122-D3D387C392DE}"/>
                </a:ext>
              </a:extLst>
            </p:cNvPr>
            <p:cNvSpPr/>
            <p:nvPr/>
          </p:nvSpPr>
          <p:spPr>
            <a:xfrm rot="4500000">
              <a:off x="5548046" y="2566485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Rectangle 21">
              <a:extLst>
                <a:ext uri="{FF2B5EF4-FFF2-40B4-BE49-F238E27FC236}">
                  <a16:creationId xmlns:a16="http://schemas.microsoft.com/office/drawing/2014/main" id="{4B41622E-B4B7-4851-92BE-CCDE704C2566}"/>
                </a:ext>
              </a:extLst>
            </p:cNvPr>
            <p:cNvSpPr/>
            <p:nvPr/>
          </p:nvSpPr>
          <p:spPr>
            <a:xfrm rot="2700000">
              <a:off x="5758026" y="2428206"/>
              <a:ext cx="567302" cy="317797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16F898-91D9-47D7-95B5-3EA3263F2641}"/>
                </a:ext>
              </a:extLst>
            </p:cNvPr>
            <p:cNvSpPr/>
            <p:nvPr/>
          </p:nvSpPr>
          <p:spPr>
            <a:xfrm>
              <a:off x="3359298" y="1760131"/>
              <a:ext cx="3026927" cy="4678479"/>
            </a:xfrm>
            <a:custGeom>
              <a:avLst/>
              <a:gdLst>
                <a:gd name="connsiteX0" fmla="*/ 1002642 w 4129872"/>
                <a:gd name="connsiteY0" fmla="*/ 5760029 h 6383215"/>
                <a:gd name="connsiteX1" fmla="*/ 1009425 w 4129872"/>
                <a:gd name="connsiteY1" fmla="*/ 6376495 h 6383215"/>
                <a:gd name="connsiteX2" fmla="*/ 815743 w 4129872"/>
                <a:gd name="connsiteY2" fmla="*/ 6389307 h 6383215"/>
                <a:gd name="connsiteX3" fmla="*/ 847395 w 4129872"/>
                <a:gd name="connsiteY3" fmla="*/ 5249070 h 6383215"/>
                <a:gd name="connsiteX4" fmla="*/ 849656 w 4129872"/>
                <a:gd name="connsiteY4" fmla="*/ 3630281 h 6383215"/>
                <a:gd name="connsiteX5" fmla="*/ 833076 w 4129872"/>
                <a:gd name="connsiteY5" fmla="*/ 3615962 h 6383215"/>
                <a:gd name="connsiteX6" fmla="*/ 537655 w 4129872"/>
                <a:gd name="connsiteY6" fmla="*/ 3749354 h 6383215"/>
                <a:gd name="connsiteX7" fmla="*/ 350755 w 4129872"/>
                <a:gd name="connsiteY7" fmla="*/ 3751615 h 6383215"/>
                <a:gd name="connsiteX8" fmla="*/ 178929 w 4129872"/>
                <a:gd name="connsiteY8" fmla="*/ 3646107 h 6383215"/>
                <a:gd name="connsiteX9" fmla="*/ 18406 w 4129872"/>
                <a:gd name="connsiteY9" fmla="*/ 3457700 h 6383215"/>
                <a:gd name="connsiteX10" fmla="*/ 25942 w 4129872"/>
                <a:gd name="connsiteY10" fmla="*/ 3407961 h 6383215"/>
                <a:gd name="connsiteX11" fmla="*/ 236204 w 4129872"/>
                <a:gd name="connsiteY11" fmla="*/ 3283613 h 6383215"/>
                <a:gd name="connsiteX12" fmla="*/ 436669 w 4129872"/>
                <a:gd name="connsiteY12" fmla="*/ 3215786 h 6383215"/>
                <a:gd name="connsiteX13" fmla="*/ 585887 w 4129872"/>
                <a:gd name="connsiteY13" fmla="*/ 3245178 h 6383215"/>
                <a:gd name="connsiteX14" fmla="*/ 747917 w 4129872"/>
                <a:gd name="connsiteY14" fmla="*/ 3377816 h 6383215"/>
                <a:gd name="connsiteX15" fmla="*/ 778062 w 4129872"/>
                <a:gd name="connsiteY15" fmla="*/ 3465990 h 6383215"/>
                <a:gd name="connsiteX16" fmla="*/ 851917 w 4129872"/>
                <a:gd name="connsiteY16" fmla="*/ 3588831 h 6383215"/>
                <a:gd name="connsiteX17" fmla="*/ 857192 w 4129872"/>
                <a:gd name="connsiteY17" fmla="*/ 3510454 h 6383215"/>
                <a:gd name="connsiteX18" fmla="*/ 1379455 w 4129872"/>
                <a:gd name="connsiteY18" fmla="*/ 1309865 h 6383215"/>
                <a:gd name="connsiteX19" fmla="*/ 1368151 w 4129872"/>
                <a:gd name="connsiteY19" fmla="*/ 1281227 h 6383215"/>
                <a:gd name="connsiteX20" fmla="*/ 1213658 w 4129872"/>
                <a:gd name="connsiteY20" fmla="*/ 1229227 h 6383215"/>
                <a:gd name="connsiteX21" fmla="*/ 1151860 w 4129872"/>
                <a:gd name="connsiteY21" fmla="*/ 1148589 h 6383215"/>
                <a:gd name="connsiteX22" fmla="*/ 1096092 w 4129872"/>
                <a:gd name="connsiteY22" fmla="*/ 989574 h 6383215"/>
                <a:gd name="connsiteX23" fmla="*/ 1105889 w 4129872"/>
                <a:gd name="connsiteY23" fmla="*/ 965458 h 6383215"/>
                <a:gd name="connsiteX24" fmla="*/ 1176730 w 4129872"/>
                <a:gd name="connsiteY24" fmla="*/ 933805 h 6383215"/>
                <a:gd name="connsiteX25" fmla="*/ 1269426 w 4129872"/>
                <a:gd name="connsiteY25" fmla="*/ 939081 h 6383215"/>
                <a:gd name="connsiteX26" fmla="*/ 1389252 w 4129872"/>
                <a:gd name="connsiteY26" fmla="*/ 1054386 h 6383215"/>
                <a:gd name="connsiteX27" fmla="*/ 1398296 w 4129872"/>
                <a:gd name="connsiteY27" fmla="*/ 1111661 h 6383215"/>
                <a:gd name="connsiteX28" fmla="*/ 1404325 w 4129872"/>
                <a:gd name="connsiteY28" fmla="*/ 1257865 h 6383215"/>
                <a:gd name="connsiteX29" fmla="*/ 1426180 w 4129872"/>
                <a:gd name="connsiteY29" fmla="*/ 1213401 h 6383215"/>
                <a:gd name="connsiteX30" fmla="*/ 1870066 w 4129872"/>
                <a:gd name="connsiteY30" fmla="*/ 461282 h 6383215"/>
                <a:gd name="connsiteX31" fmla="*/ 2173778 w 4129872"/>
                <a:gd name="connsiteY31" fmla="*/ 194498 h 6383215"/>
                <a:gd name="connsiteX32" fmla="*/ 2911578 w 4129872"/>
                <a:gd name="connsiteY32" fmla="*/ 237455 h 6383215"/>
                <a:gd name="connsiteX33" fmla="*/ 3283869 w 4129872"/>
                <a:gd name="connsiteY33" fmla="*/ 920240 h 6383215"/>
                <a:gd name="connsiteX34" fmla="*/ 3498653 w 4129872"/>
                <a:gd name="connsiteY34" fmla="*/ 407021 h 6383215"/>
                <a:gd name="connsiteX35" fmla="*/ 4131699 w 4129872"/>
                <a:gd name="connsiteY35" fmla="*/ 62 h 6383215"/>
                <a:gd name="connsiteX36" fmla="*/ 4002829 w 4129872"/>
                <a:gd name="connsiteY36" fmla="*/ 659485 h 6383215"/>
                <a:gd name="connsiteX37" fmla="*/ 3283115 w 4129872"/>
                <a:gd name="connsiteY37" fmla="*/ 938327 h 6383215"/>
                <a:gd name="connsiteX38" fmla="*/ 3026129 w 4129872"/>
                <a:gd name="connsiteY38" fmla="*/ 914965 h 6383215"/>
                <a:gd name="connsiteX39" fmla="*/ 2381778 w 4129872"/>
                <a:gd name="connsiteY39" fmla="*/ 761225 h 6383215"/>
                <a:gd name="connsiteX40" fmla="*/ 2830940 w 4129872"/>
                <a:gd name="connsiteY40" fmla="*/ 661746 h 6383215"/>
                <a:gd name="connsiteX41" fmla="*/ 3083404 w 4129872"/>
                <a:gd name="connsiteY41" fmla="*/ 884820 h 6383215"/>
                <a:gd name="connsiteX42" fmla="*/ 3206246 w 4129872"/>
                <a:gd name="connsiteY42" fmla="*/ 927776 h 6383215"/>
                <a:gd name="connsiteX43" fmla="*/ 3157260 w 4129872"/>
                <a:gd name="connsiteY43" fmla="*/ 631601 h 6383215"/>
                <a:gd name="connsiteX44" fmla="*/ 3022361 w 4129872"/>
                <a:gd name="connsiteY44" fmla="*/ 392702 h 6383215"/>
                <a:gd name="connsiteX45" fmla="*/ 1527920 w 4129872"/>
                <a:gd name="connsiteY45" fmla="*/ 1165169 h 6383215"/>
                <a:gd name="connsiteX46" fmla="*/ 1013193 w 4129872"/>
                <a:gd name="connsiteY46" fmla="*/ 2874393 h 6383215"/>
                <a:gd name="connsiteX47" fmla="*/ 1289020 w 4129872"/>
                <a:gd name="connsiteY47" fmla="*/ 2364942 h 6383215"/>
                <a:gd name="connsiteX48" fmla="*/ 1474412 w 4129872"/>
                <a:gd name="connsiteY48" fmla="*/ 2008477 h 6383215"/>
                <a:gd name="connsiteX49" fmla="*/ 1512847 w 4129872"/>
                <a:gd name="connsiteY49" fmla="*/ 1887143 h 6383215"/>
                <a:gd name="connsiteX50" fmla="*/ 1624384 w 4129872"/>
                <a:gd name="connsiteY50" fmla="*/ 1755258 h 6383215"/>
                <a:gd name="connsiteX51" fmla="*/ 1810530 w 4129872"/>
                <a:gd name="connsiteY51" fmla="*/ 1728881 h 6383215"/>
                <a:gd name="connsiteX52" fmla="*/ 1845950 w 4129872"/>
                <a:gd name="connsiteY52" fmla="*/ 1734910 h 6383215"/>
                <a:gd name="connsiteX53" fmla="*/ 1887400 w 4129872"/>
                <a:gd name="connsiteY53" fmla="*/ 1798969 h 6383215"/>
                <a:gd name="connsiteX54" fmla="*/ 1868559 w 4129872"/>
                <a:gd name="connsiteY54" fmla="*/ 1859259 h 6383215"/>
                <a:gd name="connsiteX55" fmla="*/ 1806008 w 4129872"/>
                <a:gd name="connsiteY55" fmla="*/ 1987375 h 6383215"/>
                <a:gd name="connsiteX56" fmla="*/ 1776617 w 4129872"/>
                <a:gd name="connsiteY56" fmla="*/ 2022042 h 6383215"/>
                <a:gd name="connsiteX57" fmla="*/ 1776617 w 4129872"/>
                <a:gd name="connsiteY57" fmla="*/ 2047665 h 6383215"/>
                <a:gd name="connsiteX58" fmla="*/ 1802240 w 4129872"/>
                <a:gd name="connsiteY58" fmla="*/ 2065752 h 6383215"/>
                <a:gd name="connsiteX59" fmla="*/ 1879863 w 4129872"/>
                <a:gd name="connsiteY59" fmla="*/ 2214217 h 6383215"/>
                <a:gd name="connsiteX60" fmla="*/ 1851979 w 4129872"/>
                <a:gd name="connsiteY60" fmla="*/ 2297116 h 6383215"/>
                <a:gd name="connsiteX61" fmla="*/ 1827110 w 4129872"/>
                <a:gd name="connsiteY61" fmla="*/ 2309174 h 6383215"/>
                <a:gd name="connsiteX62" fmla="*/ 1674123 w 4129872"/>
                <a:gd name="connsiteY62" fmla="*/ 2293348 h 6383215"/>
                <a:gd name="connsiteX63" fmla="*/ 1579920 w 4129872"/>
                <a:gd name="connsiteY63" fmla="*/ 2250391 h 6383215"/>
                <a:gd name="connsiteX64" fmla="*/ 1487977 w 4129872"/>
                <a:gd name="connsiteY64" fmla="*/ 2214217 h 6383215"/>
                <a:gd name="connsiteX65" fmla="*/ 1469890 w 4129872"/>
                <a:gd name="connsiteY65" fmla="*/ 2196883 h 6383215"/>
                <a:gd name="connsiteX66" fmla="*/ 1475919 w 4129872"/>
                <a:gd name="connsiteY66" fmla="*/ 2138854 h 6383215"/>
                <a:gd name="connsiteX67" fmla="*/ 1491746 w 4129872"/>
                <a:gd name="connsiteY67" fmla="*/ 2082332 h 6383215"/>
                <a:gd name="connsiteX68" fmla="*/ 1463108 w 4129872"/>
                <a:gd name="connsiteY68" fmla="*/ 2135840 h 6383215"/>
                <a:gd name="connsiteX69" fmla="*/ 1037309 w 4129872"/>
                <a:gd name="connsiteY69" fmla="*/ 2986684 h 6383215"/>
                <a:gd name="connsiteX70" fmla="*/ 944613 w 4129872"/>
                <a:gd name="connsiteY70" fmla="*/ 3632542 h 6383215"/>
                <a:gd name="connsiteX71" fmla="*/ 975512 w 4129872"/>
                <a:gd name="connsiteY71" fmla="*/ 4913706 h 6383215"/>
                <a:gd name="connsiteX72" fmla="*/ 1080266 w 4129872"/>
                <a:gd name="connsiteY72" fmla="*/ 4559502 h 6383215"/>
                <a:gd name="connsiteX73" fmla="*/ 1094585 w 4129872"/>
                <a:gd name="connsiteY73" fmla="*/ 4531618 h 6383215"/>
                <a:gd name="connsiteX74" fmla="*/ 1285252 w 4129872"/>
                <a:gd name="connsiteY74" fmla="*/ 4338690 h 6383215"/>
                <a:gd name="connsiteX75" fmla="*/ 1489485 w 4129872"/>
                <a:gd name="connsiteY75" fmla="*/ 4258051 h 6383215"/>
                <a:gd name="connsiteX76" fmla="*/ 1552036 w 4129872"/>
                <a:gd name="connsiteY76" fmla="*/ 4233936 h 6383215"/>
                <a:gd name="connsiteX77" fmla="*/ 1734413 w 4129872"/>
                <a:gd name="connsiteY77" fmla="*/ 4177414 h 6383215"/>
                <a:gd name="connsiteX78" fmla="*/ 1746471 w 4129872"/>
                <a:gd name="connsiteY78" fmla="*/ 4178167 h 6383215"/>
                <a:gd name="connsiteX79" fmla="*/ 1745718 w 4129872"/>
                <a:gd name="connsiteY79" fmla="*/ 4191732 h 6383215"/>
                <a:gd name="connsiteX80" fmla="*/ 1650007 w 4129872"/>
                <a:gd name="connsiteY80" fmla="*/ 4371849 h 6383215"/>
                <a:gd name="connsiteX81" fmla="*/ 1591978 w 4129872"/>
                <a:gd name="connsiteY81" fmla="*/ 4426111 h 6383215"/>
                <a:gd name="connsiteX82" fmla="*/ 1260382 w 4129872"/>
                <a:gd name="connsiteY82" fmla="*/ 4668024 h 6383215"/>
                <a:gd name="connsiteX83" fmla="*/ 977773 w 4129872"/>
                <a:gd name="connsiteY83" fmla="*/ 4983040 h 6383215"/>
                <a:gd name="connsiteX84" fmla="*/ 1002642 w 4129872"/>
                <a:gd name="connsiteY84" fmla="*/ 5760029 h 638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129872" h="6383215">
                  <a:moveTo>
                    <a:pt x="1002642" y="5760029"/>
                  </a:moveTo>
                  <a:cubicBezTo>
                    <a:pt x="1004149" y="5965015"/>
                    <a:pt x="1008671" y="6190350"/>
                    <a:pt x="1009425" y="6376495"/>
                  </a:cubicBezTo>
                  <a:cubicBezTo>
                    <a:pt x="949135" y="6376495"/>
                    <a:pt x="896381" y="6389307"/>
                    <a:pt x="815743" y="6389307"/>
                  </a:cubicBezTo>
                  <a:cubicBezTo>
                    <a:pt x="815743" y="6164726"/>
                    <a:pt x="853424" y="5473651"/>
                    <a:pt x="847395" y="5249070"/>
                  </a:cubicBezTo>
                  <a:cubicBezTo>
                    <a:pt x="847395" y="4729068"/>
                    <a:pt x="827801" y="3975441"/>
                    <a:pt x="849656" y="3630281"/>
                  </a:cubicBezTo>
                  <a:cubicBezTo>
                    <a:pt x="850410" y="3616715"/>
                    <a:pt x="847395" y="3614455"/>
                    <a:pt x="833076" y="3615962"/>
                  </a:cubicBezTo>
                  <a:cubicBezTo>
                    <a:pt x="759221" y="3625005"/>
                    <a:pt x="570814" y="3734281"/>
                    <a:pt x="537655" y="3749354"/>
                  </a:cubicBezTo>
                  <a:cubicBezTo>
                    <a:pt x="476611" y="3777238"/>
                    <a:pt x="414814" y="3781006"/>
                    <a:pt x="350755" y="3751615"/>
                  </a:cubicBezTo>
                  <a:cubicBezTo>
                    <a:pt x="288958" y="3722977"/>
                    <a:pt x="233943" y="3685296"/>
                    <a:pt x="178929" y="3646107"/>
                  </a:cubicBezTo>
                  <a:cubicBezTo>
                    <a:pt x="126928" y="3609933"/>
                    <a:pt x="56841" y="3496889"/>
                    <a:pt x="18406" y="3457700"/>
                  </a:cubicBezTo>
                  <a:cubicBezTo>
                    <a:pt x="-7971" y="3430570"/>
                    <a:pt x="-6464" y="3426802"/>
                    <a:pt x="25942" y="3407961"/>
                  </a:cubicBezTo>
                  <a:cubicBezTo>
                    <a:pt x="96030" y="3367265"/>
                    <a:pt x="167624" y="3328830"/>
                    <a:pt x="236204" y="3283613"/>
                  </a:cubicBezTo>
                  <a:cubicBezTo>
                    <a:pt x="294987" y="3244424"/>
                    <a:pt x="343973" y="3208250"/>
                    <a:pt x="436669" y="3215786"/>
                  </a:cubicBezTo>
                  <a:cubicBezTo>
                    <a:pt x="472089" y="3218801"/>
                    <a:pt x="547452" y="3221062"/>
                    <a:pt x="585887" y="3245178"/>
                  </a:cubicBezTo>
                  <a:cubicBezTo>
                    <a:pt x="645423" y="3282859"/>
                    <a:pt x="703452" y="3321294"/>
                    <a:pt x="747917" y="3377816"/>
                  </a:cubicBezTo>
                  <a:cubicBezTo>
                    <a:pt x="769018" y="3404193"/>
                    <a:pt x="775047" y="3434338"/>
                    <a:pt x="778062" y="3465990"/>
                  </a:cubicBezTo>
                  <a:cubicBezTo>
                    <a:pt x="783337" y="3527034"/>
                    <a:pt x="839105" y="3574512"/>
                    <a:pt x="851917" y="3588831"/>
                  </a:cubicBezTo>
                  <a:cubicBezTo>
                    <a:pt x="854178" y="3560193"/>
                    <a:pt x="856439" y="3535324"/>
                    <a:pt x="857192" y="3510454"/>
                  </a:cubicBezTo>
                  <a:cubicBezTo>
                    <a:pt x="887337" y="2749291"/>
                    <a:pt x="1077251" y="2005462"/>
                    <a:pt x="1379455" y="1309865"/>
                  </a:cubicBezTo>
                  <a:cubicBezTo>
                    <a:pt x="1386238" y="1294793"/>
                    <a:pt x="1383223" y="1288010"/>
                    <a:pt x="1368151" y="1281227"/>
                  </a:cubicBezTo>
                  <a:cubicBezTo>
                    <a:pt x="1316904" y="1258619"/>
                    <a:pt x="1260382" y="1258619"/>
                    <a:pt x="1213658" y="1229227"/>
                  </a:cubicBezTo>
                  <a:cubicBezTo>
                    <a:pt x="1184266" y="1210386"/>
                    <a:pt x="1164672" y="1180995"/>
                    <a:pt x="1151860" y="1148589"/>
                  </a:cubicBezTo>
                  <a:cubicBezTo>
                    <a:pt x="1132266" y="1095835"/>
                    <a:pt x="1114179" y="1043081"/>
                    <a:pt x="1096092" y="989574"/>
                  </a:cubicBezTo>
                  <a:cubicBezTo>
                    <a:pt x="1092324" y="978269"/>
                    <a:pt x="1095338" y="969980"/>
                    <a:pt x="1105889" y="965458"/>
                  </a:cubicBezTo>
                  <a:cubicBezTo>
                    <a:pt x="1129251" y="954907"/>
                    <a:pt x="1152614" y="942095"/>
                    <a:pt x="1176730" y="933805"/>
                  </a:cubicBezTo>
                  <a:cubicBezTo>
                    <a:pt x="1207629" y="924008"/>
                    <a:pt x="1237774" y="927776"/>
                    <a:pt x="1269426" y="939081"/>
                  </a:cubicBezTo>
                  <a:cubicBezTo>
                    <a:pt x="1327455" y="960182"/>
                    <a:pt x="1361368" y="1003893"/>
                    <a:pt x="1389252" y="1054386"/>
                  </a:cubicBezTo>
                  <a:cubicBezTo>
                    <a:pt x="1399050" y="1072473"/>
                    <a:pt x="1399050" y="1092067"/>
                    <a:pt x="1398296" y="1111661"/>
                  </a:cubicBezTo>
                  <a:cubicBezTo>
                    <a:pt x="1397542" y="1151603"/>
                    <a:pt x="1392267" y="1219430"/>
                    <a:pt x="1404325" y="1257865"/>
                  </a:cubicBezTo>
                  <a:cubicBezTo>
                    <a:pt x="1411861" y="1253343"/>
                    <a:pt x="1423166" y="1219430"/>
                    <a:pt x="1426180" y="1213401"/>
                  </a:cubicBezTo>
                  <a:cubicBezTo>
                    <a:pt x="1559572" y="955661"/>
                    <a:pt x="1680152" y="683602"/>
                    <a:pt x="1870066" y="461282"/>
                  </a:cubicBezTo>
                  <a:cubicBezTo>
                    <a:pt x="1962762" y="352760"/>
                    <a:pt x="2054704" y="274382"/>
                    <a:pt x="2173778" y="194498"/>
                  </a:cubicBezTo>
                  <a:cubicBezTo>
                    <a:pt x="2378764" y="57338"/>
                    <a:pt x="2653837" y="29454"/>
                    <a:pt x="2911578" y="237455"/>
                  </a:cubicBezTo>
                  <a:cubicBezTo>
                    <a:pt x="3158767" y="437166"/>
                    <a:pt x="3228101" y="615022"/>
                    <a:pt x="3283869" y="920240"/>
                  </a:cubicBezTo>
                  <a:cubicBezTo>
                    <a:pt x="3389377" y="795138"/>
                    <a:pt x="3433087" y="556992"/>
                    <a:pt x="3498653" y="407021"/>
                  </a:cubicBezTo>
                  <a:cubicBezTo>
                    <a:pt x="3605668" y="163599"/>
                    <a:pt x="3865669" y="-3706"/>
                    <a:pt x="4131699" y="62"/>
                  </a:cubicBezTo>
                  <a:cubicBezTo>
                    <a:pt x="4139235" y="202788"/>
                    <a:pt x="4119641" y="493688"/>
                    <a:pt x="4002829" y="659485"/>
                  </a:cubicBezTo>
                  <a:cubicBezTo>
                    <a:pt x="3876219" y="838849"/>
                    <a:pt x="3484334" y="916472"/>
                    <a:pt x="3283115" y="938327"/>
                  </a:cubicBezTo>
                  <a:cubicBezTo>
                    <a:pt x="3185144" y="948878"/>
                    <a:pt x="3159521" y="918733"/>
                    <a:pt x="3026129" y="914965"/>
                  </a:cubicBezTo>
                  <a:cubicBezTo>
                    <a:pt x="2513663" y="900646"/>
                    <a:pt x="2731461" y="804935"/>
                    <a:pt x="2381778" y="761225"/>
                  </a:cubicBezTo>
                  <a:cubicBezTo>
                    <a:pt x="2509141" y="667775"/>
                    <a:pt x="2675693" y="630094"/>
                    <a:pt x="2830940" y="661746"/>
                  </a:cubicBezTo>
                  <a:cubicBezTo>
                    <a:pt x="2963578" y="688877"/>
                    <a:pt x="3016332" y="767254"/>
                    <a:pt x="3083404" y="884820"/>
                  </a:cubicBezTo>
                  <a:cubicBezTo>
                    <a:pt x="3103752" y="919487"/>
                    <a:pt x="3163289" y="917226"/>
                    <a:pt x="3206246" y="927776"/>
                  </a:cubicBezTo>
                  <a:cubicBezTo>
                    <a:pt x="3191927" y="881805"/>
                    <a:pt x="3185898" y="709225"/>
                    <a:pt x="3157260" y="631601"/>
                  </a:cubicBezTo>
                  <a:cubicBezTo>
                    <a:pt x="3122593" y="538152"/>
                    <a:pt x="3089434" y="470325"/>
                    <a:pt x="3022361" y="392702"/>
                  </a:cubicBezTo>
                  <a:cubicBezTo>
                    <a:pt x="2477489" y="-237330"/>
                    <a:pt x="1914530" y="385165"/>
                    <a:pt x="1527920" y="1165169"/>
                  </a:cubicBezTo>
                  <a:cubicBezTo>
                    <a:pt x="1259629" y="1707026"/>
                    <a:pt x="1102121" y="2275261"/>
                    <a:pt x="1013193" y="2874393"/>
                  </a:cubicBezTo>
                  <a:cubicBezTo>
                    <a:pt x="1099860" y="2694277"/>
                    <a:pt x="1198585" y="2523204"/>
                    <a:pt x="1289020" y="2364942"/>
                  </a:cubicBezTo>
                  <a:cubicBezTo>
                    <a:pt x="1342528" y="2271492"/>
                    <a:pt x="1420905" y="2101926"/>
                    <a:pt x="1474412" y="2008477"/>
                  </a:cubicBezTo>
                  <a:cubicBezTo>
                    <a:pt x="1501543" y="1960998"/>
                    <a:pt x="1509833" y="1942158"/>
                    <a:pt x="1512847" y="1887143"/>
                  </a:cubicBezTo>
                  <a:cubicBezTo>
                    <a:pt x="1516615" y="1813287"/>
                    <a:pt x="1563340" y="1777113"/>
                    <a:pt x="1624384" y="1755258"/>
                  </a:cubicBezTo>
                  <a:cubicBezTo>
                    <a:pt x="1683921" y="1733403"/>
                    <a:pt x="1746471" y="1723606"/>
                    <a:pt x="1810530" y="1728881"/>
                  </a:cubicBezTo>
                  <a:cubicBezTo>
                    <a:pt x="1822588" y="1729635"/>
                    <a:pt x="1833892" y="1731896"/>
                    <a:pt x="1845950" y="1734910"/>
                  </a:cubicBezTo>
                  <a:cubicBezTo>
                    <a:pt x="1879863" y="1743200"/>
                    <a:pt x="1893429" y="1765055"/>
                    <a:pt x="1887400" y="1798969"/>
                  </a:cubicBezTo>
                  <a:cubicBezTo>
                    <a:pt x="1883632" y="1820070"/>
                    <a:pt x="1877602" y="1840418"/>
                    <a:pt x="1868559" y="1859259"/>
                  </a:cubicBezTo>
                  <a:cubicBezTo>
                    <a:pt x="1848211" y="1902215"/>
                    <a:pt x="1827110" y="1945172"/>
                    <a:pt x="1806008" y="1987375"/>
                  </a:cubicBezTo>
                  <a:cubicBezTo>
                    <a:pt x="1799225" y="2000941"/>
                    <a:pt x="1790182" y="2013752"/>
                    <a:pt x="1776617" y="2022042"/>
                  </a:cubicBezTo>
                  <a:cubicBezTo>
                    <a:pt x="1763051" y="2030332"/>
                    <a:pt x="1763805" y="2039375"/>
                    <a:pt x="1776617" y="2047665"/>
                  </a:cubicBezTo>
                  <a:cubicBezTo>
                    <a:pt x="1785660" y="2053694"/>
                    <a:pt x="1793950" y="2059723"/>
                    <a:pt x="1802240" y="2065752"/>
                  </a:cubicBezTo>
                  <a:cubicBezTo>
                    <a:pt x="1851225" y="2102680"/>
                    <a:pt x="1880617" y="2151666"/>
                    <a:pt x="1879863" y="2214217"/>
                  </a:cubicBezTo>
                  <a:cubicBezTo>
                    <a:pt x="1879863" y="2244362"/>
                    <a:pt x="1865544" y="2270739"/>
                    <a:pt x="1851979" y="2297116"/>
                  </a:cubicBezTo>
                  <a:cubicBezTo>
                    <a:pt x="1846704" y="2306913"/>
                    <a:pt x="1838414" y="2310681"/>
                    <a:pt x="1827110" y="2309174"/>
                  </a:cubicBezTo>
                  <a:cubicBezTo>
                    <a:pt x="1775863" y="2303898"/>
                    <a:pt x="1725370" y="2297869"/>
                    <a:pt x="1674123" y="2293348"/>
                  </a:cubicBezTo>
                  <a:cubicBezTo>
                    <a:pt x="1637949" y="2289579"/>
                    <a:pt x="1607051" y="2274507"/>
                    <a:pt x="1579920" y="2250391"/>
                  </a:cubicBezTo>
                  <a:cubicBezTo>
                    <a:pt x="1553543" y="2227028"/>
                    <a:pt x="1526412" y="2206680"/>
                    <a:pt x="1487977" y="2214217"/>
                  </a:cubicBezTo>
                  <a:cubicBezTo>
                    <a:pt x="1476673" y="2216478"/>
                    <a:pt x="1472905" y="2205927"/>
                    <a:pt x="1469890" y="2196883"/>
                  </a:cubicBezTo>
                  <a:cubicBezTo>
                    <a:pt x="1463108" y="2176535"/>
                    <a:pt x="1471398" y="2158448"/>
                    <a:pt x="1475919" y="2138854"/>
                  </a:cubicBezTo>
                  <a:cubicBezTo>
                    <a:pt x="1478934" y="2126043"/>
                    <a:pt x="1487224" y="2098158"/>
                    <a:pt x="1491746" y="2082332"/>
                  </a:cubicBezTo>
                  <a:cubicBezTo>
                    <a:pt x="1476673" y="2101173"/>
                    <a:pt x="1469137" y="2123028"/>
                    <a:pt x="1463108" y="2135840"/>
                  </a:cubicBezTo>
                  <a:cubicBezTo>
                    <a:pt x="1330470" y="2396594"/>
                    <a:pt x="1194063" y="2679204"/>
                    <a:pt x="1037309" y="2986684"/>
                  </a:cubicBezTo>
                  <a:cubicBezTo>
                    <a:pt x="976265" y="3105757"/>
                    <a:pt x="958932" y="3384599"/>
                    <a:pt x="944613" y="3632542"/>
                  </a:cubicBezTo>
                  <a:cubicBezTo>
                    <a:pt x="924265" y="3979210"/>
                    <a:pt x="970236" y="4831561"/>
                    <a:pt x="975512" y="4913706"/>
                  </a:cubicBezTo>
                  <a:cubicBezTo>
                    <a:pt x="989077" y="4789358"/>
                    <a:pt x="1036555" y="4674807"/>
                    <a:pt x="1080266" y="4559502"/>
                  </a:cubicBezTo>
                  <a:cubicBezTo>
                    <a:pt x="1084034" y="4549705"/>
                    <a:pt x="1088556" y="4539908"/>
                    <a:pt x="1094585" y="4531618"/>
                  </a:cubicBezTo>
                  <a:cubicBezTo>
                    <a:pt x="1148846" y="4458516"/>
                    <a:pt x="1202353" y="4386168"/>
                    <a:pt x="1285252" y="4338690"/>
                  </a:cubicBezTo>
                  <a:cubicBezTo>
                    <a:pt x="1350064" y="4301008"/>
                    <a:pt x="1419397" y="4278399"/>
                    <a:pt x="1489485" y="4258051"/>
                  </a:cubicBezTo>
                  <a:cubicBezTo>
                    <a:pt x="1511340" y="4252023"/>
                    <a:pt x="1532441" y="4244486"/>
                    <a:pt x="1552036" y="4233936"/>
                  </a:cubicBezTo>
                  <a:cubicBezTo>
                    <a:pt x="1609311" y="4203037"/>
                    <a:pt x="1671862" y="4190979"/>
                    <a:pt x="1734413" y="4177414"/>
                  </a:cubicBezTo>
                  <a:cubicBezTo>
                    <a:pt x="1738181" y="4176660"/>
                    <a:pt x="1743457" y="4175906"/>
                    <a:pt x="1746471" y="4178167"/>
                  </a:cubicBezTo>
                  <a:cubicBezTo>
                    <a:pt x="1750993" y="4181935"/>
                    <a:pt x="1747979" y="4187211"/>
                    <a:pt x="1745718" y="4191732"/>
                  </a:cubicBezTo>
                  <a:cubicBezTo>
                    <a:pt x="1712558" y="4251269"/>
                    <a:pt x="1686181" y="4313820"/>
                    <a:pt x="1650007" y="4371849"/>
                  </a:cubicBezTo>
                  <a:cubicBezTo>
                    <a:pt x="1635688" y="4394458"/>
                    <a:pt x="1613833" y="4411038"/>
                    <a:pt x="1591978" y="4426111"/>
                  </a:cubicBezTo>
                  <a:cubicBezTo>
                    <a:pt x="1478934" y="4502980"/>
                    <a:pt x="1366644" y="4581357"/>
                    <a:pt x="1260382" y="4668024"/>
                  </a:cubicBezTo>
                  <a:cubicBezTo>
                    <a:pt x="1154875" y="4753938"/>
                    <a:pt x="977773" y="4974750"/>
                    <a:pt x="977773" y="4983040"/>
                  </a:cubicBezTo>
                  <a:cubicBezTo>
                    <a:pt x="976265" y="5350056"/>
                    <a:pt x="1001888" y="5732145"/>
                    <a:pt x="1002642" y="5760029"/>
                  </a:cubicBezTo>
                  <a:close/>
                </a:path>
              </a:pathLst>
            </a:custGeom>
            <a:solidFill>
              <a:srgbClr val="74A03A"/>
            </a:solidFill>
            <a:ln w="7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92C4E1A-6EAE-4C78-9E6D-014BE8EEA43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2994D97-E283-44A2-B649-E23678E9C18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5E3343D-D9BF-4A6F-9AEA-DC0EE348EC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9E97A57-FBC3-45AC-B9A3-A576ED0A14A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E8E61-F43F-4279-8844-0124CC26CF6F}"/>
              </a:ext>
            </a:extLst>
          </p:cNvPr>
          <p:cNvSpPr/>
          <p:nvPr/>
        </p:nvSpPr>
        <p:spPr>
          <a:xfrm>
            <a:off x="903868" y="4768477"/>
            <a:ext cx="2494800" cy="129594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45A31-66C6-4CBE-BC61-03102DA24012}"/>
              </a:ext>
            </a:extLst>
          </p:cNvPr>
          <p:cNvSpPr/>
          <p:nvPr/>
        </p:nvSpPr>
        <p:spPr>
          <a:xfrm>
            <a:off x="3526102" y="4768477"/>
            <a:ext cx="2494800" cy="129594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1CAB0-563B-4F5D-AD8C-9CE62FB53F77}"/>
              </a:ext>
            </a:extLst>
          </p:cNvPr>
          <p:cNvSpPr/>
          <p:nvPr/>
        </p:nvSpPr>
        <p:spPr>
          <a:xfrm>
            <a:off x="6144318" y="4768477"/>
            <a:ext cx="2494800" cy="129594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A6E9C-473C-4593-A496-2E4FC198EF5B}"/>
              </a:ext>
            </a:extLst>
          </p:cNvPr>
          <p:cNvSpPr/>
          <p:nvPr/>
        </p:nvSpPr>
        <p:spPr>
          <a:xfrm>
            <a:off x="8769831" y="4768477"/>
            <a:ext cx="2494800" cy="129594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994E1-EDAF-4D74-AF70-353AD7E6FCE8}"/>
              </a:ext>
            </a:extLst>
          </p:cNvPr>
          <p:cNvGrpSpPr/>
          <p:nvPr/>
        </p:nvGrpSpPr>
        <p:grpSpPr>
          <a:xfrm>
            <a:off x="161411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E1DB849F-4EB9-458B-90D1-0D30E236477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39">
              <a:extLst>
                <a:ext uri="{FF2B5EF4-FFF2-40B4-BE49-F238E27FC236}">
                  <a16:creationId xmlns:a16="http://schemas.microsoft.com/office/drawing/2014/main" id="{8BBA633E-F8A4-4604-A49C-64B5C99FAB8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91C9296F-2C02-414B-9E2A-941A8871D68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F38EE-CC3C-4CA7-8502-D1B51079EAEF}"/>
              </a:ext>
            </a:extLst>
          </p:cNvPr>
          <p:cNvGrpSpPr/>
          <p:nvPr/>
        </p:nvGrpSpPr>
        <p:grpSpPr>
          <a:xfrm>
            <a:off x="1287172" y="4888489"/>
            <a:ext cx="1728192" cy="537625"/>
            <a:chOff x="3116982" y="2780928"/>
            <a:chExt cx="1728192" cy="537625"/>
          </a:xfrm>
        </p:grpSpPr>
        <p:sp>
          <p:nvSpPr>
            <p:cNvPr id="12" name="Text Placeholder 22">
              <a:extLst>
                <a:ext uri="{FF2B5EF4-FFF2-40B4-BE49-F238E27FC236}">
                  <a16:creationId xmlns:a16="http://schemas.microsoft.com/office/drawing/2014/main" id="{CB342469-244D-4E2C-9AA5-C27CF35DD5E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3" name="Text Placeholder 23">
              <a:extLst>
                <a:ext uri="{FF2B5EF4-FFF2-40B4-BE49-F238E27FC236}">
                  <a16:creationId xmlns:a16="http://schemas.microsoft.com/office/drawing/2014/main" id="{9D57BE56-3BFB-410F-B500-C1A7952DC0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87C779-AFC2-402A-98CC-8452FB5077A6}"/>
              </a:ext>
            </a:extLst>
          </p:cNvPr>
          <p:cNvGrpSpPr/>
          <p:nvPr/>
        </p:nvGrpSpPr>
        <p:grpSpPr>
          <a:xfrm>
            <a:off x="4236352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0E13DB24-11B4-414C-B7EB-269B9E8A4C4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CF6DC895-4DEF-416F-84E8-76F2F22C2A3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3677F3F2-A672-4A24-9BE4-32B82634A3E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CE16B2-72BD-45E5-91A4-5EE4C679FF8B}"/>
              </a:ext>
            </a:extLst>
          </p:cNvPr>
          <p:cNvGrpSpPr/>
          <p:nvPr/>
        </p:nvGrpSpPr>
        <p:grpSpPr>
          <a:xfrm>
            <a:off x="3909406" y="4888489"/>
            <a:ext cx="1728192" cy="537625"/>
            <a:chOff x="3116982" y="2780928"/>
            <a:chExt cx="1728192" cy="537625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id="{6008F934-2BC0-41EA-9AB8-81030124FA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id="{6DAA3BBB-81A6-4FB5-A018-ADAE3D8407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1CBA1-1D90-4CFD-BAED-2E4539EA83AE}"/>
              </a:ext>
            </a:extLst>
          </p:cNvPr>
          <p:cNvGrpSpPr/>
          <p:nvPr/>
        </p:nvGrpSpPr>
        <p:grpSpPr>
          <a:xfrm>
            <a:off x="6854568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37674F2-B06C-40CC-9195-37410783814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9">
              <a:extLst>
                <a:ext uri="{FF2B5EF4-FFF2-40B4-BE49-F238E27FC236}">
                  <a16:creationId xmlns:a16="http://schemas.microsoft.com/office/drawing/2014/main" id="{743BB7BC-6BA3-47C3-B69A-21FE3FD227F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2C96B9EE-6C68-461D-B291-7D2E018B813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CB6B3B-0999-4773-8EB0-56BEA3BD2581}"/>
              </a:ext>
            </a:extLst>
          </p:cNvPr>
          <p:cNvGrpSpPr/>
          <p:nvPr/>
        </p:nvGrpSpPr>
        <p:grpSpPr>
          <a:xfrm>
            <a:off x="6527622" y="4888489"/>
            <a:ext cx="1728192" cy="537625"/>
            <a:chOff x="3116982" y="2780928"/>
            <a:chExt cx="1728192" cy="537625"/>
          </a:xfrm>
        </p:grpSpPr>
        <p:sp>
          <p:nvSpPr>
            <p:cNvPr id="26" name="Text Placeholder 22">
              <a:extLst>
                <a:ext uri="{FF2B5EF4-FFF2-40B4-BE49-F238E27FC236}">
                  <a16:creationId xmlns:a16="http://schemas.microsoft.com/office/drawing/2014/main" id="{4CA0686D-251C-463E-A71C-0AE2A36D82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23">
              <a:extLst>
                <a:ext uri="{FF2B5EF4-FFF2-40B4-BE49-F238E27FC236}">
                  <a16:creationId xmlns:a16="http://schemas.microsoft.com/office/drawing/2014/main" id="{8BD1C029-9BD3-4671-BC3E-FF701354FB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6788B-D525-47C1-9238-5EBDAF6E4E91}"/>
              </a:ext>
            </a:extLst>
          </p:cNvPr>
          <p:cNvGrpSpPr/>
          <p:nvPr/>
        </p:nvGrpSpPr>
        <p:grpSpPr>
          <a:xfrm>
            <a:off x="9480819" y="558935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47E140A0-48B3-497B-A5F7-0733A12115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35700278-28F8-4137-B259-7C261215439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4B444F13-9B82-4EAA-828C-451B3488C1B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096970-6F4C-48FC-9928-168246536BB5}"/>
              </a:ext>
            </a:extLst>
          </p:cNvPr>
          <p:cNvGrpSpPr/>
          <p:nvPr/>
        </p:nvGrpSpPr>
        <p:grpSpPr>
          <a:xfrm>
            <a:off x="9153873" y="4888489"/>
            <a:ext cx="1728192" cy="537625"/>
            <a:chOff x="3116982" y="2780928"/>
            <a:chExt cx="1728192" cy="537625"/>
          </a:xfrm>
        </p:grpSpPr>
        <p:sp>
          <p:nvSpPr>
            <p:cNvPr id="33" name="Text Placeholder 22">
              <a:extLst>
                <a:ext uri="{FF2B5EF4-FFF2-40B4-BE49-F238E27FC236}">
                  <a16:creationId xmlns:a16="http://schemas.microsoft.com/office/drawing/2014/main" id="{2CCB502B-DC8E-4E93-812D-B6B62E3E41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2780928"/>
              <a:ext cx="1728192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23">
              <a:extLst>
                <a:ext uri="{FF2B5EF4-FFF2-40B4-BE49-F238E27FC236}">
                  <a16:creationId xmlns:a16="http://schemas.microsoft.com/office/drawing/2014/main" id="{629F8A59-7957-4E15-92B7-81D97C5227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16982" y="3068973"/>
              <a:ext cx="1728192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Designer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6317307" y="713811"/>
            <a:ext cx="5874693" cy="5845731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E52319C-DF75-4B32-9C54-B970D203F2D0}"/>
              </a:ext>
            </a:extLst>
          </p:cNvPr>
          <p:cNvSpPr/>
          <p:nvPr/>
        </p:nvSpPr>
        <p:spPr>
          <a:xfrm>
            <a:off x="1507707" y="4235225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3DB3881-3528-41DF-B456-D63ED13F0B8C}"/>
              </a:ext>
            </a:extLst>
          </p:cNvPr>
          <p:cNvSpPr/>
          <p:nvPr/>
        </p:nvSpPr>
        <p:spPr>
          <a:xfrm>
            <a:off x="1507707" y="4947639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6A00AE-91F9-40E3-BDB7-C810E0EA361C}"/>
              </a:ext>
            </a:extLst>
          </p:cNvPr>
          <p:cNvSpPr/>
          <p:nvPr/>
        </p:nvSpPr>
        <p:spPr>
          <a:xfrm>
            <a:off x="1507707" y="5660053"/>
            <a:ext cx="412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4CD212DC-0248-4D2E-8DAD-33485AAD2E5F}"/>
              </a:ext>
            </a:extLst>
          </p:cNvPr>
          <p:cNvSpPr/>
          <p:nvPr/>
        </p:nvSpPr>
        <p:spPr>
          <a:xfrm>
            <a:off x="819818" y="4283298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BCBAC85-73B6-4598-8546-71B1711D6E19}"/>
              </a:ext>
            </a:extLst>
          </p:cNvPr>
          <p:cNvSpPr/>
          <p:nvPr/>
        </p:nvSpPr>
        <p:spPr>
          <a:xfrm rot="2700000">
            <a:off x="812950" y="5626133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6C1F75E7-7CA1-43D2-8483-072E254A0CE8}"/>
              </a:ext>
            </a:extLst>
          </p:cNvPr>
          <p:cNvSpPr/>
          <p:nvPr/>
        </p:nvSpPr>
        <p:spPr>
          <a:xfrm>
            <a:off x="757931" y="5015837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8FAEA3-4304-46C9-96D8-84FF7B3DDE2E}"/>
              </a:ext>
            </a:extLst>
          </p:cNvPr>
          <p:cNvGrpSpPr/>
          <p:nvPr/>
        </p:nvGrpSpPr>
        <p:grpSpPr>
          <a:xfrm>
            <a:off x="688906" y="1934833"/>
            <a:ext cx="3987976" cy="775862"/>
            <a:chOff x="6324699" y="2356411"/>
            <a:chExt cx="2736305" cy="7758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7B24B-150B-4E11-B04A-FB050BDF9E0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63896FC-3C74-42A7-9178-3576A4CC123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7BE407-99D4-4FFD-82F4-C3CDC55A20AD}"/>
              </a:ext>
            </a:extLst>
          </p:cNvPr>
          <p:cNvGrpSpPr/>
          <p:nvPr/>
        </p:nvGrpSpPr>
        <p:grpSpPr>
          <a:xfrm>
            <a:off x="688908" y="2783927"/>
            <a:ext cx="5299269" cy="1152106"/>
            <a:chOff x="4932040" y="3928857"/>
            <a:chExt cx="3456384" cy="11521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7FC7C1-C363-4710-BF2A-A61F98307CF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4133C0-940D-4C77-861C-A3B4FE5880BC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06D51F-1386-47EF-9B7F-60AB1187F425}"/>
              </a:ext>
            </a:extLst>
          </p:cNvPr>
          <p:cNvSpPr txBox="1"/>
          <p:nvPr/>
        </p:nvSpPr>
        <p:spPr>
          <a:xfrm>
            <a:off x="687450" y="473626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DC91BB2D-DF36-492C-958B-AE41CE21A25C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B56946C-FC5D-4EE3-B237-4940A66F4EE9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AEE4D4E-1995-4FE0-94EC-48434C8A8FFB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4C09AF4F-F3B9-4AFB-A52A-591828997A2E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0C04ACA-EAAF-425D-A2D7-44B53BAE29F6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92FEA6-4732-41E2-A2D1-50DED346AFD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A2CF5-7B88-47DD-8C9B-4EE3C7EC5555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2CD17-B9C1-42CF-B2BF-E6FCC6281D88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29AC2-AE0F-4039-A496-ED109C33953C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089D5-E430-4CD9-BF64-253736EDC2B5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B1C20-EA08-4964-9B0F-FBF670DAF951}"/>
              </a:ext>
            </a:extLst>
          </p:cNvPr>
          <p:cNvGrpSpPr/>
          <p:nvPr/>
        </p:nvGrpSpPr>
        <p:grpSpPr>
          <a:xfrm>
            <a:off x="3031162" y="2004512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370074-31BC-4BF7-A1CA-F15947274C20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EA589D-49FA-4A10-AB68-54E9DB44E76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4E07C9-E983-4B80-88CF-D11C8930D0B1}"/>
              </a:ext>
            </a:extLst>
          </p:cNvPr>
          <p:cNvGrpSpPr/>
          <p:nvPr/>
        </p:nvGrpSpPr>
        <p:grpSpPr>
          <a:xfrm>
            <a:off x="4549730" y="2004512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5FF5B1-54EC-4C7D-80F6-B0F37DFB268D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C14DDF-F6DA-4CB4-8FED-CA30F70FAD3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7FBC9-2ADD-4E49-BCA0-926042445E08}"/>
              </a:ext>
            </a:extLst>
          </p:cNvPr>
          <p:cNvGrpSpPr/>
          <p:nvPr/>
        </p:nvGrpSpPr>
        <p:grpSpPr>
          <a:xfrm>
            <a:off x="6088657" y="2004510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3F76C9-BCD1-47A9-9C16-F667FE4AC9C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0138F7-F844-4948-A071-9DC7AA19B11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E7438-FEA0-447C-8203-42176CB3BF9A}"/>
              </a:ext>
            </a:extLst>
          </p:cNvPr>
          <p:cNvGrpSpPr/>
          <p:nvPr/>
        </p:nvGrpSpPr>
        <p:grpSpPr>
          <a:xfrm>
            <a:off x="7654094" y="2004511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9635A1-575C-48A3-8C9F-7FE11C88A5A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7680B1-4941-4D4A-9C44-6659021341E1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FBC555-D219-44B1-B7CE-0B98DD40BC38}"/>
              </a:ext>
            </a:extLst>
          </p:cNvPr>
          <p:cNvGrpSpPr/>
          <p:nvPr/>
        </p:nvGrpSpPr>
        <p:grpSpPr>
          <a:xfrm>
            <a:off x="9236911" y="2004511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7ED9A9-2142-4409-B751-65DADBBB8981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2799A0-19D2-4B59-889A-AD5AFB0B8A5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419BA3-CE57-41F5-B363-35BCF0979216}"/>
              </a:ext>
            </a:extLst>
          </p:cNvPr>
          <p:cNvGrpSpPr/>
          <p:nvPr/>
        </p:nvGrpSpPr>
        <p:grpSpPr>
          <a:xfrm>
            <a:off x="3567211" y="5368634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02B194-280F-4C95-AEFF-1E2BDDE367A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38F18A-2756-492E-8A65-FADF546F137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1125BD-0000-42C9-9C8D-B14A70578B3E}"/>
              </a:ext>
            </a:extLst>
          </p:cNvPr>
          <p:cNvGrpSpPr/>
          <p:nvPr/>
        </p:nvGrpSpPr>
        <p:grpSpPr>
          <a:xfrm>
            <a:off x="5077856" y="5021868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A3BF60-DB4C-4BEA-AC04-799E693AE0F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1C9641-53CB-4969-A160-ED48DC73F356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0CC860-E21A-4968-ABF1-51769E502C2D}"/>
              </a:ext>
            </a:extLst>
          </p:cNvPr>
          <p:cNvGrpSpPr/>
          <p:nvPr/>
        </p:nvGrpSpPr>
        <p:grpSpPr>
          <a:xfrm>
            <a:off x="6588501" y="4675102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E34A1A-72C1-41C5-B966-8554508ED41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7DFFD1-203D-4294-8A50-AC478670A30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DF52CB-12F3-4368-9168-DC282CD2CE4C}"/>
              </a:ext>
            </a:extLst>
          </p:cNvPr>
          <p:cNvGrpSpPr/>
          <p:nvPr/>
        </p:nvGrpSpPr>
        <p:grpSpPr>
          <a:xfrm>
            <a:off x="8099146" y="4328336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19A924-47BF-4992-A003-18A24C18249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59B82E-B7D6-4CCF-A1FB-870470732E0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DC0875-B9B3-48E6-B604-8D668A4D8DB6}"/>
              </a:ext>
            </a:extLst>
          </p:cNvPr>
          <p:cNvGrpSpPr/>
          <p:nvPr/>
        </p:nvGrpSpPr>
        <p:grpSpPr>
          <a:xfrm>
            <a:off x="9609790" y="3981570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127404-EA38-4361-A076-E8FE8DB752E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F2C01A8-3ECF-4713-88A2-3532E3B38CA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FD02DC46-8875-4EED-B7A4-A0E687ADC7A5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7B5AF12-5554-42F6-BD92-53D0458348E6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984EC3FC-404D-47CD-A433-3E8DAA524374}"/>
              </a:ext>
            </a:extLst>
          </p:cNvPr>
          <p:cNvGrpSpPr/>
          <p:nvPr/>
        </p:nvGrpSpPr>
        <p:grpSpPr>
          <a:xfrm>
            <a:off x="1269581" y="2004513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81BF19-0523-4179-8F63-2273BCBE17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739204-1661-47A4-AB90-202DA5DC5997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5C3077BA-3450-4079-9E5E-E6638CBA82F3}"/>
              </a:ext>
            </a:extLst>
          </p:cNvPr>
          <p:cNvGrpSpPr/>
          <p:nvPr/>
        </p:nvGrpSpPr>
        <p:grpSpPr>
          <a:xfrm>
            <a:off x="2056566" y="5715400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B8AB29-24D7-44E5-A205-21B688FFF35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A90E07-A2B5-4ED9-9E0B-2A94B1B1650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7A67F9-E8A7-4149-B3C4-5EB21D0DB703}"/>
              </a:ext>
            </a:extLst>
          </p:cNvPr>
          <p:cNvSpPr txBox="1"/>
          <p:nvPr/>
        </p:nvSpPr>
        <p:spPr>
          <a:xfrm>
            <a:off x="6002123" y="390547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accent2"/>
                </a:solidFill>
                <a:cs typeface="Arial" pitchFamily="34" charset="0"/>
              </a:rPr>
              <a:t>THEME PPT</a:t>
            </a:r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8660199" y="3705425"/>
            <a:ext cx="3044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07284-202D-4D0E-8C05-3F4364EACD94}"/>
              </a:ext>
            </a:extLst>
          </p:cNvPr>
          <p:cNvGrpSpPr/>
          <p:nvPr/>
        </p:nvGrpSpPr>
        <p:grpSpPr>
          <a:xfrm>
            <a:off x="6184742" y="406047"/>
            <a:ext cx="5285657" cy="2092881"/>
            <a:chOff x="4244163" y="1645867"/>
            <a:chExt cx="5285657" cy="20928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0AC5C-3116-4DAB-8F52-1A9CEB2927AF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ROWING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0F9E51-7DC1-4198-9CE2-B5836B6D0D35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MONEY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4E03-AD7B-4F32-89FC-06147EFF4CED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6DD308-F849-4CBA-A5B2-21D22BD37640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1990560" y="4550206"/>
            <a:ext cx="8149623" cy="1482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1E0DC0A-0552-47E1-A286-9A643D26E0ED}"/>
              </a:ext>
            </a:extLst>
          </p:cNvPr>
          <p:cNvGrpSpPr/>
          <p:nvPr/>
        </p:nvGrpSpPr>
        <p:grpSpPr>
          <a:xfrm>
            <a:off x="1702528" y="442101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A70205-EF66-45A0-8B8D-B136BDB723F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CEC40-1CC1-4154-9643-F5B64E57FC89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F233C00-D9B9-4C80-9231-2D8BABBD5BF1}"/>
              </a:ext>
            </a:extLst>
          </p:cNvPr>
          <p:cNvSpPr txBox="1">
            <a:spLocks/>
          </p:cNvSpPr>
          <p:nvPr/>
        </p:nvSpPr>
        <p:spPr>
          <a:xfrm>
            <a:off x="1343219" y="4859655"/>
            <a:ext cx="1024939" cy="360040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82872-CAA2-44FB-BE9A-8BFEDC66B890}"/>
              </a:ext>
            </a:extLst>
          </p:cNvPr>
          <p:cNvSpPr txBox="1"/>
          <p:nvPr/>
        </p:nvSpPr>
        <p:spPr>
          <a:xfrm>
            <a:off x="816716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45D41-D5D8-4E5A-AB05-B086EB4C15CF}"/>
              </a:ext>
            </a:extLst>
          </p:cNvPr>
          <p:cNvGrpSpPr/>
          <p:nvPr/>
        </p:nvGrpSpPr>
        <p:grpSpPr>
          <a:xfrm>
            <a:off x="5953316" y="440981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4D478A-BFBF-450C-956F-7A363818E70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F2BDA4-6041-4C44-8878-2E1DA0F671C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3D3E0E5-1220-4F77-BF17-154BDEB55C8A}"/>
              </a:ext>
            </a:extLst>
          </p:cNvPr>
          <p:cNvSpPr txBox="1">
            <a:spLocks/>
          </p:cNvSpPr>
          <p:nvPr/>
        </p:nvSpPr>
        <p:spPr>
          <a:xfrm>
            <a:off x="5585131" y="485965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F347D-0973-47DB-BA64-A7209DB60109}"/>
              </a:ext>
            </a:extLst>
          </p:cNvPr>
          <p:cNvSpPr txBox="1"/>
          <p:nvPr/>
        </p:nvSpPr>
        <p:spPr>
          <a:xfrm>
            <a:off x="5058628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FBEF9E-8489-4E43-8DD7-02C837F7DFED}"/>
              </a:ext>
            </a:extLst>
          </p:cNvPr>
          <p:cNvGrpSpPr/>
          <p:nvPr/>
        </p:nvGrpSpPr>
        <p:grpSpPr>
          <a:xfrm>
            <a:off x="8078710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8EAED-ABD7-44B1-A27C-8B051C47E653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9E8AE3-C834-4871-8DD7-2E28D76AE0F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2E335B6-5A8F-452B-8E56-90FA37E89926}"/>
              </a:ext>
            </a:extLst>
          </p:cNvPr>
          <p:cNvSpPr txBox="1">
            <a:spLocks/>
          </p:cNvSpPr>
          <p:nvPr/>
        </p:nvSpPr>
        <p:spPr>
          <a:xfrm>
            <a:off x="7706087" y="4859655"/>
            <a:ext cx="1024939" cy="360040"/>
          </a:xfrm>
          <a:prstGeom prst="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2012E-1F1A-4A9B-A9A2-2F57E0F55438}"/>
              </a:ext>
            </a:extLst>
          </p:cNvPr>
          <p:cNvSpPr txBox="1"/>
          <p:nvPr/>
        </p:nvSpPr>
        <p:spPr>
          <a:xfrm>
            <a:off x="7179584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FB7877-6F8E-4FC1-9F84-E682FEB35041}"/>
              </a:ext>
            </a:extLst>
          </p:cNvPr>
          <p:cNvGrpSpPr/>
          <p:nvPr/>
        </p:nvGrpSpPr>
        <p:grpSpPr>
          <a:xfrm>
            <a:off x="3827922" y="440982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1B2792-8E8E-44A0-8D6C-3C1951F9B5B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DECA3A-2F11-41A4-8C43-5D5CE410FA8F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5804B7E-573E-4021-9C83-A056FE16C492}"/>
              </a:ext>
            </a:extLst>
          </p:cNvPr>
          <p:cNvSpPr txBox="1">
            <a:spLocks/>
          </p:cNvSpPr>
          <p:nvPr/>
        </p:nvSpPr>
        <p:spPr>
          <a:xfrm>
            <a:off x="3464175" y="4859655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11ACE-5BFC-43FB-BEA2-EEA6C651FD31}"/>
              </a:ext>
            </a:extLst>
          </p:cNvPr>
          <p:cNvSpPr txBox="1"/>
          <p:nvPr/>
        </p:nvSpPr>
        <p:spPr>
          <a:xfrm>
            <a:off x="2937672" y="5333906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B595BA-C048-43FB-9B44-46C9D45B7301}"/>
              </a:ext>
            </a:extLst>
          </p:cNvPr>
          <p:cNvSpPr txBox="1"/>
          <p:nvPr/>
        </p:nvSpPr>
        <p:spPr>
          <a:xfrm>
            <a:off x="9318292" y="513844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4C61EC-598A-4D46-B3FE-D261A5F0F225}"/>
              </a:ext>
            </a:extLst>
          </p:cNvPr>
          <p:cNvGrpSpPr/>
          <p:nvPr/>
        </p:nvGrpSpPr>
        <p:grpSpPr>
          <a:xfrm>
            <a:off x="9405464" y="1817229"/>
            <a:ext cx="1850760" cy="3130828"/>
            <a:chOff x="9405464" y="1817229"/>
            <a:chExt cx="1850760" cy="3130828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59CB790-9149-408F-B1AC-3AB990E087B8}"/>
                </a:ext>
              </a:extLst>
            </p:cNvPr>
            <p:cNvGrpSpPr/>
            <p:nvPr/>
          </p:nvGrpSpPr>
          <p:grpSpPr>
            <a:xfrm>
              <a:off x="9405464" y="2829234"/>
              <a:ext cx="1739355" cy="2118823"/>
              <a:chOff x="8639132" y="3031449"/>
              <a:chExt cx="2538541" cy="309236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3D1BB59-ACE2-45A1-9BCE-E84D95AA19E3}"/>
                  </a:ext>
                </a:extLst>
              </p:cNvPr>
              <p:cNvGrpSpPr/>
              <p:nvPr/>
            </p:nvGrpSpPr>
            <p:grpSpPr>
              <a:xfrm>
                <a:off x="9361227" y="4899623"/>
                <a:ext cx="1422003" cy="1224190"/>
                <a:chOff x="5580112" y="4160675"/>
                <a:chExt cx="2016224" cy="1735751"/>
              </a:xfrm>
            </p:grpSpPr>
            <p:sp>
              <p:nvSpPr>
                <p:cNvPr id="104" name="Trapezoid 1">
                  <a:extLst>
                    <a:ext uri="{FF2B5EF4-FFF2-40B4-BE49-F238E27FC236}">
                      <a16:creationId xmlns:a16="http://schemas.microsoft.com/office/drawing/2014/main" id="{0FCA8416-A38F-4D10-AC97-C431A194A372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Trapezoid 6">
                  <a:extLst>
                    <a:ext uri="{FF2B5EF4-FFF2-40B4-BE49-F238E27FC236}">
                      <a16:creationId xmlns:a16="http://schemas.microsoft.com/office/drawing/2014/main" id="{165D93D6-23BB-4572-840F-1AFF21B900B2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105F37DA-08E9-4747-BB0A-2B095B1DEC8A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AB2B2E66-7F0B-4F9B-9561-7E4144256ED6}"/>
                  </a:ext>
                </a:extLst>
              </p:cNvPr>
              <p:cNvSpPr/>
              <p:nvPr/>
            </p:nvSpPr>
            <p:spPr>
              <a:xfrm>
                <a:off x="9810121" y="3031449"/>
                <a:ext cx="384488" cy="2030026"/>
              </a:xfrm>
              <a:custGeom>
                <a:avLst/>
                <a:gdLst>
                  <a:gd name="connsiteX0" fmla="*/ 171450 w 323850"/>
                  <a:gd name="connsiteY0" fmla="*/ 28575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71450 w 323850"/>
                  <a:gd name="connsiteY9" fmla="*/ 28575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85750 w 323850"/>
                  <a:gd name="connsiteY7" fmla="*/ 542925 h 2152650"/>
                  <a:gd name="connsiteX8" fmla="*/ 276225 w 323850"/>
                  <a:gd name="connsiteY8" fmla="*/ 0 h 2152650"/>
                  <a:gd name="connsiteX9" fmla="*/ 167117 w 323850"/>
                  <a:gd name="connsiteY9" fmla="*/ 2573 h 2152650"/>
                  <a:gd name="connsiteX0" fmla="*/ 167117 w 323850"/>
                  <a:gd name="connsiteY0" fmla="*/ 2573 h 2152650"/>
                  <a:gd name="connsiteX1" fmla="*/ 152400 w 323850"/>
                  <a:gd name="connsiteY1" fmla="*/ 647700 h 2152650"/>
                  <a:gd name="connsiteX2" fmla="*/ 0 w 323850"/>
                  <a:gd name="connsiteY2" fmla="*/ 1457325 h 2152650"/>
                  <a:gd name="connsiteX3" fmla="*/ 180975 w 323850"/>
                  <a:gd name="connsiteY3" fmla="*/ 2152650 h 2152650"/>
                  <a:gd name="connsiteX4" fmla="*/ 323850 w 323850"/>
                  <a:gd name="connsiteY4" fmla="*/ 2066925 h 2152650"/>
                  <a:gd name="connsiteX5" fmla="*/ 161925 w 323850"/>
                  <a:gd name="connsiteY5" fmla="*/ 1419225 h 2152650"/>
                  <a:gd name="connsiteX6" fmla="*/ 295275 w 323850"/>
                  <a:gd name="connsiteY6" fmla="*/ 628650 h 2152650"/>
                  <a:gd name="connsiteX7" fmla="*/ 276225 w 323850"/>
                  <a:gd name="connsiteY7" fmla="*/ 0 h 2152650"/>
                  <a:gd name="connsiteX8" fmla="*/ 167117 w 323850"/>
                  <a:gd name="connsiteY8" fmla="*/ 2573 h 2152650"/>
                  <a:gd name="connsiteX0" fmla="*/ 167117 w 327783"/>
                  <a:gd name="connsiteY0" fmla="*/ 2573 h 2152650"/>
                  <a:gd name="connsiteX1" fmla="*/ 152400 w 327783"/>
                  <a:gd name="connsiteY1" fmla="*/ 647700 h 2152650"/>
                  <a:gd name="connsiteX2" fmla="*/ 0 w 327783"/>
                  <a:gd name="connsiteY2" fmla="*/ 1457325 h 2152650"/>
                  <a:gd name="connsiteX3" fmla="*/ 180975 w 327783"/>
                  <a:gd name="connsiteY3" fmla="*/ 2152650 h 2152650"/>
                  <a:gd name="connsiteX4" fmla="*/ 323850 w 327783"/>
                  <a:gd name="connsiteY4" fmla="*/ 2066925 h 2152650"/>
                  <a:gd name="connsiteX5" fmla="*/ 161925 w 327783"/>
                  <a:gd name="connsiteY5" fmla="*/ 1419225 h 2152650"/>
                  <a:gd name="connsiteX6" fmla="*/ 295275 w 327783"/>
                  <a:gd name="connsiteY6" fmla="*/ 628650 h 2152650"/>
                  <a:gd name="connsiteX7" fmla="*/ 276225 w 327783"/>
                  <a:gd name="connsiteY7" fmla="*/ 0 h 2152650"/>
                  <a:gd name="connsiteX8" fmla="*/ 167117 w 327783"/>
                  <a:gd name="connsiteY8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517"/>
                  <a:gd name="connsiteY0" fmla="*/ 2573 h 2152650"/>
                  <a:gd name="connsiteX1" fmla="*/ 152400 w 349517"/>
                  <a:gd name="connsiteY1" fmla="*/ 647700 h 2152650"/>
                  <a:gd name="connsiteX2" fmla="*/ 0 w 349517"/>
                  <a:gd name="connsiteY2" fmla="*/ 1457325 h 2152650"/>
                  <a:gd name="connsiteX3" fmla="*/ 180975 w 349517"/>
                  <a:gd name="connsiteY3" fmla="*/ 2152650 h 2152650"/>
                  <a:gd name="connsiteX4" fmla="*/ 323850 w 349517"/>
                  <a:gd name="connsiteY4" fmla="*/ 2066925 h 2152650"/>
                  <a:gd name="connsiteX5" fmla="*/ 161925 w 349517"/>
                  <a:gd name="connsiteY5" fmla="*/ 1419225 h 2152650"/>
                  <a:gd name="connsiteX6" fmla="*/ 295275 w 349517"/>
                  <a:gd name="connsiteY6" fmla="*/ 628650 h 2152650"/>
                  <a:gd name="connsiteX7" fmla="*/ 349310 w 349517"/>
                  <a:gd name="connsiteY7" fmla="*/ 216050 h 2152650"/>
                  <a:gd name="connsiteX8" fmla="*/ 276225 w 349517"/>
                  <a:gd name="connsiteY8" fmla="*/ 0 h 2152650"/>
                  <a:gd name="connsiteX9" fmla="*/ 167117 w 349517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67117 w 349782"/>
                  <a:gd name="connsiteY0" fmla="*/ 2573 h 2152650"/>
                  <a:gd name="connsiteX1" fmla="*/ 152400 w 349782"/>
                  <a:gd name="connsiteY1" fmla="*/ 647700 h 2152650"/>
                  <a:gd name="connsiteX2" fmla="*/ 0 w 349782"/>
                  <a:gd name="connsiteY2" fmla="*/ 1457325 h 2152650"/>
                  <a:gd name="connsiteX3" fmla="*/ 180975 w 349782"/>
                  <a:gd name="connsiteY3" fmla="*/ 2152650 h 2152650"/>
                  <a:gd name="connsiteX4" fmla="*/ 323850 w 349782"/>
                  <a:gd name="connsiteY4" fmla="*/ 2066925 h 2152650"/>
                  <a:gd name="connsiteX5" fmla="*/ 161925 w 349782"/>
                  <a:gd name="connsiteY5" fmla="*/ 1419225 h 2152650"/>
                  <a:gd name="connsiteX6" fmla="*/ 295275 w 349782"/>
                  <a:gd name="connsiteY6" fmla="*/ 628650 h 2152650"/>
                  <a:gd name="connsiteX7" fmla="*/ 349310 w 349782"/>
                  <a:gd name="connsiteY7" fmla="*/ 216050 h 2152650"/>
                  <a:gd name="connsiteX8" fmla="*/ 276225 w 349782"/>
                  <a:gd name="connsiteY8" fmla="*/ 0 h 2152650"/>
                  <a:gd name="connsiteX9" fmla="*/ 167117 w 349782"/>
                  <a:gd name="connsiteY9" fmla="*/ 2573 h 2152650"/>
                  <a:gd name="connsiteX0" fmla="*/ 178793 w 361458"/>
                  <a:gd name="connsiteY0" fmla="*/ 2573 h 2152650"/>
                  <a:gd name="connsiteX1" fmla="*/ 164076 w 361458"/>
                  <a:gd name="connsiteY1" fmla="*/ 647700 h 2152650"/>
                  <a:gd name="connsiteX2" fmla="*/ 11676 w 361458"/>
                  <a:gd name="connsiteY2" fmla="*/ 1457325 h 2152650"/>
                  <a:gd name="connsiteX3" fmla="*/ 192651 w 361458"/>
                  <a:gd name="connsiteY3" fmla="*/ 2152650 h 2152650"/>
                  <a:gd name="connsiteX4" fmla="*/ 335526 w 361458"/>
                  <a:gd name="connsiteY4" fmla="*/ 2066925 h 2152650"/>
                  <a:gd name="connsiteX5" fmla="*/ 173601 w 361458"/>
                  <a:gd name="connsiteY5" fmla="*/ 1419225 h 2152650"/>
                  <a:gd name="connsiteX6" fmla="*/ 306951 w 361458"/>
                  <a:gd name="connsiteY6" fmla="*/ 628650 h 2152650"/>
                  <a:gd name="connsiteX7" fmla="*/ 360986 w 361458"/>
                  <a:gd name="connsiteY7" fmla="*/ 216050 h 2152650"/>
                  <a:gd name="connsiteX8" fmla="*/ 287901 w 361458"/>
                  <a:gd name="connsiteY8" fmla="*/ 0 h 2152650"/>
                  <a:gd name="connsiteX9" fmla="*/ 178793 w 361458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35526 w 361849"/>
                  <a:gd name="connsiteY4" fmla="*/ 2066925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849"/>
                  <a:gd name="connsiteY0" fmla="*/ 2573 h 2152650"/>
                  <a:gd name="connsiteX1" fmla="*/ 164076 w 361849"/>
                  <a:gd name="connsiteY1" fmla="*/ 647700 h 2152650"/>
                  <a:gd name="connsiteX2" fmla="*/ 11676 w 361849"/>
                  <a:gd name="connsiteY2" fmla="*/ 1457325 h 2152650"/>
                  <a:gd name="connsiteX3" fmla="*/ 192651 w 361849"/>
                  <a:gd name="connsiteY3" fmla="*/ 2152650 h 2152650"/>
                  <a:gd name="connsiteX4" fmla="*/ 361528 w 361849"/>
                  <a:gd name="connsiteY4" fmla="*/ 2131929 h 2152650"/>
                  <a:gd name="connsiteX5" fmla="*/ 173601 w 361849"/>
                  <a:gd name="connsiteY5" fmla="*/ 1419225 h 2152650"/>
                  <a:gd name="connsiteX6" fmla="*/ 315618 w 361849"/>
                  <a:gd name="connsiteY6" fmla="*/ 654652 h 2152650"/>
                  <a:gd name="connsiteX7" fmla="*/ 360986 w 361849"/>
                  <a:gd name="connsiteY7" fmla="*/ 216050 h 2152650"/>
                  <a:gd name="connsiteX8" fmla="*/ 287901 w 361849"/>
                  <a:gd name="connsiteY8" fmla="*/ 0 h 2152650"/>
                  <a:gd name="connsiteX9" fmla="*/ 178793 w 361849"/>
                  <a:gd name="connsiteY9" fmla="*/ 2573 h 2152650"/>
                  <a:gd name="connsiteX0" fmla="*/ 178793 w 361528"/>
                  <a:gd name="connsiteY0" fmla="*/ 2573 h 2152650"/>
                  <a:gd name="connsiteX1" fmla="*/ 164076 w 361528"/>
                  <a:gd name="connsiteY1" fmla="*/ 647700 h 2152650"/>
                  <a:gd name="connsiteX2" fmla="*/ 11676 w 361528"/>
                  <a:gd name="connsiteY2" fmla="*/ 1457325 h 2152650"/>
                  <a:gd name="connsiteX3" fmla="*/ 192651 w 361528"/>
                  <a:gd name="connsiteY3" fmla="*/ 2152650 h 2152650"/>
                  <a:gd name="connsiteX4" fmla="*/ 361528 w 361528"/>
                  <a:gd name="connsiteY4" fmla="*/ 2131929 h 2152650"/>
                  <a:gd name="connsiteX5" fmla="*/ 173601 w 361528"/>
                  <a:gd name="connsiteY5" fmla="*/ 1419225 h 2152650"/>
                  <a:gd name="connsiteX6" fmla="*/ 315618 w 361528"/>
                  <a:gd name="connsiteY6" fmla="*/ 654652 h 2152650"/>
                  <a:gd name="connsiteX7" fmla="*/ 287901 w 361528"/>
                  <a:gd name="connsiteY7" fmla="*/ 0 h 2152650"/>
                  <a:gd name="connsiteX8" fmla="*/ 178793 w 361528"/>
                  <a:gd name="connsiteY8" fmla="*/ 2573 h 2152650"/>
                  <a:gd name="connsiteX0" fmla="*/ 178793 w 374776"/>
                  <a:gd name="connsiteY0" fmla="*/ 2573 h 2152650"/>
                  <a:gd name="connsiteX1" fmla="*/ 164076 w 374776"/>
                  <a:gd name="connsiteY1" fmla="*/ 647700 h 2152650"/>
                  <a:gd name="connsiteX2" fmla="*/ 11676 w 374776"/>
                  <a:gd name="connsiteY2" fmla="*/ 1457325 h 2152650"/>
                  <a:gd name="connsiteX3" fmla="*/ 192651 w 374776"/>
                  <a:gd name="connsiteY3" fmla="*/ 2152650 h 2152650"/>
                  <a:gd name="connsiteX4" fmla="*/ 361528 w 374776"/>
                  <a:gd name="connsiteY4" fmla="*/ 2131929 h 2152650"/>
                  <a:gd name="connsiteX5" fmla="*/ 173601 w 374776"/>
                  <a:gd name="connsiteY5" fmla="*/ 1419225 h 2152650"/>
                  <a:gd name="connsiteX6" fmla="*/ 315618 w 374776"/>
                  <a:gd name="connsiteY6" fmla="*/ 654652 h 2152650"/>
                  <a:gd name="connsiteX7" fmla="*/ 287901 w 374776"/>
                  <a:gd name="connsiteY7" fmla="*/ 0 h 2152650"/>
                  <a:gd name="connsiteX8" fmla="*/ 178793 w 374776"/>
                  <a:gd name="connsiteY8" fmla="*/ 2573 h 2152650"/>
                  <a:gd name="connsiteX0" fmla="*/ 178793 w 391181"/>
                  <a:gd name="connsiteY0" fmla="*/ 2573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78793 w 391181"/>
                  <a:gd name="connsiteY8" fmla="*/ 2573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48458 w 391181"/>
                  <a:gd name="connsiteY0" fmla="*/ 15574 h 2152650"/>
                  <a:gd name="connsiteX1" fmla="*/ 164076 w 391181"/>
                  <a:gd name="connsiteY1" fmla="*/ 647700 h 2152650"/>
                  <a:gd name="connsiteX2" fmla="*/ 11676 w 391181"/>
                  <a:gd name="connsiteY2" fmla="*/ 1457325 h 2152650"/>
                  <a:gd name="connsiteX3" fmla="*/ 192651 w 391181"/>
                  <a:gd name="connsiteY3" fmla="*/ 2152650 h 2152650"/>
                  <a:gd name="connsiteX4" fmla="*/ 361528 w 391181"/>
                  <a:gd name="connsiteY4" fmla="*/ 2131929 h 2152650"/>
                  <a:gd name="connsiteX5" fmla="*/ 173601 w 391181"/>
                  <a:gd name="connsiteY5" fmla="*/ 1419225 h 2152650"/>
                  <a:gd name="connsiteX6" fmla="*/ 315618 w 391181"/>
                  <a:gd name="connsiteY6" fmla="*/ 654652 h 2152650"/>
                  <a:gd name="connsiteX7" fmla="*/ 287901 w 391181"/>
                  <a:gd name="connsiteY7" fmla="*/ 0 h 2152650"/>
                  <a:gd name="connsiteX8" fmla="*/ 148458 w 391181"/>
                  <a:gd name="connsiteY8" fmla="*/ 15574 h 2152650"/>
                  <a:gd name="connsiteX0" fmla="*/ 150132 w 392855"/>
                  <a:gd name="connsiteY0" fmla="*/ 15574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50132 w 392855"/>
                  <a:gd name="connsiteY8" fmla="*/ 15574 h 2152650"/>
                  <a:gd name="connsiteX0" fmla="*/ 132798 w 392855"/>
                  <a:gd name="connsiteY0" fmla="*/ 11240 h 2152650"/>
                  <a:gd name="connsiteX1" fmla="*/ 148416 w 392855"/>
                  <a:gd name="connsiteY1" fmla="*/ 647700 h 2152650"/>
                  <a:gd name="connsiteX2" fmla="*/ 13350 w 392855"/>
                  <a:gd name="connsiteY2" fmla="*/ 1457325 h 2152650"/>
                  <a:gd name="connsiteX3" fmla="*/ 194325 w 392855"/>
                  <a:gd name="connsiteY3" fmla="*/ 2152650 h 2152650"/>
                  <a:gd name="connsiteX4" fmla="*/ 363202 w 392855"/>
                  <a:gd name="connsiteY4" fmla="*/ 2131929 h 2152650"/>
                  <a:gd name="connsiteX5" fmla="*/ 175275 w 392855"/>
                  <a:gd name="connsiteY5" fmla="*/ 1419225 h 2152650"/>
                  <a:gd name="connsiteX6" fmla="*/ 317292 w 392855"/>
                  <a:gd name="connsiteY6" fmla="*/ 654652 h 2152650"/>
                  <a:gd name="connsiteX7" fmla="*/ 289575 w 392855"/>
                  <a:gd name="connsiteY7" fmla="*/ 0 h 2152650"/>
                  <a:gd name="connsiteX8" fmla="*/ 132798 w 392855"/>
                  <a:gd name="connsiteY8" fmla="*/ 11240 h 2152650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92855"/>
                  <a:gd name="connsiteY0" fmla="*/ 0 h 2158745"/>
                  <a:gd name="connsiteX1" fmla="*/ 148416 w 392855"/>
                  <a:gd name="connsiteY1" fmla="*/ 653795 h 2158745"/>
                  <a:gd name="connsiteX2" fmla="*/ 13350 w 392855"/>
                  <a:gd name="connsiteY2" fmla="*/ 1463420 h 2158745"/>
                  <a:gd name="connsiteX3" fmla="*/ 194325 w 392855"/>
                  <a:gd name="connsiteY3" fmla="*/ 2158745 h 2158745"/>
                  <a:gd name="connsiteX4" fmla="*/ 363202 w 392855"/>
                  <a:gd name="connsiteY4" fmla="*/ 2138024 h 2158745"/>
                  <a:gd name="connsiteX5" fmla="*/ 175275 w 392855"/>
                  <a:gd name="connsiteY5" fmla="*/ 1425320 h 2158745"/>
                  <a:gd name="connsiteX6" fmla="*/ 317292 w 392855"/>
                  <a:gd name="connsiteY6" fmla="*/ 660747 h 2158745"/>
                  <a:gd name="connsiteX7" fmla="*/ 289575 w 392855"/>
                  <a:gd name="connsiteY7" fmla="*/ 6095 h 2158745"/>
                  <a:gd name="connsiteX8" fmla="*/ 115464 w 392855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15464 w 387669"/>
                  <a:gd name="connsiteY0" fmla="*/ 0 h 2158745"/>
                  <a:gd name="connsiteX1" fmla="*/ 148416 w 387669"/>
                  <a:gd name="connsiteY1" fmla="*/ 653795 h 2158745"/>
                  <a:gd name="connsiteX2" fmla="*/ 13350 w 387669"/>
                  <a:gd name="connsiteY2" fmla="*/ 1463420 h 2158745"/>
                  <a:gd name="connsiteX3" fmla="*/ 194325 w 387669"/>
                  <a:gd name="connsiteY3" fmla="*/ 2158745 h 2158745"/>
                  <a:gd name="connsiteX4" fmla="*/ 363202 w 387669"/>
                  <a:gd name="connsiteY4" fmla="*/ 2138024 h 2158745"/>
                  <a:gd name="connsiteX5" fmla="*/ 175275 w 387669"/>
                  <a:gd name="connsiteY5" fmla="*/ 1425320 h 2158745"/>
                  <a:gd name="connsiteX6" fmla="*/ 317292 w 387669"/>
                  <a:gd name="connsiteY6" fmla="*/ 660747 h 2158745"/>
                  <a:gd name="connsiteX7" fmla="*/ 289575 w 387669"/>
                  <a:gd name="connsiteY7" fmla="*/ 6095 h 2158745"/>
                  <a:gd name="connsiteX8" fmla="*/ 115464 w 387669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27719 w 399924"/>
                  <a:gd name="connsiteY0" fmla="*/ 0 h 2158745"/>
                  <a:gd name="connsiteX1" fmla="*/ 160671 w 399924"/>
                  <a:gd name="connsiteY1" fmla="*/ 653795 h 2158745"/>
                  <a:gd name="connsiteX2" fmla="*/ 25605 w 399924"/>
                  <a:gd name="connsiteY2" fmla="*/ 1463420 h 2158745"/>
                  <a:gd name="connsiteX3" fmla="*/ 206580 w 399924"/>
                  <a:gd name="connsiteY3" fmla="*/ 2158745 h 2158745"/>
                  <a:gd name="connsiteX4" fmla="*/ 375457 w 399924"/>
                  <a:gd name="connsiteY4" fmla="*/ 2138024 h 2158745"/>
                  <a:gd name="connsiteX5" fmla="*/ 187530 w 399924"/>
                  <a:gd name="connsiteY5" fmla="*/ 1425320 h 2158745"/>
                  <a:gd name="connsiteX6" fmla="*/ 329547 w 399924"/>
                  <a:gd name="connsiteY6" fmla="*/ 660747 h 2158745"/>
                  <a:gd name="connsiteX7" fmla="*/ 301830 w 399924"/>
                  <a:gd name="connsiteY7" fmla="*/ 6095 h 2158745"/>
                  <a:gd name="connsiteX8" fmla="*/ 127719 w 399924"/>
                  <a:gd name="connsiteY8" fmla="*/ 0 h 2158745"/>
                  <a:gd name="connsiteX0" fmla="*/ 146589 w 418794"/>
                  <a:gd name="connsiteY0" fmla="*/ 0 h 2158745"/>
                  <a:gd name="connsiteX1" fmla="*/ 179541 w 418794"/>
                  <a:gd name="connsiteY1" fmla="*/ 653795 h 2158745"/>
                  <a:gd name="connsiteX2" fmla="*/ 22807 w 418794"/>
                  <a:gd name="connsiteY2" fmla="*/ 1463420 h 2158745"/>
                  <a:gd name="connsiteX3" fmla="*/ 225450 w 418794"/>
                  <a:gd name="connsiteY3" fmla="*/ 2158745 h 2158745"/>
                  <a:gd name="connsiteX4" fmla="*/ 394327 w 418794"/>
                  <a:gd name="connsiteY4" fmla="*/ 2138024 h 2158745"/>
                  <a:gd name="connsiteX5" fmla="*/ 206400 w 418794"/>
                  <a:gd name="connsiteY5" fmla="*/ 1425320 h 2158745"/>
                  <a:gd name="connsiteX6" fmla="*/ 348417 w 418794"/>
                  <a:gd name="connsiteY6" fmla="*/ 660747 h 2158745"/>
                  <a:gd name="connsiteX7" fmla="*/ 320700 w 418794"/>
                  <a:gd name="connsiteY7" fmla="*/ 6095 h 2158745"/>
                  <a:gd name="connsiteX8" fmla="*/ 146589 w 418794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6473 w 408867"/>
                  <a:gd name="connsiteY5" fmla="*/ 1425320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92139 w 408867"/>
                  <a:gd name="connsiteY5" fmla="*/ 1442655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  <a:gd name="connsiteX0" fmla="*/ 136662 w 408867"/>
                  <a:gd name="connsiteY0" fmla="*/ 0 h 2158745"/>
                  <a:gd name="connsiteX1" fmla="*/ 169614 w 408867"/>
                  <a:gd name="connsiteY1" fmla="*/ 653795 h 2158745"/>
                  <a:gd name="connsiteX2" fmla="*/ 12880 w 408867"/>
                  <a:gd name="connsiteY2" fmla="*/ 1463420 h 2158745"/>
                  <a:gd name="connsiteX3" fmla="*/ 215523 w 408867"/>
                  <a:gd name="connsiteY3" fmla="*/ 2158745 h 2158745"/>
                  <a:gd name="connsiteX4" fmla="*/ 384400 w 408867"/>
                  <a:gd name="connsiteY4" fmla="*/ 2138024 h 2158745"/>
                  <a:gd name="connsiteX5" fmla="*/ 183472 w 408867"/>
                  <a:gd name="connsiteY5" fmla="*/ 1464323 h 2158745"/>
                  <a:gd name="connsiteX6" fmla="*/ 338490 w 408867"/>
                  <a:gd name="connsiteY6" fmla="*/ 660747 h 2158745"/>
                  <a:gd name="connsiteX7" fmla="*/ 310773 w 408867"/>
                  <a:gd name="connsiteY7" fmla="*/ 6095 h 2158745"/>
                  <a:gd name="connsiteX8" fmla="*/ 136662 w 408867"/>
                  <a:gd name="connsiteY8" fmla="*/ 0 h 21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867" h="2158745">
                    <a:moveTo>
                      <a:pt x="136662" y="0"/>
                    </a:moveTo>
                    <a:cubicBezTo>
                      <a:pt x="357106" y="423057"/>
                      <a:pt x="226524" y="447420"/>
                      <a:pt x="169614" y="653795"/>
                    </a:cubicBezTo>
                    <a:cubicBezTo>
                      <a:pt x="62476" y="928004"/>
                      <a:pt x="-35995" y="1228214"/>
                      <a:pt x="12880" y="1463420"/>
                    </a:cubicBezTo>
                    <a:cubicBezTo>
                      <a:pt x="90539" y="1695195"/>
                      <a:pt x="124862" y="1909635"/>
                      <a:pt x="215523" y="2158745"/>
                    </a:cubicBezTo>
                    <a:lnTo>
                      <a:pt x="384400" y="2138024"/>
                    </a:lnTo>
                    <a:cubicBezTo>
                      <a:pt x="291422" y="1891788"/>
                      <a:pt x="246114" y="1701891"/>
                      <a:pt x="183472" y="1464323"/>
                    </a:cubicBezTo>
                    <a:cubicBezTo>
                      <a:pt x="123916" y="1200798"/>
                      <a:pt x="220367" y="928605"/>
                      <a:pt x="338490" y="660747"/>
                    </a:cubicBezTo>
                    <a:cubicBezTo>
                      <a:pt x="409544" y="458878"/>
                      <a:pt x="463586" y="335791"/>
                      <a:pt x="310773" y="6095"/>
                    </a:cubicBezTo>
                    <a:lnTo>
                      <a:pt x="136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14B2FC8-8648-4535-9D67-7E2D81AFD03F}"/>
                  </a:ext>
                </a:extLst>
              </p:cNvPr>
              <p:cNvGrpSpPr/>
              <p:nvPr/>
            </p:nvGrpSpPr>
            <p:grpSpPr>
              <a:xfrm rot="15300000">
                <a:off x="8824481" y="3920674"/>
                <a:ext cx="840355" cy="1211053"/>
                <a:chOff x="967240" y="3289369"/>
                <a:chExt cx="1100200" cy="1585520"/>
              </a:xfrm>
            </p:grpSpPr>
            <p:sp>
              <p:nvSpPr>
                <p:cNvPr id="102" name="Freeform 3">
                  <a:extLst>
                    <a:ext uri="{FF2B5EF4-FFF2-40B4-BE49-F238E27FC236}">
                      <a16:creationId xmlns:a16="http://schemas.microsoft.com/office/drawing/2014/main" id="{D4277367-32DB-4804-BA2B-0D08464B4492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Freeform 4">
                  <a:extLst>
                    <a:ext uri="{FF2B5EF4-FFF2-40B4-BE49-F238E27FC236}">
                      <a16:creationId xmlns:a16="http://schemas.microsoft.com/office/drawing/2014/main" id="{1042DE07-68AD-4199-B8F2-D8259E5D747E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A4A2107-FDB8-467A-8131-A3238BD3E3DF}"/>
                  </a:ext>
                </a:extLst>
              </p:cNvPr>
              <p:cNvGrpSpPr/>
              <p:nvPr/>
            </p:nvGrpSpPr>
            <p:grpSpPr>
              <a:xfrm rot="5400000">
                <a:off x="10163425" y="3352604"/>
                <a:ext cx="830970" cy="1197527"/>
                <a:chOff x="967240" y="3289369"/>
                <a:chExt cx="1100200" cy="1585520"/>
              </a:xfrm>
            </p:grpSpPr>
            <p:sp>
              <p:nvSpPr>
                <p:cNvPr id="100" name="Freeform 16">
                  <a:extLst>
                    <a:ext uri="{FF2B5EF4-FFF2-40B4-BE49-F238E27FC236}">
                      <a16:creationId xmlns:a16="http://schemas.microsoft.com/office/drawing/2014/main" id="{38ADCC34-C2C4-47AC-9C30-70C4D99CC75D}"/>
                    </a:ext>
                  </a:extLst>
                </p:cNvPr>
                <p:cNvSpPr/>
                <p:nvPr/>
              </p:nvSpPr>
              <p:spPr>
                <a:xfrm>
                  <a:off x="967240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 17">
                  <a:extLst>
                    <a:ext uri="{FF2B5EF4-FFF2-40B4-BE49-F238E27FC236}">
                      <a16:creationId xmlns:a16="http://schemas.microsoft.com/office/drawing/2014/main" id="{2E1EE6EA-FEDC-48D4-8285-988DA75FC3A7}"/>
                    </a:ext>
                  </a:extLst>
                </p:cNvPr>
                <p:cNvSpPr/>
                <p:nvPr/>
              </p:nvSpPr>
              <p:spPr>
                <a:xfrm flipH="1">
                  <a:off x="1514959" y="3289369"/>
                  <a:ext cx="552481" cy="158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81" h="1585520">
                      <a:moveTo>
                        <a:pt x="550099" y="0"/>
                      </a:moveTo>
                      <a:lnTo>
                        <a:pt x="550454" y="236086"/>
                      </a:lnTo>
                      <a:lnTo>
                        <a:pt x="488816" y="193543"/>
                      </a:lnTo>
                      <a:lnTo>
                        <a:pt x="550466" y="244157"/>
                      </a:lnTo>
                      <a:lnTo>
                        <a:pt x="550735" y="423083"/>
                      </a:lnTo>
                      <a:lnTo>
                        <a:pt x="440807" y="347209"/>
                      </a:lnTo>
                      <a:lnTo>
                        <a:pt x="550756" y="437477"/>
                      </a:lnTo>
                      <a:lnTo>
                        <a:pt x="551026" y="616991"/>
                      </a:lnTo>
                      <a:lnTo>
                        <a:pt x="372197" y="491984"/>
                      </a:lnTo>
                      <a:lnTo>
                        <a:pt x="551056" y="637056"/>
                      </a:lnTo>
                      <a:lnTo>
                        <a:pt x="551331" y="819782"/>
                      </a:lnTo>
                      <a:lnTo>
                        <a:pt x="270832" y="619203"/>
                      </a:lnTo>
                      <a:lnTo>
                        <a:pt x="551364" y="841805"/>
                      </a:lnTo>
                      <a:lnTo>
                        <a:pt x="551613" y="1007603"/>
                      </a:lnTo>
                      <a:lnTo>
                        <a:pt x="184579" y="741931"/>
                      </a:lnTo>
                      <a:lnTo>
                        <a:pt x="551646" y="1029766"/>
                      </a:lnTo>
                      <a:lnTo>
                        <a:pt x="551910" y="1205103"/>
                      </a:lnTo>
                      <a:lnTo>
                        <a:pt x="119129" y="889458"/>
                      </a:lnTo>
                      <a:lnTo>
                        <a:pt x="551942" y="1226335"/>
                      </a:lnTo>
                      <a:lnTo>
                        <a:pt x="552201" y="1398749"/>
                      </a:lnTo>
                      <a:lnTo>
                        <a:pt x="184579" y="1132651"/>
                      </a:lnTo>
                      <a:lnTo>
                        <a:pt x="552234" y="1420947"/>
                      </a:lnTo>
                      <a:lnTo>
                        <a:pt x="552481" y="1585328"/>
                      </a:lnTo>
                      <a:cubicBezTo>
                        <a:pt x="331520" y="1590267"/>
                        <a:pt x="189138" y="1499959"/>
                        <a:pt x="103908" y="1357263"/>
                      </a:cubicBezTo>
                      <a:cubicBezTo>
                        <a:pt x="-144138" y="933499"/>
                        <a:pt x="70524" y="593019"/>
                        <a:pt x="55009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6" name="Freeform 19">
                <a:extLst>
                  <a:ext uri="{FF2B5EF4-FFF2-40B4-BE49-F238E27FC236}">
                    <a16:creationId xmlns:a16="http://schemas.microsoft.com/office/drawing/2014/main" id="{8CA5F3F9-1D91-4517-BBFE-82D1D4CA0903}"/>
                  </a:ext>
                </a:extLst>
              </p:cNvPr>
              <p:cNvSpPr/>
              <p:nvPr/>
            </p:nvSpPr>
            <p:spPr>
              <a:xfrm rot="4272868">
                <a:off x="10380897" y="3982377"/>
                <a:ext cx="414016" cy="1165996"/>
              </a:xfrm>
              <a:custGeom>
                <a:avLst/>
                <a:gdLst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52234 w 552481"/>
                  <a:gd name="connsiteY21" fmla="*/ 1420947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52201 w 552481"/>
                  <a:gd name="connsiteY19" fmla="*/ 1398749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51942 w 552481"/>
                  <a:gd name="connsiteY18" fmla="*/ 1226335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51910 w 552481"/>
                  <a:gd name="connsiteY16" fmla="*/ 1205103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51646 w 552481"/>
                  <a:gd name="connsiteY15" fmla="*/ 1029766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51613 w 552481"/>
                  <a:gd name="connsiteY13" fmla="*/ 1007603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51364 w 552481"/>
                  <a:gd name="connsiteY12" fmla="*/ 841805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51331 w 552481"/>
                  <a:gd name="connsiteY10" fmla="*/ 81978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51056 w 552481"/>
                  <a:gd name="connsiteY9" fmla="*/ 637056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51026 w 552481"/>
                  <a:gd name="connsiteY7" fmla="*/ 616991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50756 w 552481"/>
                  <a:gd name="connsiteY6" fmla="*/ 437477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50735 w 552481"/>
                  <a:gd name="connsiteY4" fmla="*/ 423083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50466 w 552481"/>
                  <a:gd name="connsiteY3" fmla="*/ 244157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52481"/>
                  <a:gd name="connsiteY0" fmla="*/ 0 h 1585520"/>
                  <a:gd name="connsiteX1" fmla="*/ 550454 w 552481"/>
                  <a:gd name="connsiteY1" fmla="*/ 236086 h 1585520"/>
                  <a:gd name="connsiteX2" fmla="*/ 488816 w 552481"/>
                  <a:gd name="connsiteY2" fmla="*/ 193543 h 1585520"/>
                  <a:gd name="connsiteX3" fmla="*/ 532877 w 552481"/>
                  <a:gd name="connsiteY3" fmla="*/ 241409 h 1585520"/>
                  <a:gd name="connsiteX4" fmla="*/ 528440 w 552481"/>
                  <a:gd name="connsiteY4" fmla="*/ 395095 h 1585520"/>
                  <a:gd name="connsiteX5" fmla="*/ 440807 w 552481"/>
                  <a:gd name="connsiteY5" fmla="*/ 347209 h 1585520"/>
                  <a:gd name="connsiteX6" fmla="*/ 530748 w 552481"/>
                  <a:gd name="connsiteY6" fmla="*/ 427144 h 1585520"/>
                  <a:gd name="connsiteX7" fmla="*/ 523630 w 552481"/>
                  <a:gd name="connsiteY7" fmla="*/ 593972 h 1585520"/>
                  <a:gd name="connsiteX8" fmla="*/ 372197 w 552481"/>
                  <a:gd name="connsiteY8" fmla="*/ 491984 h 1585520"/>
                  <a:gd name="connsiteX9" fmla="*/ 521176 w 552481"/>
                  <a:gd name="connsiteY9" fmla="*/ 611487 h 1585520"/>
                  <a:gd name="connsiteX10" fmla="*/ 508896 w 552481"/>
                  <a:gd name="connsiteY10" fmla="*/ 791532 h 1585520"/>
                  <a:gd name="connsiteX11" fmla="*/ 270832 w 552481"/>
                  <a:gd name="connsiteY11" fmla="*/ 619203 h 1585520"/>
                  <a:gd name="connsiteX12" fmla="*/ 501344 w 552481"/>
                  <a:gd name="connsiteY12" fmla="*/ 815973 h 1585520"/>
                  <a:gd name="connsiteX13" fmla="*/ 534221 w 552481"/>
                  <a:gd name="connsiteY13" fmla="*/ 989751 h 1585520"/>
                  <a:gd name="connsiteX14" fmla="*/ 184579 w 552481"/>
                  <a:gd name="connsiteY14" fmla="*/ 741931 h 1585520"/>
                  <a:gd name="connsiteX15" fmla="*/ 521700 w 552481"/>
                  <a:gd name="connsiteY15" fmla="*/ 1009232 h 1585520"/>
                  <a:gd name="connsiteX16" fmla="*/ 507056 w 552481"/>
                  <a:gd name="connsiteY16" fmla="*/ 1169267 h 1585520"/>
                  <a:gd name="connsiteX17" fmla="*/ 119129 w 552481"/>
                  <a:gd name="connsiteY17" fmla="*/ 889458 h 1585520"/>
                  <a:gd name="connsiteX18" fmla="*/ 504472 w 552481"/>
                  <a:gd name="connsiteY18" fmla="*/ 1198018 h 1585520"/>
                  <a:gd name="connsiteX19" fmla="*/ 519836 w 552481"/>
                  <a:gd name="connsiteY19" fmla="*/ 1370630 h 1585520"/>
                  <a:gd name="connsiteX20" fmla="*/ 184579 w 552481"/>
                  <a:gd name="connsiteY20" fmla="*/ 1132651 h 1585520"/>
                  <a:gd name="connsiteX21" fmla="*/ 509865 w 552481"/>
                  <a:gd name="connsiteY21" fmla="*/ 1387661 h 1585520"/>
                  <a:gd name="connsiteX22" fmla="*/ 552481 w 552481"/>
                  <a:gd name="connsiteY22" fmla="*/ 1585328 h 1585520"/>
                  <a:gd name="connsiteX23" fmla="*/ 103908 w 552481"/>
                  <a:gd name="connsiteY23" fmla="*/ 1357263 h 1585520"/>
                  <a:gd name="connsiteX24" fmla="*/ 550099 w 552481"/>
                  <a:gd name="connsiteY24" fmla="*/ 0 h 1585520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534221 w 580141"/>
                  <a:gd name="connsiteY14" fmla="*/ 1044490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521700 w 580141"/>
                  <a:gd name="connsiteY16" fmla="*/ 1063971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507056 w 580141"/>
                  <a:gd name="connsiteY17" fmla="*/ 1224006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504472 w 580141"/>
                  <a:gd name="connsiteY19" fmla="*/ 125275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509865 w 580141"/>
                  <a:gd name="connsiteY22" fmla="*/ 1442400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519836 w 580141"/>
                  <a:gd name="connsiteY20" fmla="*/ 1425369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7405 w 580141"/>
                  <a:gd name="connsiteY20" fmla="*/ 1402284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521176 w 580141"/>
                  <a:gd name="connsiteY10" fmla="*/ 666226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523630 w 580141"/>
                  <a:gd name="connsiteY8" fmla="*/ 648711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30748 w 580141"/>
                  <a:gd name="connsiteY7" fmla="*/ 481883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508896 w 580141"/>
                  <a:gd name="connsiteY11" fmla="*/ 846271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501344 w 580141"/>
                  <a:gd name="connsiteY13" fmla="*/ 870712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74625 w 580141"/>
                  <a:gd name="connsiteY17" fmla="*/ 1200922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79002 w 580141"/>
                  <a:gd name="connsiteY16" fmla="*/ 1055860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84201 w 580141"/>
                  <a:gd name="connsiteY14" fmla="*/ 1018658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28440 w 580141"/>
                  <a:gd name="connsiteY5" fmla="*/ 449834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0141"/>
                  <a:gd name="connsiteY0" fmla="*/ 54739 h 1640259"/>
                  <a:gd name="connsiteX1" fmla="*/ 536842 w 580141"/>
                  <a:gd name="connsiteY1" fmla="*/ 262901 h 1640259"/>
                  <a:gd name="connsiteX2" fmla="*/ 550454 w 580141"/>
                  <a:gd name="connsiteY2" fmla="*/ 290825 h 1640259"/>
                  <a:gd name="connsiteX3" fmla="*/ 488816 w 580141"/>
                  <a:gd name="connsiteY3" fmla="*/ 248282 h 1640259"/>
                  <a:gd name="connsiteX4" fmla="*/ 532877 w 580141"/>
                  <a:gd name="connsiteY4" fmla="*/ 296148 h 1640259"/>
                  <a:gd name="connsiteX5" fmla="*/ 511048 w 580141"/>
                  <a:gd name="connsiteY5" fmla="*/ 431982 h 1640259"/>
                  <a:gd name="connsiteX6" fmla="*/ 440807 w 580141"/>
                  <a:gd name="connsiteY6" fmla="*/ 401948 h 1640259"/>
                  <a:gd name="connsiteX7" fmla="*/ 518260 w 580141"/>
                  <a:gd name="connsiteY7" fmla="*/ 474167 h 1640259"/>
                  <a:gd name="connsiteX8" fmla="*/ 498587 w 580141"/>
                  <a:gd name="connsiteY8" fmla="*/ 638313 h 1640259"/>
                  <a:gd name="connsiteX9" fmla="*/ 372197 w 580141"/>
                  <a:gd name="connsiteY9" fmla="*/ 546723 h 1640259"/>
                  <a:gd name="connsiteX10" fmla="*/ 498617 w 580141"/>
                  <a:gd name="connsiteY10" fmla="*/ 658378 h 1640259"/>
                  <a:gd name="connsiteX11" fmla="*/ 484050 w 580141"/>
                  <a:gd name="connsiteY11" fmla="*/ 820768 h 1640259"/>
                  <a:gd name="connsiteX12" fmla="*/ 270832 w 580141"/>
                  <a:gd name="connsiteY12" fmla="*/ 673942 h 1640259"/>
                  <a:gd name="connsiteX13" fmla="*/ 478917 w 580141"/>
                  <a:gd name="connsiteY13" fmla="*/ 852794 h 1640259"/>
                  <a:gd name="connsiteX14" fmla="*/ 469294 w 580141"/>
                  <a:gd name="connsiteY14" fmla="*/ 1003356 h 1640259"/>
                  <a:gd name="connsiteX15" fmla="*/ 184579 w 580141"/>
                  <a:gd name="connsiteY15" fmla="*/ 796670 h 1640259"/>
                  <a:gd name="connsiteX16" fmla="*/ 466579 w 580141"/>
                  <a:gd name="connsiteY16" fmla="*/ 1043108 h 1640259"/>
                  <a:gd name="connsiteX17" fmla="*/ 459783 w 580141"/>
                  <a:gd name="connsiteY17" fmla="*/ 1180585 h 1640259"/>
                  <a:gd name="connsiteX18" fmla="*/ 119129 w 580141"/>
                  <a:gd name="connsiteY18" fmla="*/ 944197 h 1640259"/>
                  <a:gd name="connsiteX19" fmla="*/ 467006 w 580141"/>
                  <a:gd name="connsiteY19" fmla="*/ 1229607 h 1640259"/>
                  <a:gd name="connsiteX20" fmla="*/ 480083 w 580141"/>
                  <a:gd name="connsiteY20" fmla="*/ 1384563 h 1640259"/>
                  <a:gd name="connsiteX21" fmla="*/ 184579 w 580141"/>
                  <a:gd name="connsiteY21" fmla="*/ 1187390 h 1640259"/>
                  <a:gd name="connsiteX22" fmla="*/ 480050 w 580141"/>
                  <a:gd name="connsiteY22" fmla="*/ 1411796 h 1640259"/>
                  <a:gd name="connsiteX23" fmla="*/ 552481 w 580141"/>
                  <a:gd name="connsiteY23" fmla="*/ 1640067 h 1640259"/>
                  <a:gd name="connsiteX24" fmla="*/ 103908 w 580141"/>
                  <a:gd name="connsiteY24" fmla="*/ 1412002 h 1640259"/>
                  <a:gd name="connsiteX25" fmla="*/ 550099 w 580141"/>
                  <a:gd name="connsiteY25" fmla="*/ 54739 h 1640259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11048 w 582162"/>
                  <a:gd name="connsiteY4" fmla="*/ 431271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  <a:gd name="connsiteX0" fmla="*/ 550099 w 582162"/>
                  <a:gd name="connsiteY0" fmla="*/ 54028 h 1639548"/>
                  <a:gd name="connsiteX1" fmla="*/ 536842 w 582162"/>
                  <a:gd name="connsiteY1" fmla="*/ 262190 h 1639548"/>
                  <a:gd name="connsiteX2" fmla="*/ 488816 w 582162"/>
                  <a:gd name="connsiteY2" fmla="*/ 247571 h 1639548"/>
                  <a:gd name="connsiteX3" fmla="*/ 532877 w 582162"/>
                  <a:gd name="connsiteY3" fmla="*/ 295437 h 1639548"/>
                  <a:gd name="connsiteX4" fmla="*/ 526021 w 582162"/>
                  <a:gd name="connsiteY4" fmla="*/ 441538 h 1639548"/>
                  <a:gd name="connsiteX5" fmla="*/ 440807 w 582162"/>
                  <a:gd name="connsiteY5" fmla="*/ 401237 h 1639548"/>
                  <a:gd name="connsiteX6" fmla="*/ 518260 w 582162"/>
                  <a:gd name="connsiteY6" fmla="*/ 473456 h 1639548"/>
                  <a:gd name="connsiteX7" fmla="*/ 498587 w 582162"/>
                  <a:gd name="connsiteY7" fmla="*/ 637602 h 1639548"/>
                  <a:gd name="connsiteX8" fmla="*/ 372197 w 582162"/>
                  <a:gd name="connsiteY8" fmla="*/ 546012 h 1639548"/>
                  <a:gd name="connsiteX9" fmla="*/ 498617 w 582162"/>
                  <a:gd name="connsiteY9" fmla="*/ 657667 h 1639548"/>
                  <a:gd name="connsiteX10" fmla="*/ 484050 w 582162"/>
                  <a:gd name="connsiteY10" fmla="*/ 820057 h 1639548"/>
                  <a:gd name="connsiteX11" fmla="*/ 270832 w 582162"/>
                  <a:gd name="connsiteY11" fmla="*/ 673231 h 1639548"/>
                  <a:gd name="connsiteX12" fmla="*/ 478917 w 582162"/>
                  <a:gd name="connsiteY12" fmla="*/ 852083 h 1639548"/>
                  <a:gd name="connsiteX13" fmla="*/ 469294 w 582162"/>
                  <a:gd name="connsiteY13" fmla="*/ 1002645 h 1639548"/>
                  <a:gd name="connsiteX14" fmla="*/ 184579 w 582162"/>
                  <a:gd name="connsiteY14" fmla="*/ 795959 h 1639548"/>
                  <a:gd name="connsiteX15" fmla="*/ 466579 w 582162"/>
                  <a:gd name="connsiteY15" fmla="*/ 1042397 h 1639548"/>
                  <a:gd name="connsiteX16" fmla="*/ 459783 w 582162"/>
                  <a:gd name="connsiteY16" fmla="*/ 1179874 h 1639548"/>
                  <a:gd name="connsiteX17" fmla="*/ 119129 w 582162"/>
                  <a:gd name="connsiteY17" fmla="*/ 943486 h 1639548"/>
                  <a:gd name="connsiteX18" fmla="*/ 467006 w 582162"/>
                  <a:gd name="connsiteY18" fmla="*/ 1228896 h 1639548"/>
                  <a:gd name="connsiteX19" fmla="*/ 480083 w 582162"/>
                  <a:gd name="connsiteY19" fmla="*/ 1383852 h 1639548"/>
                  <a:gd name="connsiteX20" fmla="*/ 184579 w 582162"/>
                  <a:gd name="connsiteY20" fmla="*/ 1186679 h 1639548"/>
                  <a:gd name="connsiteX21" fmla="*/ 480050 w 582162"/>
                  <a:gd name="connsiteY21" fmla="*/ 1411085 h 1639548"/>
                  <a:gd name="connsiteX22" fmla="*/ 552481 w 582162"/>
                  <a:gd name="connsiteY22" fmla="*/ 1639356 h 1639548"/>
                  <a:gd name="connsiteX23" fmla="*/ 103908 w 582162"/>
                  <a:gd name="connsiteY23" fmla="*/ 1411291 h 1639548"/>
                  <a:gd name="connsiteX24" fmla="*/ 550099 w 582162"/>
                  <a:gd name="connsiteY24" fmla="*/ 54028 h 163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2162" h="1639548">
                    <a:moveTo>
                      <a:pt x="550099" y="54028"/>
                    </a:moveTo>
                    <a:cubicBezTo>
                      <a:pt x="624739" y="-134938"/>
                      <a:pt x="547056" y="229933"/>
                      <a:pt x="536842" y="262190"/>
                    </a:cubicBezTo>
                    <a:cubicBezTo>
                      <a:pt x="526628" y="294447"/>
                      <a:pt x="489477" y="242030"/>
                      <a:pt x="488816" y="247571"/>
                    </a:cubicBezTo>
                    <a:lnTo>
                      <a:pt x="532877" y="295437"/>
                    </a:lnTo>
                    <a:cubicBezTo>
                      <a:pt x="532967" y="355079"/>
                      <a:pt x="525931" y="381896"/>
                      <a:pt x="526021" y="441538"/>
                    </a:cubicBezTo>
                    <a:lnTo>
                      <a:pt x="440807" y="401237"/>
                    </a:lnTo>
                    <a:lnTo>
                      <a:pt x="518260" y="473456"/>
                    </a:lnTo>
                    <a:lnTo>
                      <a:pt x="498587" y="637602"/>
                    </a:lnTo>
                    <a:lnTo>
                      <a:pt x="372197" y="546012"/>
                    </a:lnTo>
                    <a:lnTo>
                      <a:pt x="498617" y="657667"/>
                    </a:lnTo>
                    <a:cubicBezTo>
                      <a:pt x="498709" y="718576"/>
                      <a:pt x="483958" y="759148"/>
                      <a:pt x="484050" y="820057"/>
                    </a:cubicBezTo>
                    <a:lnTo>
                      <a:pt x="270832" y="673231"/>
                    </a:lnTo>
                    <a:lnTo>
                      <a:pt x="478917" y="852083"/>
                    </a:lnTo>
                    <a:lnTo>
                      <a:pt x="469294" y="1002645"/>
                    </a:lnTo>
                    <a:lnTo>
                      <a:pt x="184579" y="795959"/>
                    </a:lnTo>
                    <a:lnTo>
                      <a:pt x="466579" y="1042397"/>
                    </a:lnTo>
                    <a:lnTo>
                      <a:pt x="459783" y="1179874"/>
                    </a:lnTo>
                    <a:lnTo>
                      <a:pt x="119129" y="943486"/>
                    </a:lnTo>
                    <a:lnTo>
                      <a:pt x="467006" y="1228896"/>
                    </a:lnTo>
                    <a:cubicBezTo>
                      <a:pt x="467092" y="1286367"/>
                      <a:pt x="479997" y="1326381"/>
                      <a:pt x="480083" y="1383852"/>
                    </a:cubicBezTo>
                    <a:lnTo>
                      <a:pt x="184579" y="1186679"/>
                    </a:lnTo>
                    <a:lnTo>
                      <a:pt x="480050" y="1411085"/>
                    </a:lnTo>
                    <a:cubicBezTo>
                      <a:pt x="480132" y="1465879"/>
                      <a:pt x="497607" y="1538525"/>
                      <a:pt x="552481" y="1639356"/>
                    </a:cubicBezTo>
                    <a:cubicBezTo>
                      <a:pt x="331520" y="1644295"/>
                      <a:pt x="189138" y="1553987"/>
                      <a:pt x="103908" y="1411291"/>
                    </a:cubicBezTo>
                    <a:cubicBezTo>
                      <a:pt x="-144138" y="987527"/>
                      <a:pt x="70524" y="647047"/>
                      <a:pt x="550099" y="54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Chord 23">
                <a:extLst>
                  <a:ext uri="{FF2B5EF4-FFF2-40B4-BE49-F238E27FC236}">
                    <a16:creationId xmlns:a16="http://schemas.microsoft.com/office/drawing/2014/main" id="{04532190-A523-426A-912C-89F36E745610}"/>
                  </a:ext>
                </a:extLst>
              </p:cNvPr>
              <p:cNvSpPr/>
              <p:nvPr/>
            </p:nvSpPr>
            <p:spPr>
              <a:xfrm>
                <a:off x="9695350" y="4926932"/>
                <a:ext cx="722992" cy="177384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7" name="타원 4">
              <a:extLst>
                <a:ext uri="{FF2B5EF4-FFF2-40B4-BE49-F238E27FC236}">
                  <a16:creationId xmlns:a16="http://schemas.microsoft.com/office/drawing/2014/main" id="{CBE881D4-9352-4810-871B-A80850044625}"/>
                </a:ext>
              </a:extLst>
            </p:cNvPr>
            <p:cNvSpPr/>
            <p:nvPr/>
          </p:nvSpPr>
          <p:spPr>
            <a:xfrm>
              <a:off x="10082354" y="2482163"/>
              <a:ext cx="603493" cy="6034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8A6E7CD3-A2E8-42E8-90C7-8A9EE14A01C9}"/>
                </a:ext>
              </a:extLst>
            </p:cNvPr>
            <p:cNvSpPr/>
            <p:nvPr/>
          </p:nvSpPr>
          <p:spPr>
            <a:xfrm rot="15759340">
              <a:off x="9965994" y="194989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F5F1EB9F-38B7-46DD-9B9C-2B183F390CF4}"/>
                </a:ext>
              </a:extLst>
            </p:cNvPr>
            <p:cNvSpPr/>
            <p:nvPr/>
          </p:nvSpPr>
          <p:spPr>
            <a:xfrm rot="11980498">
              <a:off x="9440016" y="2386941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A90257B0-0970-453A-8BA4-B5BA52B9BC72}"/>
                </a:ext>
              </a:extLst>
            </p:cNvPr>
            <p:cNvSpPr/>
            <p:nvPr/>
          </p:nvSpPr>
          <p:spPr>
            <a:xfrm rot="19265083">
              <a:off x="9564032" y="3030629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15C7AF9C-67B4-4536-A51E-D6BD3A3B7F0E}"/>
                </a:ext>
              </a:extLst>
            </p:cNvPr>
            <p:cNvSpPr/>
            <p:nvPr/>
          </p:nvSpPr>
          <p:spPr>
            <a:xfrm rot="9071228" flipH="1">
              <a:off x="10648040" y="2274437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ectangle 21">
              <a:extLst>
                <a:ext uri="{FF2B5EF4-FFF2-40B4-BE49-F238E27FC236}">
                  <a16:creationId xmlns:a16="http://schemas.microsoft.com/office/drawing/2014/main" id="{7C48A82E-20D2-492D-A666-1FCEE27E7E6B}"/>
                </a:ext>
              </a:extLst>
            </p:cNvPr>
            <p:cNvSpPr/>
            <p:nvPr/>
          </p:nvSpPr>
          <p:spPr>
            <a:xfrm rot="2334917" flipH="1">
              <a:off x="10652929" y="2959964"/>
              <a:ext cx="603295" cy="337960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Block Arc 11">
              <a:extLst>
                <a:ext uri="{FF2B5EF4-FFF2-40B4-BE49-F238E27FC236}">
                  <a16:creationId xmlns:a16="http://schemas.microsoft.com/office/drawing/2014/main" id="{222AE798-970A-4B77-AAA4-D70FA5EC9BEA}"/>
                </a:ext>
              </a:extLst>
            </p:cNvPr>
            <p:cNvSpPr/>
            <p:nvPr/>
          </p:nvSpPr>
          <p:spPr>
            <a:xfrm rot="10800000">
              <a:off x="10263150" y="2583448"/>
              <a:ext cx="241901" cy="393604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D1076D4-E1BC-4E68-A020-AC9874978148}"/>
              </a:ext>
            </a:extLst>
          </p:cNvPr>
          <p:cNvGrpSpPr/>
          <p:nvPr/>
        </p:nvGrpSpPr>
        <p:grpSpPr>
          <a:xfrm>
            <a:off x="3770519" y="3531079"/>
            <a:ext cx="414835" cy="704934"/>
            <a:chOff x="3703266" y="3402135"/>
            <a:chExt cx="508246" cy="86366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DB25052-30CE-462C-BB6B-36A3A017E72C}"/>
                </a:ext>
              </a:extLst>
            </p:cNvPr>
            <p:cNvSpPr/>
            <p:nvPr/>
          </p:nvSpPr>
          <p:spPr>
            <a:xfrm>
              <a:off x="3703266" y="3402135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2EA06E-AFDF-47DB-ABB6-8797F4CDAE84}"/>
                </a:ext>
              </a:extLst>
            </p:cNvPr>
            <p:cNvSpPr/>
            <p:nvPr/>
          </p:nvSpPr>
          <p:spPr>
            <a:xfrm>
              <a:off x="3896056" y="3708428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66B005-5624-46AE-9D8F-1AA0B17D2BB4}"/>
                </a:ext>
              </a:extLst>
            </p:cNvPr>
            <p:cNvSpPr/>
            <p:nvPr/>
          </p:nvSpPr>
          <p:spPr>
            <a:xfrm>
              <a:off x="4078376" y="3924138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010F1D0-AC89-4D14-B599-D5CD0BD94CCD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0575B-BCAA-4947-B804-B66FB221871A}"/>
              </a:ext>
            </a:extLst>
          </p:cNvPr>
          <p:cNvGrpSpPr/>
          <p:nvPr/>
        </p:nvGrpSpPr>
        <p:grpSpPr>
          <a:xfrm>
            <a:off x="5662809" y="2662475"/>
            <a:ext cx="1004571" cy="1596830"/>
            <a:chOff x="5835453" y="2227346"/>
            <a:chExt cx="1230777" cy="1956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05284A4-5C42-489B-8106-8C663CE728D4}"/>
                </a:ext>
              </a:extLst>
            </p:cNvPr>
            <p:cNvSpPr/>
            <p:nvPr/>
          </p:nvSpPr>
          <p:spPr>
            <a:xfrm>
              <a:off x="6249677" y="3320076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6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8276487-431F-4604-A47D-D735D5A99EAA}"/>
                </a:ext>
              </a:extLst>
            </p:cNvPr>
            <p:cNvSpPr/>
            <p:nvPr/>
          </p:nvSpPr>
          <p:spPr>
            <a:xfrm>
              <a:off x="6442467" y="3626369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FFAD0B5-1E57-46A2-AC68-D3241301F1F7}"/>
                </a:ext>
              </a:extLst>
            </p:cNvPr>
            <p:cNvSpPr/>
            <p:nvPr/>
          </p:nvSpPr>
          <p:spPr>
            <a:xfrm>
              <a:off x="5835453" y="2501305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C9C9BFD-80C4-49C7-936A-6EA1A7C69480}"/>
                </a:ext>
              </a:extLst>
            </p:cNvPr>
            <p:cNvSpPr/>
            <p:nvPr/>
          </p:nvSpPr>
          <p:spPr>
            <a:xfrm>
              <a:off x="6482613" y="2227346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67AE8E0-E836-442E-9634-F7D01626E8DD}"/>
                </a:ext>
              </a:extLst>
            </p:cNvPr>
            <p:cNvSpPr/>
            <p:nvPr/>
          </p:nvSpPr>
          <p:spPr>
            <a:xfrm>
              <a:off x="6448000" y="2834949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6B5C8B3-281B-4E11-90AC-520675F28EFA}"/>
              </a:ext>
            </a:extLst>
          </p:cNvPr>
          <p:cNvSpPr/>
          <p:nvPr/>
        </p:nvSpPr>
        <p:spPr>
          <a:xfrm>
            <a:off x="1668611" y="3487670"/>
            <a:ext cx="415372" cy="512161"/>
          </a:xfrm>
          <a:custGeom>
            <a:avLst/>
            <a:gdLst>
              <a:gd name="connsiteX0" fmla="*/ 1601818 w 1779734"/>
              <a:gd name="connsiteY0" fmla="*/ 431552 h 2181178"/>
              <a:gd name="connsiteX1" fmla="*/ 1099344 w 1779734"/>
              <a:gd name="connsiteY1" fmla="*/ 28770 h 2181178"/>
              <a:gd name="connsiteX2" fmla="*/ 928061 w 1779734"/>
              <a:gd name="connsiteY2" fmla="*/ 0 h 2181178"/>
              <a:gd name="connsiteX3" fmla="*/ 805621 w 1779734"/>
              <a:gd name="connsiteY3" fmla="*/ 6021 h 2181178"/>
              <a:gd name="connsiteX4" fmla="*/ 813650 w 1779734"/>
              <a:gd name="connsiteY4" fmla="*/ 38806 h 2181178"/>
              <a:gd name="connsiteX5" fmla="*/ 805621 w 1779734"/>
              <a:gd name="connsiteY5" fmla="*/ 6021 h 2181178"/>
              <a:gd name="connsiteX6" fmla="*/ 704591 w 1779734"/>
              <a:gd name="connsiteY6" fmla="*/ 22079 h 2181178"/>
              <a:gd name="connsiteX7" fmla="*/ 689871 w 1779734"/>
              <a:gd name="connsiteY7" fmla="*/ 28101 h 2181178"/>
              <a:gd name="connsiteX8" fmla="*/ 407522 w 1779734"/>
              <a:gd name="connsiteY8" fmla="*/ 176635 h 2181178"/>
              <a:gd name="connsiteX9" fmla="*/ 52914 w 1779734"/>
              <a:gd name="connsiteY9" fmla="*/ 729959 h 2181178"/>
              <a:gd name="connsiteX10" fmla="*/ 99749 w 1779734"/>
              <a:gd name="connsiteY10" fmla="*/ 1586372 h 2181178"/>
              <a:gd name="connsiteX11" fmla="*/ 749419 w 1779734"/>
              <a:gd name="connsiteY11" fmla="*/ 2169804 h 2181178"/>
              <a:gd name="connsiteX12" fmla="*/ 994300 w 1779734"/>
              <a:gd name="connsiteY12" fmla="*/ 2177833 h 2181178"/>
              <a:gd name="connsiteX13" fmla="*/ 972220 w 1779734"/>
              <a:gd name="connsiteY13" fmla="*/ 2033313 h 2181178"/>
              <a:gd name="connsiteX14" fmla="*/ 973558 w 1779734"/>
              <a:gd name="connsiteY14" fmla="*/ 2005212 h 2181178"/>
              <a:gd name="connsiteX15" fmla="*/ 1083286 w 1779734"/>
              <a:gd name="connsiteY15" fmla="*/ 1662647 h 2181178"/>
              <a:gd name="connsiteX16" fmla="*/ 1148186 w 1779734"/>
              <a:gd name="connsiteY16" fmla="*/ 1298002 h 2181178"/>
              <a:gd name="connsiteX17" fmla="*/ 1149525 w 1779734"/>
              <a:gd name="connsiteY17" fmla="*/ 1174892 h 2181178"/>
              <a:gd name="connsiteX18" fmla="*/ 1156884 w 1779734"/>
              <a:gd name="connsiteY18" fmla="*/ 1082560 h 2181178"/>
              <a:gd name="connsiteX19" fmla="*/ 1245871 w 1779734"/>
              <a:gd name="connsiteY19" fmla="*/ 1493371 h 2181178"/>
              <a:gd name="connsiteX20" fmla="*/ 1307426 w 1779734"/>
              <a:gd name="connsiteY20" fmla="*/ 1735576 h 2181178"/>
              <a:gd name="connsiteX21" fmla="*/ 1320807 w 1779734"/>
              <a:gd name="connsiteY21" fmla="*/ 1827908 h 2181178"/>
              <a:gd name="connsiteX22" fmla="*/ 1322145 w 1779734"/>
              <a:gd name="connsiteY22" fmla="*/ 1843966 h 2181178"/>
              <a:gd name="connsiteX23" fmla="*/ 1326829 w 1779734"/>
              <a:gd name="connsiteY23" fmla="*/ 1884779 h 2181178"/>
              <a:gd name="connsiteX24" fmla="*/ 1330843 w 1779734"/>
              <a:gd name="connsiteY24" fmla="*/ 2018593 h 2181178"/>
              <a:gd name="connsiteX25" fmla="*/ 1333520 w 1779734"/>
              <a:gd name="connsiteY25" fmla="*/ 2035990 h 2181178"/>
              <a:gd name="connsiteX26" fmla="*/ 1348908 w 1779734"/>
              <a:gd name="connsiteY26" fmla="*/ 2029968 h 2181178"/>
              <a:gd name="connsiteX27" fmla="*/ 1694819 w 1779734"/>
              <a:gd name="connsiteY27" fmla="*/ 1560948 h 2181178"/>
              <a:gd name="connsiteX28" fmla="*/ 1728273 w 1779734"/>
              <a:gd name="connsiteY28" fmla="*/ 1467277 h 2181178"/>
              <a:gd name="connsiteX29" fmla="*/ 1775777 w 1779734"/>
              <a:gd name="connsiteY29" fmla="*/ 1219720 h 2181178"/>
              <a:gd name="connsiteX30" fmla="*/ 1601818 w 1779734"/>
              <a:gd name="connsiteY30" fmla="*/ 431552 h 2181178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1156884 w 1782038"/>
              <a:gd name="connsiteY18" fmla="*/ 1082560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0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184855"/>
              <a:gd name="connsiteX1" fmla="*/ 1099344 w 1782038"/>
              <a:gd name="connsiteY1" fmla="*/ 28770 h 2184855"/>
              <a:gd name="connsiteX2" fmla="*/ 928061 w 1782038"/>
              <a:gd name="connsiteY2" fmla="*/ 0 h 2184855"/>
              <a:gd name="connsiteX3" fmla="*/ 805621 w 1782038"/>
              <a:gd name="connsiteY3" fmla="*/ 6021 h 2184855"/>
              <a:gd name="connsiteX4" fmla="*/ 813650 w 1782038"/>
              <a:gd name="connsiteY4" fmla="*/ 38806 h 2184855"/>
              <a:gd name="connsiteX5" fmla="*/ 805621 w 1782038"/>
              <a:gd name="connsiteY5" fmla="*/ 6021 h 2184855"/>
              <a:gd name="connsiteX6" fmla="*/ 704591 w 1782038"/>
              <a:gd name="connsiteY6" fmla="*/ 22079 h 2184855"/>
              <a:gd name="connsiteX7" fmla="*/ 689871 w 1782038"/>
              <a:gd name="connsiteY7" fmla="*/ 28101 h 2184855"/>
              <a:gd name="connsiteX8" fmla="*/ 407522 w 1782038"/>
              <a:gd name="connsiteY8" fmla="*/ 176635 h 2184855"/>
              <a:gd name="connsiteX9" fmla="*/ 52914 w 1782038"/>
              <a:gd name="connsiteY9" fmla="*/ 729959 h 2184855"/>
              <a:gd name="connsiteX10" fmla="*/ 99749 w 1782038"/>
              <a:gd name="connsiteY10" fmla="*/ 1586372 h 2184855"/>
              <a:gd name="connsiteX11" fmla="*/ 749419 w 1782038"/>
              <a:gd name="connsiteY11" fmla="*/ 2169804 h 2184855"/>
              <a:gd name="connsiteX12" fmla="*/ 994300 w 1782038"/>
              <a:gd name="connsiteY12" fmla="*/ 2177833 h 2184855"/>
              <a:gd name="connsiteX13" fmla="*/ 972220 w 1782038"/>
              <a:gd name="connsiteY13" fmla="*/ 2033313 h 2184855"/>
              <a:gd name="connsiteX14" fmla="*/ 973558 w 1782038"/>
              <a:gd name="connsiteY14" fmla="*/ 2005212 h 2184855"/>
              <a:gd name="connsiteX15" fmla="*/ 1083286 w 1782038"/>
              <a:gd name="connsiteY15" fmla="*/ 1662647 h 2184855"/>
              <a:gd name="connsiteX16" fmla="*/ 1148186 w 1782038"/>
              <a:gd name="connsiteY16" fmla="*/ 1298002 h 2184855"/>
              <a:gd name="connsiteX17" fmla="*/ 860134 w 1782038"/>
              <a:gd name="connsiteY17" fmla="*/ 194699 h 2184855"/>
              <a:gd name="connsiteX18" fmla="*/ 895498 w 1782038"/>
              <a:gd name="connsiteY18" fmla="*/ 83695 h 2184855"/>
              <a:gd name="connsiteX19" fmla="*/ 1245871 w 1782038"/>
              <a:gd name="connsiteY19" fmla="*/ 1493371 h 2184855"/>
              <a:gd name="connsiteX20" fmla="*/ 1307426 w 1782038"/>
              <a:gd name="connsiteY20" fmla="*/ 1735576 h 2184855"/>
              <a:gd name="connsiteX21" fmla="*/ 1320807 w 1782038"/>
              <a:gd name="connsiteY21" fmla="*/ 1827908 h 2184855"/>
              <a:gd name="connsiteX22" fmla="*/ 1322145 w 1782038"/>
              <a:gd name="connsiteY22" fmla="*/ 1843966 h 2184855"/>
              <a:gd name="connsiteX23" fmla="*/ 1326829 w 1782038"/>
              <a:gd name="connsiteY23" fmla="*/ 1884779 h 2184855"/>
              <a:gd name="connsiteX24" fmla="*/ 1330843 w 1782038"/>
              <a:gd name="connsiteY24" fmla="*/ 2018593 h 2184855"/>
              <a:gd name="connsiteX25" fmla="*/ 1333521 w 1782038"/>
              <a:gd name="connsiteY25" fmla="*/ 2035990 h 2184855"/>
              <a:gd name="connsiteX26" fmla="*/ 1348908 w 1782038"/>
              <a:gd name="connsiteY26" fmla="*/ 2029968 h 2184855"/>
              <a:gd name="connsiteX27" fmla="*/ 1694819 w 1782038"/>
              <a:gd name="connsiteY27" fmla="*/ 1560948 h 2184855"/>
              <a:gd name="connsiteX28" fmla="*/ 1728273 w 1782038"/>
              <a:gd name="connsiteY28" fmla="*/ 1467277 h 2184855"/>
              <a:gd name="connsiteX29" fmla="*/ 1775777 w 1782038"/>
              <a:gd name="connsiteY29" fmla="*/ 1219720 h 2184855"/>
              <a:gd name="connsiteX30" fmla="*/ 1601818 w 1782038"/>
              <a:gd name="connsiteY30" fmla="*/ 431552 h 2184855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26829 w 1782038"/>
              <a:gd name="connsiteY23" fmla="*/ 1884779 h 2213552"/>
              <a:gd name="connsiteX24" fmla="*/ 1330843 w 1782038"/>
              <a:gd name="connsiteY24" fmla="*/ 2018593 h 2213552"/>
              <a:gd name="connsiteX25" fmla="*/ 1100142 w 1782038"/>
              <a:gd name="connsiteY25" fmla="*/ 2213355 h 2213552"/>
              <a:gd name="connsiteX26" fmla="*/ 1348908 w 1782038"/>
              <a:gd name="connsiteY26" fmla="*/ 2029968 h 2213552"/>
              <a:gd name="connsiteX27" fmla="*/ 1694819 w 1782038"/>
              <a:gd name="connsiteY27" fmla="*/ 1560948 h 2213552"/>
              <a:gd name="connsiteX28" fmla="*/ 1728273 w 1782038"/>
              <a:gd name="connsiteY28" fmla="*/ 1467277 h 2213552"/>
              <a:gd name="connsiteX29" fmla="*/ 1775777 w 1782038"/>
              <a:gd name="connsiteY29" fmla="*/ 1219720 h 2213552"/>
              <a:gd name="connsiteX30" fmla="*/ 1601818 w 1782038"/>
              <a:gd name="connsiteY30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22145 w 1782038"/>
              <a:gd name="connsiteY22" fmla="*/ 1843966 h 2213552"/>
              <a:gd name="connsiteX23" fmla="*/ 1330843 w 1782038"/>
              <a:gd name="connsiteY23" fmla="*/ 2018593 h 2213552"/>
              <a:gd name="connsiteX24" fmla="*/ 1100142 w 1782038"/>
              <a:gd name="connsiteY24" fmla="*/ 2213355 h 2213552"/>
              <a:gd name="connsiteX25" fmla="*/ 1348908 w 1782038"/>
              <a:gd name="connsiteY25" fmla="*/ 2029968 h 2213552"/>
              <a:gd name="connsiteX26" fmla="*/ 1694819 w 1782038"/>
              <a:gd name="connsiteY26" fmla="*/ 1560948 h 2213552"/>
              <a:gd name="connsiteX27" fmla="*/ 1728273 w 1782038"/>
              <a:gd name="connsiteY27" fmla="*/ 1467277 h 2213552"/>
              <a:gd name="connsiteX28" fmla="*/ 1775777 w 1782038"/>
              <a:gd name="connsiteY28" fmla="*/ 1219720 h 2213552"/>
              <a:gd name="connsiteX29" fmla="*/ 1601818 w 1782038"/>
              <a:gd name="connsiteY29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20807 w 1782038"/>
              <a:gd name="connsiteY21" fmla="*/ 1827908 h 2213552"/>
              <a:gd name="connsiteX22" fmla="*/ 1330843 w 1782038"/>
              <a:gd name="connsiteY22" fmla="*/ 2018593 h 2213552"/>
              <a:gd name="connsiteX23" fmla="*/ 1100142 w 1782038"/>
              <a:gd name="connsiteY23" fmla="*/ 2213355 h 2213552"/>
              <a:gd name="connsiteX24" fmla="*/ 1348908 w 1782038"/>
              <a:gd name="connsiteY24" fmla="*/ 2029968 h 2213552"/>
              <a:gd name="connsiteX25" fmla="*/ 1694819 w 1782038"/>
              <a:gd name="connsiteY25" fmla="*/ 1560948 h 2213552"/>
              <a:gd name="connsiteX26" fmla="*/ 1728273 w 1782038"/>
              <a:gd name="connsiteY26" fmla="*/ 1467277 h 2213552"/>
              <a:gd name="connsiteX27" fmla="*/ 1775777 w 1782038"/>
              <a:gd name="connsiteY27" fmla="*/ 1219720 h 2213552"/>
              <a:gd name="connsiteX28" fmla="*/ 1601818 w 1782038"/>
              <a:gd name="connsiteY28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07426 w 1782038"/>
              <a:gd name="connsiteY20" fmla="*/ 1735576 h 2213552"/>
              <a:gd name="connsiteX21" fmla="*/ 1330843 w 1782038"/>
              <a:gd name="connsiteY21" fmla="*/ 2018593 h 2213552"/>
              <a:gd name="connsiteX22" fmla="*/ 1100142 w 1782038"/>
              <a:gd name="connsiteY22" fmla="*/ 2213355 h 2213552"/>
              <a:gd name="connsiteX23" fmla="*/ 1348908 w 1782038"/>
              <a:gd name="connsiteY23" fmla="*/ 2029968 h 2213552"/>
              <a:gd name="connsiteX24" fmla="*/ 1694819 w 1782038"/>
              <a:gd name="connsiteY24" fmla="*/ 1560948 h 2213552"/>
              <a:gd name="connsiteX25" fmla="*/ 1728273 w 1782038"/>
              <a:gd name="connsiteY25" fmla="*/ 1467277 h 2213552"/>
              <a:gd name="connsiteX26" fmla="*/ 1775777 w 1782038"/>
              <a:gd name="connsiteY26" fmla="*/ 1219720 h 2213552"/>
              <a:gd name="connsiteX27" fmla="*/ 1601818 w 1782038"/>
              <a:gd name="connsiteY27" fmla="*/ 431552 h 2213552"/>
              <a:gd name="connsiteX0" fmla="*/ 1601818 w 1782038"/>
              <a:gd name="connsiteY0" fmla="*/ 431552 h 2213552"/>
              <a:gd name="connsiteX1" fmla="*/ 1099344 w 1782038"/>
              <a:gd name="connsiteY1" fmla="*/ 28770 h 2213552"/>
              <a:gd name="connsiteX2" fmla="*/ 928061 w 1782038"/>
              <a:gd name="connsiteY2" fmla="*/ 0 h 2213552"/>
              <a:gd name="connsiteX3" fmla="*/ 805621 w 1782038"/>
              <a:gd name="connsiteY3" fmla="*/ 6021 h 2213552"/>
              <a:gd name="connsiteX4" fmla="*/ 813650 w 1782038"/>
              <a:gd name="connsiteY4" fmla="*/ 38806 h 2213552"/>
              <a:gd name="connsiteX5" fmla="*/ 805621 w 1782038"/>
              <a:gd name="connsiteY5" fmla="*/ 6021 h 2213552"/>
              <a:gd name="connsiteX6" fmla="*/ 704591 w 1782038"/>
              <a:gd name="connsiteY6" fmla="*/ 22079 h 2213552"/>
              <a:gd name="connsiteX7" fmla="*/ 689871 w 1782038"/>
              <a:gd name="connsiteY7" fmla="*/ 28101 h 2213552"/>
              <a:gd name="connsiteX8" fmla="*/ 407522 w 1782038"/>
              <a:gd name="connsiteY8" fmla="*/ 176635 h 2213552"/>
              <a:gd name="connsiteX9" fmla="*/ 52914 w 1782038"/>
              <a:gd name="connsiteY9" fmla="*/ 729959 h 2213552"/>
              <a:gd name="connsiteX10" fmla="*/ 99749 w 1782038"/>
              <a:gd name="connsiteY10" fmla="*/ 1586372 h 2213552"/>
              <a:gd name="connsiteX11" fmla="*/ 749419 w 1782038"/>
              <a:gd name="connsiteY11" fmla="*/ 2169804 h 2213552"/>
              <a:gd name="connsiteX12" fmla="*/ 994300 w 1782038"/>
              <a:gd name="connsiteY12" fmla="*/ 2177833 h 2213552"/>
              <a:gd name="connsiteX13" fmla="*/ 972220 w 1782038"/>
              <a:gd name="connsiteY13" fmla="*/ 2033313 h 2213552"/>
              <a:gd name="connsiteX14" fmla="*/ 973558 w 1782038"/>
              <a:gd name="connsiteY14" fmla="*/ 2005212 h 2213552"/>
              <a:gd name="connsiteX15" fmla="*/ 1083286 w 1782038"/>
              <a:gd name="connsiteY15" fmla="*/ 1662647 h 2213552"/>
              <a:gd name="connsiteX16" fmla="*/ 1148186 w 1782038"/>
              <a:gd name="connsiteY16" fmla="*/ 1298002 h 2213552"/>
              <a:gd name="connsiteX17" fmla="*/ 860134 w 1782038"/>
              <a:gd name="connsiteY17" fmla="*/ 194699 h 2213552"/>
              <a:gd name="connsiteX18" fmla="*/ 895498 w 1782038"/>
              <a:gd name="connsiteY18" fmla="*/ 83695 h 2213552"/>
              <a:gd name="connsiteX19" fmla="*/ 1245871 w 1782038"/>
              <a:gd name="connsiteY19" fmla="*/ 1493371 h 2213552"/>
              <a:gd name="connsiteX20" fmla="*/ 1330843 w 1782038"/>
              <a:gd name="connsiteY20" fmla="*/ 2018593 h 2213552"/>
              <a:gd name="connsiteX21" fmla="*/ 1100142 w 1782038"/>
              <a:gd name="connsiteY21" fmla="*/ 2213355 h 2213552"/>
              <a:gd name="connsiteX22" fmla="*/ 1348908 w 1782038"/>
              <a:gd name="connsiteY22" fmla="*/ 2029968 h 2213552"/>
              <a:gd name="connsiteX23" fmla="*/ 1694819 w 1782038"/>
              <a:gd name="connsiteY23" fmla="*/ 1560948 h 2213552"/>
              <a:gd name="connsiteX24" fmla="*/ 1728273 w 1782038"/>
              <a:gd name="connsiteY24" fmla="*/ 1467277 h 2213552"/>
              <a:gd name="connsiteX25" fmla="*/ 1775777 w 1782038"/>
              <a:gd name="connsiteY25" fmla="*/ 1219720 h 2213552"/>
              <a:gd name="connsiteX26" fmla="*/ 1601818 w 1782038"/>
              <a:gd name="connsiteY26" fmla="*/ 431552 h 221355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972220 w 1782038"/>
              <a:gd name="connsiteY13" fmla="*/ 2033313 h 2239066"/>
              <a:gd name="connsiteX14" fmla="*/ 973558 w 1782038"/>
              <a:gd name="connsiteY14" fmla="*/ 2005212 h 2239066"/>
              <a:gd name="connsiteX15" fmla="*/ 1083286 w 1782038"/>
              <a:gd name="connsiteY15" fmla="*/ 1662647 h 2239066"/>
              <a:gd name="connsiteX16" fmla="*/ 1148186 w 1782038"/>
              <a:gd name="connsiteY16" fmla="*/ 1298002 h 2239066"/>
              <a:gd name="connsiteX17" fmla="*/ 860134 w 1782038"/>
              <a:gd name="connsiteY17" fmla="*/ 194699 h 2239066"/>
              <a:gd name="connsiteX18" fmla="*/ 895498 w 1782038"/>
              <a:gd name="connsiteY18" fmla="*/ 83695 h 2239066"/>
              <a:gd name="connsiteX19" fmla="*/ 1245871 w 1782038"/>
              <a:gd name="connsiteY19" fmla="*/ 1493371 h 2239066"/>
              <a:gd name="connsiteX20" fmla="*/ 1100142 w 1782038"/>
              <a:gd name="connsiteY20" fmla="*/ 2213355 h 2239066"/>
              <a:gd name="connsiteX21" fmla="*/ 1348908 w 1782038"/>
              <a:gd name="connsiteY21" fmla="*/ 2029968 h 2239066"/>
              <a:gd name="connsiteX22" fmla="*/ 1694819 w 1782038"/>
              <a:gd name="connsiteY22" fmla="*/ 1560948 h 2239066"/>
              <a:gd name="connsiteX23" fmla="*/ 1728273 w 1782038"/>
              <a:gd name="connsiteY23" fmla="*/ 1467277 h 2239066"/>
              <a:gd name="connsiteX24" fmla="*/ 1775777 w 1782038"/>
              <a:gd name="connsiteY24" fmla="*/ 1219720 h 2239066"/>
              <a:gd name="connsiteX25" fmla="*/ 1601818 w 1782038"/>
              <a:gd name="connsiteY25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972220 w 1782038"/>
              <a:gd name="connsiteY13" fmla="*/ 2033313 h 2239062"/>
              <a:gd name="connsiteX14" fmla="*/ 1083286 w 1782038"/>
              <a:gd name="connsiteY14" fmla="*/ 1662647 h 2239062"/>
              <a:gd name="connsiteX15" fmla="*/ 1148186 w 1782038"/>
              <a:gd name="connsiteY15" fmla="*/ 1298002 h 2239062"/>
              <a:gd name="connsiteX16" fmla="*/ 860134 w 1782038"/>
              <a:gd name="connsiteY16" fmla="*/ 194699 h 2239062"/>
              <a:gd name="connsiteX17" fmla="*/ 895498 w 1782038"/>
              <a:gd name="connsiteY17" fmla="*/ 83695 h 2239062"/>
              <a:gd name="connsiteX18" fmla="*/ 1245871 w 1782038"/>
              <a:gd name="connsiteY18" fmla="*/ 1493371 h 2239062"/>
              <a:gd name="connsiteX19" fmla="*/ 1100142 w 1782038"/>
              <a:gd name="connsiteY19" fmla="*/ 2213355 h 2239062"/>
              <a:gd name="connsiteX20" fmla="*/ 1348908 w 1782038"/>
              <a:gd name="connsiteY20" fmla="*/ 2029968 h 2239062"/>
              <a:gd name="connsiteX21" fmla="*/ 1694819 w 1782038"/>
              <a:gd name="connsiteY21" fmla="*/ 1560948 h 2239062"/>
              <a:gd name="connsiteX22" fmla="*/ 1728273 w 1782038"/>
              <a:gd name="connsiteY22" fmla="*/ 1467277 h 2239062"/>
              <a:gd name="connsiteX23" fmla="*/ 1775777 w 1782038"/>
              <a:gd name="connsiteY23" fmla="*/ 1219720 h 2239062"/>
              <a:gd name="connsiteX24" fmla="*/ 1601818 w 1782038"/>
              <a:gd name="connsiteY24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083286 w 1782038"/>
              <a:gd name="connsiteY13" fmla="*/ 1662647 h 2239066"/>
              <a:gd name="connsiteX14" fmla="*/ 1148186 w 1782038"/>
              <a:gd name="connsiteY14" fmla="*/ 1298002 h 2239066"/>
              <a:gd name="connsiteX15" fmla="*/ 860134 w 1782038"/>
              <a:gd name="connsiteY15" fmla="*/ 194699 h 2239066"/>
              <a:gd name="connsiteX16" fmla="*/ 895498 w 1782038"/>
              <a:gd name="connsiteY16" fmla="*/ 83695 h 2239066"/>
              <a:gd name="connsiteX17" fmla="*/ 1245871 w 1782038"/>
              <a:gd name="connsiteY17" fmla="*/ 1493371 h 2239066"/>
              <a:gd name="connsiteX18" fmla="*/ 1100142 w 1782038"/>
              <a:gd name="connsiteY18" fmla="*/ 2213355 h 2239066"/>
              <a:gd name="connsiteX19" fmla="*/ 1348908 w 1782038"/>
              <a:gd name="connsiteY19" fmla="*/ 2029968 h 2239066"/>
              <a:gd name="connsiteX20" fmla="*/ 1694819 w 1782038"/>
              <a:gd name="connsiteY20" fmla="*/ 1560948 h 2239066"/>
              <a:gd name="connsiteX21" fmla="*/ 1728273 w 1782038"/>
              <a:gd name="connsiteY21" fmla="*/ 1467277 h 2239066"/>
              <a:gd name="connsiteX22" fmla="*/ 1775777 w 1782038"/>
              <a:gd name="connsiteY22" fmla="*/ 1219720 h 2239066"/>
              <a:gd name="connsiteX23" fmla="*/ 1601818 w 1782038"/>
              <a:gd name="connsiteY23" fmla="*/ 431552 h 2239066"/>
              <a:gd name="connsiteX0" fmla="*/ 1601818 w 1782038"/>
              <a:gd name="connsiteY0" fmla="*/ 431552 h 2239062"/>
              <a:gd name="connsiteX1" fmla="*/ 1099344 w 1782038"/>
              <a:gd name="connsiteY1" fmla="*/ 28770 h 2239062"/>
              <a:gd name="connsiteX2" fmla="*/ 928061 w 1782038"/>
              <a:gd name="connsiteY2" fmla="*/ 0 h 2239062"/>
              <a:gd name="connsiteX3" fmla="*/ 805621 w 1782038"/>
              <a:gd name="connsiteY3" fmla="*/ 6021 h 2239062"/>
              <a:gd name="connsiteX4" fmla="*/ 813650 w 1782038"/>
              <a:gd name="connsiteY4" fmla="*/ 38806 h 2239062"/>
              <a:gd name="connsiteX5" fmla="*/ 805621 w 1782038"/>
              <a:gd name="connsiteY5" fmla="*/ 6021 h 2239062"/>
              <a:gd name="connsiteX6" fmla="*/ 704591 w 1782038"/>
              <a:gd name="connsiteY6" fmla="*/ 22079 h 2239062"/>
              <a:gd name="connsiteX7" fmla="*/ 689871 w 1782038"/>
              <a:gd name="connsiteY7" fmla="*/ 28101 h 2239062"/>
              <a:gd name="connsiteX8" fmla="*/ 407522 w 1782038"/>
              <a:gd name="connsiteY8" fmla="*/ 176635 h 2239062"/>
              <a:gd name="connsiteX9" fmla="*/ 52914 w 1782038"/>
              <a:gd name="connsiteY9" fmla="*/ 729959 h 2239062"/>
              <a:gd name="connsiteX10" fmla="*/ 99749 w 1782038"/>
              <a:gd name="connsiteY10" fmla="*/ 1586372 h 2239062"/>
              <a:gd name="connsiteX11" fmla="*/ 749419 w 1782038"/>
              <a:gd name="connsiteY11" fmla="*/ 2169804 h 2239062"/>
              <a:gd name="connsiteX12" fmla="*/ 994300 w 1782038"/>
              <a:gd name="connsiteY12" fmla="*/ 2177833 h 2239062"/>
              <a:gd name="connsiteX13" fmla="*/ 1148186 w 1782038"/>
              <a:gd name="connsiteY13" fmla="*/ 1298002 h 2239062"/>
              <a:gd name="connsiteX14" fmla="*/ 860134 w 1782038"/>
              <a:gd name="connsiteY14" fmla="*/ 194699 h 2239062"/>
              <a:gd name="connsiteX15" fmla="*/ 895498 w 1782038"/>
              <a:gd name="connsiteY15" fmla="*/ 83695 h 2239062"/>
              <a:gd name="connsiteX16" fmla="*/ 1245871 w 1782038"/>
              <a:gd name="connsiteY16" fmla="*/ 1493371 h 2239062"/>
              <a:gd name="connsiteX17" fmla="*/ 1100142 w 1782038"/>
              <a:gd name="connsiteY17" fmla="*/ 2213355 h 2239062"/>
              <a:gd name="connsiteX18" fmla="*/ 1348908 w 1782038"/>
              <a:gd name="connsiteY18" fmla="*/ 2029968 h 2239062"/>
              <a:gd name="connsiteX19" fmla="*/ 1694819 w 1782038"/>
              <a:gd name="connsiteY19" fmla="*/ 1560948 h 2239062"/>
              <a:gd name="connsiteX20" fmla="*/ 1728273 w 1782038"/>
              <a:gd name="connsiteY20" fmla="*/ 1467277 h 2239062"/>
              <a:gd name="connsiteX21" fmla="*/ 1775777 w 1782038"/>
              <a:gd name="connsiteY21" fmla="*/ 1219720 h 2239062"/>
              <a:gd name="connsiteX22" fmla="*/ 1601818 w 1782038"/>
              <a:gd name="connsiteY22" fmla="*/ 431552 h 2239062"/>
              <a:gd name="connsiteX0" fmla="*/ 1601818 w 1782038"/>
              <a:gd name="connsiteY0" fmla="*/ 431552 h 2239066"/>
              <a:gd name="connsiteX1" fmla="*/ 1099344 w 1782038"/>
              <a:gd name="connsiteY1" fmla="*/ 28770 h 2239066"/>
              <a:gd name="connsiteX2" fmla="*/ 928061 w 1782038"/>
              <a:gd name="connsiteY2" fmla="*/ 0 h 2239066"/>
              <a:gd name="connsiteX3" fmla="*/ 805621 w 1782038"/>
              <a:gd name="connsiteY3" fmla="*/ 6021 h 2239066"/>
              <a:gd name="connsiteX4" fmla="*/ 813650 w 1782038"/>
              <a:gd name="connsiteY4" fmla="*/ 38806 h 2239066"/>
              <a:gd name="connsiteX5" fmla="*/ 805621 w 1782038"/>
              <a:gd name="connsiteY5" fmla="*/ 6021 h 2239066"/>
              <a:gd name="connsiteX6" fmla="*/ 704591 w 1782038"/>
              <a:gd name="connsiteY6" fmla="*/ 22079 h 2239066"/>
              <a:gd name="connsiteX7" fmla="*/ 689871 w 1782038"/>
              <a:gd name="connsiteY7" fmla="*/ 28101 h 2239066"/>
              <a:gd name="connsiteX8" fmla="*/ 407522 w 1782038"/>
              <a:gd name="connsiteY8" fmla="*/ 176635 h 2239066"/>
              <a:gd name="connsiteX9" fmla="*/ 52914 w 1782038"/>
              <a:gd name="connsiteY9" fmla="*/ 729959 h 2239066"/>
              <a:gd name="connsiteX10" fmla="*/ 99749 w 1782038"/>
              <a:gd name="connsiteY10" fmla="*/ 1586372 h 2239066"/>
              <a:gd name="connsiteX11" fmla="*/ 749419 w 1782038"/>
              <a:gd name="connsiteY11" fmla="*/ 2169804 h 2239066"/>
              <a:gd name="connsiteX12" fmla="*/ 994300 w 1782038"/>
              <a:gd name="connsiteY12" fmla="*/ 2177833 h 2239066"/>
              <a:gd name="connsiteX13" fmla="*/ 1148186 w 1782038"/>
              <a:gd name="connsiteY13" fmla="*/ 1298002 h 2239066"/>
              <a:gd name="connsiteX14" fmla="*/ 860134 w 1782038"/>
              <a:gd name="connsiteY14" fmla="*/ 194699 h 2239066"/>
              <a:gd name="connsiteX15" fmla="*/ 895498 w 1782038"/>
              <a:gd name="connsiteY15" fmla="*/ 83695 h 2239066"/>
              <a:gd name="connsiteX16" fmla="*/ 1171188 w 1782038"/>
              <a:gd name="connsiteY16" fmla="*/ 1250653 h 2239066"/>
              <a:gd name="connsiteX17" fmla="*/ 1100142 w 1782038"/>
              <a:gd name="connsiteY17" fmla="*/ 2213355 h 2239066"/>
              <a:gd name="connsiteX18" fmla="*/ 1348908 w 1782038"/>
              <a:gd name="connsiteY18" fmla="*/ 2029968 h 2239066"/>
              <a:gd name="connsiteX19" fmla="*/ 1694819 w 1782038"/>
              <a:gd name="connsiteY19" fmla="*/ 1560948 h 2239066"/>
              <a:gd name="connsiteX20" fmla="*/ 1728273 w 1782038"/>
              <a:gd name="connsiteY20" fmla="*/ 1467277 h 2239066"/>
              <a:gd name="connsiteX21" fmla="*/ 1775777 w 1782038"/>
              <a:gd name="connsiteY21" fmla="*/ 1219720 h 2239066"/>
              <a:gd name="connsiteX22" fmla="*/ 1601818 w 1782038"/>
              <a:gd name="connsiteY22" fmla="*/ 431552 h 2239066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171188 w 1782038"/>
              <a:gd name="connsiteY16" fmla="*/ 1250653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  <a:gd name="connsiteX0" fmla="*/ 1601818 w 1782038"/>
              <a:gd name="connsiteY0" fmla="*/ 431552 h 2197287"/>
              <a:gd name="connsiteX1" fmla="*/ 1099344 w 1782038"/>
              <a:gd name="connsiteY1" fmla="*/ 28770 h 2197287"/>
              <a:gd name="connsiteX2" fmla="*/ 928061 w 1782038"/>
              <a:gd name="connsiteY2" fmla="*/ 0 h 2197287"/>
              <a:gd name="connsiteX3" fmla="*/ 805621 w 1782038"/>
              <a:gd name="connsiteY3" fmla="*/ 6021 h 2197287"/>
              <a:gd name="connsiteX4" fmla="*/ 813650 w 1782038"/>
              <a:gd name="connsiteY4" fmla="*/ 38806 h 2197287"/>
              <a:gd name="connsiteX5" fmla="*/ 805621 w 1782038"/>
              <a:gd name="connsiteY5" fmla="*/ 6021 h 2197287"/>
              <a:gd name="connsiteX6" fmla="*/ 704591 w 1782038"/>
              <a:gd name="connsiteY6" fmla="*/ 22079 h 2197287"/>
              <a:gd name="connsiteX7" fmla="*/ 689871 w 1782038"/>
              <a:gd name="connsiteY7" fmla="*/ 28101 h 2197287"/>
              <a:gd name="connsiteX8" fmla="*/ 407522 w 1782038"/>
              <a:gd name="connsiteY8" fmla="*/ 176635 h 2197287"/>
              <a:gd name="connsiteX9" fmla="*/ 52914 w 1782038"/>
              <a:gd name="connsiteY9" fmla="*/ 729959 h 2197287"/>
              <a:gd name="connsiteX10" fmla="*/ 99749 w 1782038"/>
              <a:gd name="connsiteY10" fmla="*/ 1586372 h 2197287"/>
              <a:gd name="connsiteX11" fmla="*/ 749419 w 1782038"/>
              <a:gd name="connsiteY11" fmla="*/ 2169804 h 2197287"/>
              <a:gd name="connsiteX12" fmla="*/ 994300 w 1782038"/>
              <a:gd name="connsiteY12" fmla="*/ 2177833 h 2197287"/>
              <a:gd name="connsiteX13" fmla="*/ 1148186 w 1782038"/>
              <a:gd name="connsiteY13" fmla="*/ 1298002 h 2197287"/>
              <a:gd name="connsiteX14" fmla="*/ 860134 w 1782038"/>
              <a:gd name="connsiteY14" fmla="*/ 194699 h 2197287"/>
              <a:gd name="connsiteX15" fmla="*/ 895498 w 1782038"/>
              <a:gd name="connsiteY15" fmla="*/ 83695 h 2197287"/>
              <a:gd name="connsiteX16" fmla="*/ 1208527 w 1782038"/>
              <a:gd name="connsiteY16" fmla="*/ 1278660 h 2197287"/>
              <a:gd name="connsiteX17" fmla="*/ 1062803 w 1782038"/>
              <a:gd name="connsiteY17" fmla="*/ 2166682 h 2197287"/>
              <a:gd name="connsiteX18" fmla="*/ 1348908 w 1782038"/>
              <a:gd name="connsiteY18" fmla="*/ 2029968 h 2197287"/>
              <a:gd name="connsiteX19" fmla="*/ 1694819 w 1782038"/>
              <a:gd name="connsiteY19" fmla="*/ 1560948 h 2197287"/>
              <a:gd name="connsiteX20" fmla="*/ 1728273 w 1782038"/>
              <a:gd name="connsiteY20" fmla="*/ 1467277 h 2197287"/>
              <a:gd name="connsiteX21" fmla="*/ 1775777 w 1782038"/>
              <a:gd name="connsiteY21" fmla="*/ 1219720 h 2197287"/>
              <a:gd name="connsiteX22" fmla="*/ 1601818 w 1782038"/>
              <a:gd name="connsiteY22" fmla="*/ 431552 h 21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2038" h="2197287">
                <a:moveTo>
                  <a:pt x="1601818" y="431552"/>
                </a:moveTo>
                <a:cubicBezTo>
                  <a:pt x="1482723" y="238190"/>
                  <a:pt x="1319469" y="96346"/>
                  <a:pt x="1099344" y="28770"/>
                </a:cubicBezTo>
                <a:cubicBezTo>
                  <a:pt x="1043811" y="11374"/>
                  <a:pt x="986271" y="3345"/>
                  <a:pt x="928061" y="0"/>
                </a:cubicBezTo>
                <a:cubicBezTo>
                  <a:pt x="887248" y="2676"/>
                  <a:pt x="845765" y="-4015"/>
                  <a:pt x="805621" y="6021"/>
                </a:cubicBezTo>
                <a:cubicBezTo>
                  <a:pt x="804283" y="18065"/>
                  <a:pt x="808297" y="28770"/>
                  <a:pt x="813650" y="38806"/>
                </a:cubicBezTo>
                <a:cubicBezTo>
                  <a:pt x="808297" y="28770"/>
                  <a:pt x="804283" y="18734"/>
                  <a:pt x="805621" y="6021"/>
                </a:cubicBezTo>
                <a:cubicBezTo>
                  <a:pt x="770829" y="5353"/>
                  <a:pt x="738714" y="18734"/>
                  <a:pt x="704591" y="22079"/>
                </a:cubicBezTo>
                <a:cubicBezTo>
                  <a:pt x="699907" y="24086"/>
                  <a:pt x="695224" y="26763"/>
                  <a:pt x="689871" y="28101"/>
                </a:cubicBezTo>
                <a:cubicBezTo>
                  <a:pt x="585496" y="58209"/>
                  <a:pt x="491826" y="108390"/>
                  <a:pt x="407522" y="176635"/>
                </a:cubicBezTo>
                <a:cubicBezTo>
                  <a:pt x="228211" y="321824"/>
                  <a:pt x="114468" y="510503"/>
                  <a:pt x="52914" y="729959"/>
                </a:cubicBezTo>
                <a:cubicBezTo>
                  <a:pt x="-28713" y="1020337"/>
                  <a:pt x="-18008" y="1308038"/>
                  <a:pt x="99749" y="1586372"/>
                </a:cubicBezTo>
                <a:cubicBezTo>
                  <a:pt x="224196" y="1880765"/>
                  <a:pt x="424249" y="2096875"/>
                  <a:pt x="749419" y="2169804"/>
                </a:cubicBezTo>
                <a:cubicBezTo>
                  <a:pt x="830377" y="2187869"/>
                  <a:pt x="912004" y="2188538"/>
                  <a:pt x="994300" y="2177833"/>
                </a:cubicBezTo>
                <a:cubicBezTo>
                  <a:pt x="1060761" y="2032533"/>
                  <a:pt x="1170547" y="1628524"/>
                  <a:pt x="1148186" y="1298002"/>
                </a:cubicBezTo>
                <a:cubicBezTo>
                  <a:pt x="1105527" y="1098489"/>
                  <a:pt x="859465" y="235513"/>
                  <a:pt x="860134" y="194699"/>
                </a:cubicBezTo>
                <a:cubicBezTo>
                  <a:pt x="860803" y="163922"/>
                  <a:pt x="892153" y="114473"/>
                  <a:pt x="895498" y="83695"/>
                </a:cubicBezTo>
                <a:cubicBezTo>
                  <a:pt x="920254" y="221524"/>
                  <a:pt x="1173735" y="1142838"/>
                  <a:pt x="1208527" y="1278660"/>
                </a:cubicBezTo>
                <a:cubicBezTo>
                  <a:pt x="1242634" y="1633603"/>
                  <a:pt x="1148318" y="2039909"/>
                  <a:pt x="1062803" y="2166682"/>
                </a:cubicBezTo>
                <a:cubicBezTo>
                  <a:pt x="1079976" y="2256115"/>
                  <a:pt x="1243572" y="2130924"/>
                  <a:pt x="1348908" y="2029968"/>
                </a:cubicBezTo>
                <a:cubicBezTo>
                  <a:pt x="1454244" y="1929012"/>
                  <a:pt x="1624567" y="1750295"/>
                  <a:pt x="1694819" y="1560948"/>
                </a:cubicBezTo>
                <a:cubicBezTo>
                  <a:pt x="1706193" y="1529501"/>
                  <a:pt x="1718237" y="1498724"/>
                  <a:pt x="1728273" y="1467277"/>
                </a:cubicBezTo>
                <a:cubicBezTo>
                  <a:pt x="1754367" y="1386989"/>
                  <a:pt x="1768417" y="1303355"/>
                  <a:pt x="1775777" y="1219720"/>
                </a:cubicBezTo>
                <a:cubicBezTo>
                  <a:pt x="1801202" y="938040"/>
                  <a:pt x="1750352" y="673756"/>
                  <a:pt x="1601818" y="431552"/>
                </a:cubicBezTo>
                <a:close/>
              </a:path>
            </a:pathLst>
          </a:custGeom>
          <a:solidFill>
            <a:schemeClr val="accent6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45970425-707E-4D73-863E-E15B780D7387}"/>
              </a:ext>
            </a:extLst>
          </p:cNvPr>
          <p:cNvSpPr txBox="1">
            <a:spLocks/>
          </p:cNvSpPr>
          <p:nvPr/>
        </p:nvSpPr>
        <p:spPr>
          <a:xfrm>
            <a:off x="9881986" y="4392941"/>
            <a:ext cx="1024939" cy="3600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C85A60-9780-469E-80D5-AC7C999D4014}"/>
              </a:ext>
            </a:extLst>
          </p:cNvPr>
          <p:cNvGrpSpPr/>
          <p:nvPr/>
        </p:nvGrpSpPr>
        <p:grpSpPr>
          <a:xfrm>
            <a:off x="7673333" y="2278260"/>
            <a:ext cx="862205" cy="1849046"/>
            <a:chOff x="7673333" y="2278260"/>
            <a:chExt cx="862205" cy="1849046"/>
          </a:xfrm>
        </p:grpSpPr>
        <p:grpSp>
          <p:nvGrpSpPr>
            <p:cNvPr id="36" name="그룹 22">
              <a:extLst>
                <a:ext uri="{FF2B5EF4-FFF2-40B4-BE49-F238E27FC236}">
                  <a16:creationId xmlns:a16="http://schemas.microsoft.com/office/drawing/2014/main" id="{1CEEECC3-FC55-4426-9760-C0FECF5024EC}"/>
                </a:ext>
              </a:extLst>
            </p:cNvPr>
            <p:cNvGrpSpPr/>
            <p:nvPr/>
          </p:nvGrpSpPr>
          <p:grpSpPr>
            <a:xfrm>
              <a:off x="7673333" y="2797366"/>
              <a:ext cx="862205" cy="1329940"/>
              <a:chOff x="7311137" y="4298740"/>
              <a:chExt cx="1360941" cy="1965858"/>
            </a:xfrm>
          </p:grpSpPr>
          <p:grpSp>
            <p:nvGrpSpPr>
              <p:cNvPr id="43" name="그룹 23">
                <a:extLst>
                  <a:ext uri="{FF2B5EF4-FFF2-40B4-BE49-F238E27FC236}">
                    <a16:creationId xmlns:a16="http://schemas.microsoft.com/office/drawing/2014/main" id="{39205DF4-ED76-4DE8-96D8-BDCD7E388C3F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49" name="Group 7">
                  <a:extLst>
                    <a:ext uri="{FF2B5EF4-FFF2-40B4-BE49-F238E27FC236}">
                      <a16:creationId xmlns:a16="http://schemas.microsoft.com/office/drawing/2014/main" id="{00BF05ED-3368-444B-95C7-2EBED4F508E2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51" name="Trapezoid 1">
                    <a:extLst>
                      <a:ext uri="{FF2B5EF4-FFF2-40B4-BE49-F238E27FC236}">
                        <a16:creationId xmlns:a16="http://schemas.microsoft.com/office/drawing/2014/main" id="{F406F910-3B64-41A5-A0E7-4661D75768F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2" name="Trapezoid 6">
                    <a:extLst>
                      <a:ext uri="{FF2B5EF4-FFF2-40B4-BE49-F238E27FC236}">
                        <a16:creationId xmlns:a16="http://schemas.microsoft.com/office/drawing/2014/main" id="{AC4E8712-1C6C-4AE9-8DA9-D73414350AA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" name="Oval 5">
                    <a:extLst>
                      <a:ext uri="{FF2B5EF4-FFF2-40B4-BE49-F238E27FC236}">
                        <a16:creationId xmlns:a16="http://schemas.microsoft.com/office/drawing/2014/main" id="{931F8A39-8137-4ADB-9619-A72C625DDCA5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0" name="Chord 23">
                  <a:extLst>
                    <a:ext uri="{FF2B5EF4-FFF2-40B4-BE49-F238E27FC236}">
                      <a16:creationId xmlns:a16="http://schemas.microsoft.com/office/drawing/2014/main" id="{CB52D55D-3F25-45E0-8D13-CE64E2A3ADBC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24">
                <a:extLst>
                  <a:ext uri="{FF2B5EF4-FFF2-40B4-BE49-F238E27FC236}">
                    <a16:creationId xmlns:a16="http://schemas.microsoft.com/office/drawing/2014/main" id="{DC5857EA-37E5-45B4-832E-0DE5BABF893B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6D118836-AD28-4C93-A508-D0FC58C785E0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id="{5D0B80B4-A96A-46F1-93A4-1EED2285158C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8828DEA7-AC3F-424A-B56E-088E95593418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C55B7A28-CF82-4503-8049-8AFC8A486F81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6AA0336-D402-4E7C-8F72-1DAE12F26CA0}"/>
                </a:ext>
              </a:extLst>
            </p:cNvPr>
            <p:cNvGrpSpPr/>
            <p:nvPr/>
          </p:nvGrpSpPr>
          <p:grpSpPr>
            <a:xfrm>
              <a:off x="7874486" y="2278260"/>
              <a:ext cx="550974" cy="550974"/>
              <a:chOff x="7821967" y="2225741"/>
              <a:chExt cx="603493" cy="603493"/>
            </a:xfrm>
          </p:grpSpPr>
          <p:sp>
            <p:nvSpPr>
              <p:cNvPr id="86" name="타원 4">
                <a:extLst>
                  <a:ext uri="{FF2B5EF4-FFF2-40B4-BE49-F238E27FC236}">
                    <a16:creationId xmlns:a16="http://schemas.microsoft.com/office/drawing/2014/main" id="{CA479253-D369-4924-8547-68A569A57A7B}"/>
                  </a:ext>
                </a:extLst>
              </p:cNvPr>
              <p:cNvSpPr/>
              <p:nvPr/>
            </p:nvSpPr>
            <p:spPr>
              <a:xfrm>
                <a:off x="7821967" y="2225741"/>
                <a:ext cx="603493" cy="6034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Block Arc 11">
                <a:extLst>
                  <a:ext uri="{FF2B5EF4-FFF2-40B4-BE49-F238E27FC236}">
                    <a16:creationId xmlns:a16="http://schemas.microsoft.com/office/drawing/2014/main" id="{E961A608-FFBD-4B7F-A074-93078DA0E4B8}"/>
                  </a:ext>
                </a:extLst>
              </p:cNvPr>
              <p:cNvSpPr/>
              <p:nvPr/>
            </p:nvSpPr>
            <p:spPr>
              <a:xfrm rot="10800000">
                <a:off x="7994680" y="2327026"/>
                <a:ext cx="241901" cy="393604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729CC58-4E49-463B-91EF-AF3C6C391BB9}"/>
              </a:ext>
            </a:extLst>
          </p:cNvPr>
          <p:cNvSpPr txBox="1"/>
          <p:nvPr/>
        </p:nvSpPr>
        <p:spPr>
          <a:xfrm>
            <a:off x="966008" y="2323789"/>
            <a:ext cx="4109881" cy="83099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FE193B2-34DA-4DD8-B1BD-93FB84C063F8}"/>
              </a:ext>
            </a:extLst>
          </p:cNvPr>
          <p:cNvSpPr txBox="1"/>
          <p:nvPr/>
        </p:nvSpPr>
        <p:spPr>
          <a:xfrm>
            <a:off x="963952" y="1653945"/>
            <a:ext cx="4117716" cy="61555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4548</Words>
  <Application>Microsoft Office PowerPoint</Application>
  <PresentationFormat>Panorámica</PresentationFormat>
  <Paragraphs>537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Adobe Song Std L</vt:lpstr>
      <vt:lpstr>Arial</vt:lpstr>
      <vt:lpstr>Arial Black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134</cp:revision>
  <dcterms:created xsi:type="dcterms:W3CDTF">2019-01-14T06:35:35Z</dcterms:created>
  <dcterms:modified xsi:type="dcterms:W3CDTF">2023-11-29T07:51:45Z</dcterms:modified>
</cp:coreProperties>
</file>