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64" r:id="rId4"/>
  </p:sldMasterIdLst>
  <p:notesMasterIdLst>
    <p:notesMasterId r:id="rId36"/>
  </p:notesMasterIdLst>
  <p:sldIdLst>
    <p:sldId id="256" r:id="rId5"/>
    <p:sldId id="257" r:id="rId6"/>
    <p:sldId id="264" r:id="rId7"/>
    <p:sldId id="265" r:id="rId8"/>
    <p:sldId id="291" r:id="rId9"/>
    <p:sldId id="344" r:id="rId10"/>
    <p:sldId id="345" r:id="rId11"/>
    <p:sldId id="346" r:id="rId12"/>
    <p:sldId id="316" r:id="rId13"/>
    <p:sldId id="317" r:id="rId14"/>
    <p:sldId id="349" r:id="rId15"/>
    <p:sldId id="318" r:id="rId16"/>
    <p:sldId id="333" r:id="rId17"/>
    <p:sldId id="347" r:id="rId18"/>
    <p:sldId id="348" r:id="rId19"/>
    <p:sldId id="336" r:id="rId20"/>
    <p:sldId id="342" r:id="rId21"/>
    <p:sldId id="320" r:id="rId22"/>
    <p:sldId id="350" r:id="rId23"/>
    <p:sldId id="315" r:id="rId24"/>
    <p:sldId id="270" r:id="rId25"/>
    <p:sldId id="271" r:id="rId26"/>
    <p:sldId id="351" r:id="rId27"/>
    <p:sldId id="330" r:id="rId28"/>
    <p:sldId id="334" r:id="rId29"/>
    <p:sldId id="331" r:id="rId30"/>
    <p:sldId id="332" r:id="rId31"/>
    <p:sldId id="355" r:id="rId32"/>
    <p:sldId id="339" r:id="rId33"/>
    <p:sldId id="356" r:id="rId34"/>
    <p:sldId id="259" r:id="rId35"/>
  </p:sldIdLst>
  <p:sldSz cx="12188825" cy="6858000"/>
  <p:notesSz cx="6858000" cy="9144000"/>
  <p:embeddedFontLst>
    <p:embeddedFont>
      <p:font typeface="Grandstander" panose="020B0604020202020204" charset="0"/>
      <p:regular r:id="rId37"/>
      <p:bold r:id="rId38"/>
      <p:italic r:id="rId39"/>
      <p:boldItalic r:id="rId40"/>
    </p:embeddedFont>
    <p:embeddedFont>
      <p:font typeface="Grandstander Medium" panose="020B0604020202020204" charset="0"/>
      <p:regular r:id="rId41"/>
      <p:bold r:id="rId42"/>
      <p:italic r:id="rId43"/>
      <p:boldItalic r:id="rId44"/>
    </p:embeddedFont>
    <p:embeddedFont>
      <p:font typeface="Grandstander SemiBold" panose="020B0604020202020204" charset="0"/>
      <p:regular r:id="rId45"/>
      <p:bold r:id="rId46"/>
      <p:italic r:id="rId47"/>
      <p:boldItalic r:id="rId48"/>
    </p:embeddedFont>
    <p:embeddedFont>
      <p:font typeface="Lato" panose="020F0502020204030203" pitchFamily="34" charset="0"/>
      <p:regular r:id="rId49"/>
      <p:bold r:id="rId50"/>
      <p:italic r:id="rId51"/>
      <p:boldItalic r:id="rId52"/>
    </p:embeddedFont>
    <p:embeddedFont>
      <p:font typeface="Segoe UI" panose="020B0502040204020203" pitchFamily="34" charset="0"/>
      <p:regular r:id="rId53"/>
      <p:bold r:id="rId54"/>
      <p:italic r:id="rId55"/>
      <p:boldItalic r:id="rId5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userDrawn="1">
          <p15:clr>
            <a:srgbClr val="747775"/>
          </p15:clr>
        </p15:guide>
        <p15:guide id="2" pos="3839" userDrawn="1">
          <p15:clr>
            <a:srgbClr val="747775"/>
          </p15:clr>
        </p15:guide>
        <p15:guide id="3" orient="horz" pos="527" userDrawn="1">
          <p15:clr>
            <a:srgbClr val="747775"/>
          </p15:clr>
        </p15:guide>
        <p15:guide id="4" pos="369" userDrawn="1">
          <p15:clr>
            <a:srgbClr val="747775"/>
          </p15:clr>
        </p15:guide>
        <p15:guide id="5" pos="7354" userDrawn="1">
          <p15:clr>
            <a:srgbClr val="747775"/>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69" roundtripDataSignature="AMtx7mhYoyX2dQEPd3CuaBX33QJFH6TXMg=="/>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8B10514-320B-D9F8-DBA8-7EDDE8F7059D}" name="Surya Bueno" initials="SB" userId="6e21e9d7a184f473" providerId="Windows Live"/>
  <p188:author id="{6F2CE04F-49CA-98E2-9EF3-578379049F1C}" name="Kelly Morais" initials="KM" userId="2f0977d5b25b2d2e" providerId="Windows Live"/>
  <p188:author id="{67E9C558-AD97-FACB-EDF8-32EBDDD67AA0}" name="Bruno Soares Landi" initials="BS" userId="S::bruno.landi@vanzolini-ead.org.br::bc5786d2-8e65-4701-a7cf-76303195204d" providerId="AD"/>
  <p188:author id="{96A33466-62DE-B1BC-432F-2FA409342115}" name="Eduardo de Sousa Soares" initials="Ed" userId="S::eduardo_soares@vanzolini-ead.org.br::af78e49c-4628-409b-acd1-8ad5b076751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4489D"/>
    <a:srgbClr val="DAC2EC"/>
    <a:srgbClr val="DAC288"/>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551" autoAdjust="0"/>
    <p:restoredTop sz="81386" autoAdjust="0"/>
  </p:normalViewPr>
  <p:slideViewPr>
    <p:cSldViewPr snapToGrid="0">
      <p:cViewPr varScale="1">
        <p:scale>
          <a:sx n="81" d="100"/>
          <a:sy n="81" d="100"/>
        </p:scale>
        <p:origin x="1818" y="90"/>
      </p:cViewPr>
      <p:guideLst>
        <p:guide orient="horz" pos="2160"/>
        <p:guide pos="3839"/>
        <p:guide orient="horz" pos="527"/>
        <p:guide pos="369"/>
        <p:guide pos="7354"/>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3.fntdata"/><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font" Target="fonts/font6.fntdata"/><Relationship Id="rId47" Type="http://schemas.openxmlformats.org/officeDocument/2006/relationships/font" Target="fonts/font11.fntdata"/><Relationship Id="rId50" Type="http://schemas.openxmlformats.org/officeDocument/2006/relationships/font" Target="fonts/font14.fntdata"/><Relationship Id="rId55" Type="http://schemas.openxmlformats.org/officeDocument/2006/relationships/font" Target="fonts/font19.fntdata"/><Relationship Id="rId7" Type="http://schemas.openxmlformats.org/officeDocument/2006/relationships/slide" Target="slides/slide3.xml"/><Relationship Id="rId71"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font" Target="fonts/font5.fntdata"/><Relationship Id="rId54" Type="http://schemas.openxmlformats.org/officeDocument/2006/relationships/font" Target="fonts/font18.fntdata"/><Relationship Id="rId70" Type="http://schemas.openxmlformats.org/officeDocument/2006/relationships/presProps" Target="presProps.xml"/><Relationship Id="rId75"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font" Target="fonts/font1.fntdata"/><Relationship Id="rId40" Type="http://schemas.openxmlformats.org/officeDocument/2006/relationships/font" Target="fonts/font4.fntdata"/><Relationship Id="rId45" Type="http://schemas.openxmlformats.org/officeDocument/2006/relationships/font" Target="fonts/font9.fntdata"/><Relationship Id="rId53" Type="http://schemas.openxmlformats.org/officeDocument/2006/relationships/font" Target="fonts/font17.fntdata"/><Relationship Id="rId7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49" Type="http://schemas.openxmlformats.org/officeDocument/2006/relationships/font" Target="fonts/font13.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font" Target="fonts/font8.fntdata"/><Relationship Id="rId52" Type="http://schemas.openxmlformats.org/officeDocument/2006/relationships/font" Target="fonts/font16.fntdata"/><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font" Target="fonts/font7.fntdata"/><Relationship Id="rId48" Type="http://schemas.openxmlformats.org/officeDocument/2006/relationships/font" Target="fonts/font12.fntdata"/><Relationship Id="rId56" Type="http://schemas.openxmlformats.org/officeDocument/2006/relationships/font" Target="fonts/font20.fntdata"/><Relationship Id="rId69" Type="http://customschemas.google.com/relationships/presentationmetadata" Target="metadata"/><Relationship Id="rId8" Type="http://schemas.openxmlformats.org/officeDocument/2006/relationships/slide" Target="slides/slide4.xml"/><Relationship Id="rId51" Type="http://schemas.openxmlformats.org/officeDocument/2006/relationships/font" Target="fonts/font15.fntdata"/><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font" Target="fonts/font2.fntdata"/><Relationship Id="rId46" Type="http://schemas.openxmlformats.org/officeDocument/2006/relationships/font" Target="fonts/font10.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iviane Da Costa Batista Pereira" userId="b305db61-b707-4b19-b05e-6db442671656" providerId="ADAL" clId="{63C7B4B6-C4C8-498C-AB1A-370CBC721787}"/>
    <pc:docChg chg="undo custSel addSld delSld modSld">
      <pc:chgData name="Viviane Da Costa Batista Pereira" userId="b305db61-b707-4b19-b05e-6db442671656" providerId="ADAL" clId="{63C7B4B6-C4C8-498C-AB1A-370CBC721787}" dt="2025-10-09T11:35:23.650" v="438" actId="1076"/>
      <pc:docMkLst>
        <pc:docMk/>
      </pc:docMkLst>
      <pc:sldChg chg="modSp mod">
        <pc:chgData name="Viviane Da Costa Batista Pereira" userId="b305db61-b707-4b19-b05e-6db442671656" providerId="ADAL" clId="{63C7B4B6-C4C8-498C-AB1A-370CBC721787}" dt="2025-10-06T14:41:44.306" v="5" actId="20577"/>
        <pc:sldMkLst>
          <pc:docMk/>
          <pc:sldMk cId="1020211114" sldId="264"/>
        </pc:sldMkLst>
        <pc:spChg chg="mod">
          <ac:chgData name="Viviane Da Costa Batista Pereira" userId="b305db61-b707-4b19-b05e-6db442671656" providerId="ADAL" clId="{63C7B4B6-C4C8-498C-AB1A-370CBC721787}" dt="2025-10-06T14:41:39.262" v="1" actId="20577"/>
          <ac:spMkLst>
            <pc:docMk/>
            <pc:sldMk cId="1020211114" sldId="264"/>
            <ac:spMk id="9" creationId="{33A432DA-DB48-C40B-543D-E0E3F0698E4A}"/>
          </ac:spMkLst>
        </pc:spChg>
        <pc:spChg chg="mod">
          <ac:chgData name="Viviane Da Costa Batista Pereira" userId="b305db61-b707-4b19-b05e-6db442671656" providerId="ADAL" clId="{63C7B4B6-C4C8-498C-AB1A-370CBC721787}" dt="2025-10-06T14:41:41.970" v="3" actId="20577"/>
          <ac:spMkLst>
            <pc:docMk/>
            <pc:sldMk cId="1020211114" sldId="264"/>
            <ac:spMk id="10" creationId="{0EBA7C71-8B02-9DFC-7B00-306AEC91D885}"/>
          </ac:spMkLst>
        </pc:spChg>
        <pc:spChg chg="mod">
          <ac:chgData name="Viviane Da Costa Batista Pereira" userId="b305db61-b707-4b19-b05e-6db442671656" providerId="ADAL" clId="{63C7B4B6-C4C8-498C-AB1A-370CBC721787}" dt="2025-10-06T14:41:44.306" v="5" actId="20577"/>
          <ac:spMkLst>
            <pc:docMk/>
            <pc:sldMk cId="1020211114" sldId="264"/>
            <ac:spMk id="11" creationId="{1C081907-4752-36A1-2A29-DA66BB64B6A4}"/>
          </ac:spMkLst>
        </pc:spChg>
      </pc:sldChg>
      <pc:sldChg chg="addSp delSp modSp add del mod">
        <pc:chgData name="Viviane Da Costa Batista Pereira" userId="b305db61-b707-4b19-b05e-6db442671656" providerId="ADAL" clId="{63C7B4B6-C4C8-498C-AB1A-370CBC721787}" dt="2025-10-06T15:06:47.060" v="342" actId="2696"/>
        <pc:sldMkLst>
          <pc:docMk/>
          <pc:sldMk cId="560863841" sldId="316"/>
        </pc:sldMkLst>
        <pc:picChg chg="add mod">
          <ac:chgData name="Viviane Da Costa Batista Pereira" userId="b305db61-b707-4b19-b05e-6db442671656" providerId="ADAL" clId="{63C7B4B6-C4C8-498C-AB1A-370CBC721787}" dt="2025-10-06T14:47:50.391" v="203" actId="1076"/>
          <ac:picMkLst>
            <pc:docMk/>
            <pc:sldMk cId="560863841" sldId="316"/>
            <ac:picMk id="5" creationId="{626682EC-F3ED-55DA-3359-64237B8CD46A}"/>
          </ac:picMkLst>
        </pc:picChg>
      </pc:sldChg>
      <pc:sldChg chg="modSp mod">
        <pc:chgData name="Viviane Da Costa Batista Pereira" userId="b305db61-b707-4b19-b05e-6db442671656" providerId="ADAL" clId="{63C7B4B6-C4C8-498C-AB1A-370CBC721787}" dt="2025-10-06T14:49:35.620" v="209" actId="20577"/>
        <pc:sldMkLst>
          <pc:docMk/>
          <pc:sldMk cId="2014505847" sldId="317"/>
        </pc:sldMkLst>
        <pc:spChg chg="mod">
          <ac:chgData name="Viviane Da Costa Batista Pereira" userId="b305db61-b707-4b19-b05e-6db442671656" providerId="ADAL" clId="{63C7B4B6-C4C8-498C-AB1A-370CBC721787}" dt="2025-10-06T14:49:35.620" v="209" actId="20577"/>
          <ac:spMkLst>
            <pc:docMk/>
            <pc:sldMk cId="2014505847" sldId="317"/>
            <ac:spMk id="2" creationId="{191B2326-27BB-DB95-C872-C72B8B86EDE6}"/>
          </ac:spMkLst>
        </pc:spChg>
      </pc:sldChg>
      <pc:sldChg chg="addSp delSp modSp mod">
        <pc:chgData name="Viviane Da Costa Batista Pereira" userId="b305db61-b707-4b19-b05e-6db442671656" providerId="ADAL" clId="{63C7B4B6-C4C8-498C-AB1A-370CBC721787}" dt="2025-10-06T14:52:12.476" v="245" actId="1076"/>
        <pc:sldMkLst>
          <pc:docMk/>
          <pc:sldMk cId="3096408073" sldId="318"/>
        </pc:sldMkLst>
        <pc:picChg chg="add mod">
          <ac:chgData name="Viviane Da Costa Batista Pereira" userId="b305db61-b707-4b19-b05e-6db442671656" providerId="ADAL" clId="{63C7B4B6-C4C8-498C-AB1A-370CBC721787}" dt="2025-10-06T14:52:12.476" v="245" actId="1076"/>
          <ac:picMkLst>
            <pc:docMk/>
            <pc:sldMk cId="3096408073" sldId="318"/>
            <ac:picMk id="5" creationId="{3BB824B9-86F6-F39E-78F1-477056A18730}"/>
          </ac:picMkLst>
        </pc:picChg>
      </pc:sldChg>
      <pc:sldChg chg="modSp mod">
        <pc:chgData name="Viviane Da Costa Batista Pereira" userId="b305db61-b707-4b19-b05e-6db442671656" providerId="ADAL" clId="{63C7B4B6-C4C8-498C-AB1A-370CBC721787}" dt="2025-10-06T14:55:51.464" v="331" actId="20577"/>
        <pc:sldMkLst>
          <pc:docMk/>
          <pc:sldMk cId="2885079446" sldId="320"/>
        </pc:sldMkLst>
        <pc:spChg chg="mod">
          <ac:chgData name="Viviane Da Costa Batista Pereira" userId="b305db61-b707-4b19-b05e-6db442671656" providerId="ADAL" clId="{63C7B4B6-C4C8-498C-AB1A-370CBC721787}" dt="2025-10-06T14:55:51.464" v="331" actId="20577"/>
          <ac:spMkLst>
            <pc:docMk/>
            <pc:sldMk cId="2885079446" sldId="320"/>
            <ac:spMk id="2" creationId="{5F60E574-0230-2BCF-627E-6DC2DF95558F}"/>
          </ac:spMkLst>
        </pc:spChg>
      </pc:sldChg>
      <pc:sldChg chg="addSp delSp modSp mod">
        <pc:chgData name="Viviane Da Costa Batista Pereira" userId="b305db61-b707-4b19-b05e-6db442671656" providerId="ADAL" clId="{63C7B4B6-C4C8-498C-AB1A-370CBC721787}" dt="2025-10-06T14:45:58.722" v="200"/>
        <pc:sldMkLst>
          <pc:docMk/>
          <pc:sldMk cId="3600765391" sldId="331"/>
        </pc:sldMkLst>
        <pc:spChg chg="mod">
          <ac:chgData name="Viviane Da Costa Batista Pereira" userId="b305db61-b707-4b19-b05e-6db442671656" providerId="ADAL" clId="{63C7B4B6-C4C8-498C-AB1A-370CBC721787}" dt="2025-10-06T14:44:17.531" v="83" actId="20577"/>
          <ac:spMkLst>
            <pc:docMk/>
            <pc:sldMk cId="3600765391" sldId="331"/>
            <ac:spMk id="3" creationId="{FA68ECE6-7B85-DF7E-19DB-B6F143D5A9D1}"/>
          </ac:spMkLst>
        </pc:spChg>
        <pc:picChg chg="add mod">
          <ac:chgData name="Viviane Da Costa Batista Pereira" userId="b305db61-b707-4b19-b05e-6db442671656" providerId="ADAL" clId="{63C7B4B6-C4C8-498C-AB1A-370CBC721787}" dt="2025-10-06T14:45:58.722" v="200"/>
          <ac:picMkLst>
            <pc:docMk/>
            <pc:sldMk cId="3600765391" sldId="331"/>
            <ac:picMk id="8" creationId="{6C71EF0F-0597-03C3-C7E3-C079B87A5055}"/>
          </ac:picMkLst>
        </pc:picChg>
      </pc:sldChg>
      <pc:sldChg chg="addSp delSp modSp mod">
        <pc:chgData name="Viviane Da Costa Batista Pereira" userId="b305db61-b707-4b19-b05e-6db442671656" providerId="ADAL" clId="{63C7B4B6-C4C8-498C-AB1A-370CBC721787}" dt="2025-10-06T14:52:49.196" v="270" actId="1036"/>
        <pc:sldMkLst>
          <pc:docMk/>
          <pc:sldMk cId="1707981647" sldId="333"/>
        </pc:sldMkLst>
        <pc:picChg chg="add mod">
          <ac:chgData name="Viviane Da Costa Batista Pereira" userId="b305db61-b707-4b19-b05e-6db442671656" providerId="ADAL" clId="{63C7B4B6-C4C8-498C-AB1A-370CBC721787}" dt="2025-10-06T14:52:49.196" v="270" actId="1036"/>
          <ac:picMkLst>
            <pc:docMk/>
            <pc:sldMk cId="1707981647" sldId="333"/>
            <ac:picMk id="6" creationId="{BD48A2AE-C168-7CF1-6BDB-D834E70B8E59}"/>
          </ac:picMkLst>
        </pc:picChg>
      </pc:sldChg>
      <pc:sldChg chg="addSp delSp modSp mod">
        <pc:chgData name="Viviane Da Costa Batista Pereira" userId="b305db61-b707-4b19-b05e-6db442671656" providerId="ADAL" clId="{63C7B4B6-C4C8-498C-AB1A-370CBC721787}" dt="2025-10-06T14:45:52.612" v="198" actId="1035"/>
        <pc:sldMkLst>
          <pc:docMk/>
          <pc:sldMk cId="1687585074" sldId="334"/>
        </pc:sldMkLst>
        <pc:spChg chg="mod">
          <ac:chgData name="Viviane Da Costa Batista Pereira" userId="b305db61-b707-4b19-b05e-6db442671656" providerId="ADAL" clId="{63C7B4B6-C4C8-498C-AB1A-370CBC721787}" dt="2025-10-06T14:42:28.961" v="9" actId="20577"/>
          <ac:spMkLst>
            <pc:docMk/>
            <pc:sldMk cId="1687585074" sldId="334"/>
            <ac:spMk id="185" creationId="{CD374C7E-9C5D-97B4-E334-D70E9D159974}"/>
          </ac:spMkLst>
        </pc:spChg>
        <pc:picChg chg="add mod">
          <ac:chgData name="Viviane Da Costa Batista Pereira" userId="b305db61-b707-4b19-b05e-6db442671656" providerId="ADAL" clId="{63C7B4B6-C4C8-498C-AB1A-370CBC721787}" dt="2025-10-06T14:45:52.612" v="198" actId="1035"/>
          <ac:picMkLst>
            <pc:docMk/>
            <pc:sldMk cId="1687585074" sldId="334"/>
            <ac:picMk id="8" creationId="{1B6DD391-823E-D3D5-6739-90933CE8C60E}"/>
          </ac:picMkLst>
        </pc:picChg>
      </pc:sldChg>
      <pc:sldChg chg="addSp delSp modSp mod">
        <pc:chgData name="Viviane Da Costa Batista Pereira" userId="b305db61-b707-4b19-b05e-6db442671656" providerId="ADAL" clId="{63C7B4B6-C4C8-498C-AB1A-370CBC721787}" dt="2025-10-06T14:53:20.946" v="309" actId="20577"/>
        <pc:sldMkLst>
          <pc:docMk/>
          <pc:sldMk cId="1166830323" sldId="347"/>
        </pc:sldMkLst>
        <pc:spChg chg="mod">
          <ac:chgData name="Viviane Da Costa Batista Pereira" userId="b305db61-b707-4b19-b05e-6db442671656" providerId="ADAL" clId="{63C7B4B6-C4C8-498C-AB1A-370CBC721787}" dt="2025-10-06T14:53:05.423" v="274" actId="1076"/>
          <ac:spMkLst>
            <pc:docMk/>
            <pc:sldMk cId="1166830323" sldId="347"/>
            <ac:spMk id="4" creationId="{7CE45C3B-7BD9-F962-B5D6-E51C924EBB00}"/>
          </ac:spMkLst>
        </pc:spChg>
        <pc:spChg chg="mod">
          <ac:chgData name="Viviane Da Costa Batista Pereira" userId="b305db61-b707-4b19-b05e-6db442671656" providerId="ADAL" clId="{63C7B4B6-C4C8-498C-AB1A-370CBC721787}" dt="2025-10-06T14:53:20.946" v="309" actId="20577"/>
          <ac:spMkLst>
            <pc:docMk/>
            <pc:sldMk cId="1166830323" sldId="347"/>
            <ac:spMk id="6" creationId="{915C9834-DC5E-7034-0901-485D6BAC3320}"/>
          </ac:spMkLst>
        </pc:spChg>
        <pc:picChg chg="add mod ord">
          <ac:chgData name="Viviane Da Costa Batista Pereira" userId="b305db61-b707-4b19-b05e-6db442671656" providerId="ADAL" clId="{63C7B4B6-C4C8-498C-AB1A-370CBC721787}" dt="2025-10-06T14:53:00.080" v="273" actId="167"/>
          <ac:picMkLst>
            <pc:docMk/>
            <pc:sldMk cId="1166830323" sldId="347"/>
            <ac:picMk id="5" creationId="{21F1CFB3-CD68-C5C3-A44A-E4EB31E5BFDE}"/>
          </ac:picMkLst>
        </pc:picChg>
      </pc:sldChg>
      <pc:sldChg chg="addSp delSp modSp mod">
        <pc:chgData name="Viviane Da Costa Batista Pereira" userId="b305db61-b707-4b19-b05e-6db442671656" providerId="ADAL" clId="{63C7B4B6-C4C8-498C-AB1A-370CBC721787}" dt="2025-10-06T14:54:12.083" v="329" actId="1076"/>
        <pc:sldMkLst>
          <pc:docMk/>
          <pc:sldMk cId="2544135484" sldId="348"/>
        </pc:sldMkLst>
        <pc:spChg chg="mod">
          <ac:chgData name="Viviane Da Costa Batista Pereira" userId="b305db61-b707-4b19-b05e-6db442671656" providerId="ADAL" clId="{63C7B4B6-C4C8-498C-AB1A-370CBC721787}" dt="2025-10-06T14:53:49.735" v="315" actId="1076"/>
          <ac:spMkLst>
            <pc:docMk/>
            <pc:sldMk cId="2544135484" sldId="348"/>
            <ac:spMk id="9" creationId="{9C65E691-884B-0C94-077A-D41F40F0AA8B}"/>
          </ac:spMkLst>
        </pc:spChg>
        <pc:spChg chg="mod">
          <ac:chgData name="Viviane Da Costa Batista Pereira" userId="b305db61-b707-4b19-b05e-6db442671656" providerId="ADAL" clId="{63C7B4B6-C4C8-498C-AB1A-370CBC721787}" dt="2025-10-06T14:54:06.980" v="328" actId="20577"/>
          <ac:spMkLst>
            <pc:docMk/>
            <pc:sldMk cId="2544135484" sldId="348"/>
            <ac:spMk id="10" creationId="{94594F9A-F5A5-048B-BC34-AE0E1E4290FB}"/>
          </ac:spMkLst>
        </pc:spChg>
        <pc:spChg chg="mod">
          <ac:chgData name="Viviane Da Costa Batista Pereira" userId="b305db61-b707-4b19-b05e-6db442671656" providerId="ADAL" clId="{63C7B4B6-C4C8-498C-AB1A-370CBC721787}" dt="2025-10-06T14:54:12.083" v="329" actId="1076"/>
          <ac:spMkLst>
            <pc:docMk/>
            <pc:sldMk cId="2544135484" sldId="348"/>
            <ac:spMk id="11" creationId="{31A211A0-7405-C1F2-0B5E-BBC7B0BEEBAA}"/>
          </ac:spMkLst>
        </pc:spChg>
        <pc:picChg chg="add mod ord">
          <ac:chgData name="Viviane Da Costa Batista Pereira" userId="b305db61-b707-4b19-b05e-6db442671656" providerId="ADAL" clId="{63C7B4B6-C4C8-498C-AB1A-370CBC721787}" dt="2025-10-06T14:53:44.662" v="314" actId="1076"/>
          <ac:picMkLst>
            <pc:docMk/>
            <pc:sldMk cId="2544135484" sldId="348"/>
            <ac:picMk id="3" creationId="{BCD9CEF3-6004-91C4-9AF6-BE0FF72F96CA}"/>
          </ac:picMkLst>
        </pc:picChg>
      </pc:sldChg>
      <pc:sldChg chg="addSp delSp modSp mod">
        <pc:chgData name="Viviane Da Costa Batista Pereira" userId="b305db61-b707-4b19-b05e-6db442671656" providerId="ADAL" clId="{63C7B4B6-C4C8-498C-AB1A-370CBC721787}" dt="2025-10-06T14:51:10.658" v="224" actId="14100"/>
        <pc:sldMkLst>
          <pc:docMk/>
          <pc:sldMk cId="1381161803" sldId="349"/>
        </pc:sldMkLst>
        <pc:spChg chg="add mod">
          <ac:chgData name="Viviane Da Costa Batista Pereira" userId="b305db61-b707-4b19-b05e-6db442671656" providerId="ADAL" clId="{63C7B4B6-C4C8-498C-AB1A-370CBC721787}" dt="2025-10-06T14:49:47.728" v="212" actId="1076"/>
          <ac:spMkLst>
            <pc:docMk/>
            <pc:sldMk cId="1381161803" sldId="349"/>
            <ac:spMk id="3" creationId="{7305EF1B-91FE-A41C-D890-F588864731DE}"/>
          </ac:spMkLst>
        </pc:spChg>
        <pc:spChg chg="mod">
          <ac:chgData name="Viviane Da Costa Batista Pereira" userId="b305db61-b707-4b19-b05e-6db442671656" providerId="ADAL" clId="{63C7B4B6-C4C8-498C-AB1A-370CBC721787}" dt="2025-10-06T14:50:55.392" v="220" actId="1076"/>
          <ac:spMkLst>
            <pc:docMk/>
            <pc:sldMk cId="1381161803" sldId="349"/>
            <ac:spMk id="4" creationId="{AA1F9F95-C711-71E5-311C-302431E6CD36}"/>
          </ac:spMkLst>
        </pc:spChg>
        <pc:spChg chg="mod">
          <ac:chgData name="Viviane Da Costa Batista Pereira" userId="b305db61-b707-4b19-b05e-6db442671656" providerId="ADAL" clId="{63C7B4B6-C4C8-498C-AB1A-370CBC721787}" dt="2025-10-06T14:50:47.206" v="219" actId="1076"/>
          <ac:spMkLst>
            <pc:docMk/>
            <pc:sldMk cId="1381161803" sldId="349"/>
            <ac:spMk id="9" creationId="{380D5902-72D0-8E80-3FEF-61B19D0F8FD8}"/>
          </ac:spMkLst>
        </pc:spChg>
        <pc:picChg chg="add mod ord">
          <ac:chgData name="Viviane Da Costa Batista Pereira" userId="b305db61-b707-4b19-b05e-6db442671656" providerId="ADAL" clId="{63C7B4B6-C4C8-498C-AB1A-370CBC721787}" dt="2025-10-06T14:50:43.852" v="218" actId="14100"/>
          <ac:picMkLst>
            <pc:docMk/>
            <pc:sldMk cId="1381161803" sldId="349"/>
            <ac:picMk id="12" creationId="{84C21F93-705C-4F1A-1DD2-DA830517ADE6}"/>
          </ac:picMkLst>
        </pc:picChg>
        <pc:cxnChg chg="mod">
          <ac:chgData name="Viviane Da Costa Batista Pereira" userId="b305db61-b707-4b19-b05e-6db442671656" providerId="ADAL" clId="{63C7B4B6-C4C8-498C-AB1A-370CBC721787}" dt="2025-10-06T14:51:10.658" v="224" actId="14100"/>
          <ac:cxnSpMkLst>
            <pc:docMk/>
            <pc:sldMk cId="1381161803" sldId="349"/>
            <ac:cxnSpMk id="6" creationId="{4532056C-664D-483C-A1BA-53C5AC6E0253}"/>
          </ac:cxnSpMkLst>
        </pc:cxnChg>
      </pc:sldChg>
      <pc:sldChg chg="modSp mod">
        <pc:chgData name="Viviane Da Costa Batista Pereira" userId="b305db61-b707-4b19-b05e-6db442671656" providerId="ADAL" clId="{63C7B4B6-C4C8-498C-AB1A-370CBC721787}" dt="2025-10-06T14:57:19.912" v="340" actId="20577"/>
        <pc:sldMkLst>
          <pc:docMk/>
          <pc:sldMk cId="2238781613" sldId="350"/>
        </pc:sldMkLst>
        <pc:spChg chg="mod">
          <ac:chgData name="Viviane Da Costa Batista Pereira" userId="b305db61-b707-4b19-b05e-6db442671656" providerId="ADAL" clId="{63C7B4B6-C4C8-498C-AB1A-370CBC721787}" dt="2025-10-06T14:56:15.454" v="333" actId="20577"/>
          <ac:spMkLst>
            <pc:docMk/>
            <pc:sldMk cId="2238781613" sldId="350"/>
            <ac:spMk id="3" creationId="{4EB81908-3F29-C050-143B-AA879B844F15}"/>
          </ac:spMkLst>
        </pc:spChg>
        <pc:spChg chg="mod">
          <ac:chgData name="Viviane Da Costa Batista Pereira" userId="b305db61-b707-4b19-b05e-6db442671656" providerId="ADAL" clId="{63C7B4B6-C4C8-498C-AB1A-370CBC721787}" dt="2025-10-06T14:57:19.912" v="340" actId="20577"/>
          <ac:spMkLst>
            <pc:docMk/>
            <pc:sldMk cId="2238781613" sldId="350"/>
            <ac:spMk id="7" creationId="{14FCE05C-9244-5060-6B8E-51A7D2AA08AF}"/>
          </ac:spMkLst>
        </pc:spChg>
      </pc:sldChg>
      <pc:sldChg chg="addSp delSp modSp mod">
        <pc:chgData name="Viviane Da Costa Batista Pereira" userId="b305db61-b707-4b19-b05e-6db442671656" providerId="ADAL" clId="{63C7B4B6-C4C8-498C-AB1A-370CBC721787}" dt="2025-10-09T11:35:23.650" v="438" actId="1076"/>
        <pc:sldMkLst>
          <pc:docMk/>
          <pc:sldMk cId="2527203025" sldId="356"/>
        </pc:sldMkLst>
        <pc:picChg chg="add mod">
          <ac:chgData name="Viviane Da Costa Batista Pereira" userId="b305db61-b707-4b19-b05e-6db442671656" providerId="ADAL" clId="{63C7B4B6-C4C8-498C-AB1A-370CBC721787}" dt="2025-10-09T11:35:23.650" v="438" actId="1076"/>
          <ac:picMkLst>
            <pc:docMk/>
            <pc:sldMk cId="2527203025" sldId="356"/>
            <ac:picMk id="5" creationId="{8A600EB2-3A07-E3A0-7A75-B6854739432F}"/>
          </ac:picMkLst>
        </pc:picChg>
      </pc:sldChg>
    </pc:docChg>
  </pc:docChgLst>
  <pc:docChgLst>
    <pc:chgData name="Viviane Da Costa Batista Pereira" userId="b305db61-b707-4b19-b05e-6db442671656" providerId="ADAL" clId="{ACB03AA6-59EF-431B-A6D4-164D9F24CEF4}"/>
    <pc:docChg chg="modSld">
      <pc:chgData name="Viviane Da Costa Batista Pereira" userId="b305db61-b707-4b19-b05e-6db442671656" providerId="ADAL" clId="{ACB03AA6-59EF-431B-A6D4-164D9F24CEF4}" dt="2025-12-05T12:20:11.516" v="10" actId="20577"/>
      <pc:docMkLst>
        <pc:docMk/>
      </pc:docMkLst>
      <pc:sldChg chg="modSp mod">
        <pc:chgData name="Viviane Da Costa Batista Pereira" userId="b305db61-b707-4b19-b05e-6db442671656" providerId="ADAL" clId="{ACB03AA6-59EF-431B-A6D4-164D9F24CEF4}" dt="2025-12-05T12:19:57.070" v="3" actId="20577"/>
        <pc:sldMkLst>
          <pc:docMk/>
          <pc:sldMk cId="4049654004" sldId="332"/>
        </pc:sldMkLst>
        <pc:spChg chg="mod">
          <ac:chgData name="Viviane Da Costa Batista Pereira" userId="b305db61-b707-4b19-b05e-6db442671656" providerId="ADAL" clId="{ACB03AA6-59EF-431B-A6D4-164D9F24CEF4}" dt="2025-12-05T12:19:57.070" v="3" actId="20577"/>
          <ac:spMkLst>
            <pc:docMk/>
            <pc:sldMk cId="4049654004" sldId="332"/>
            <ac:spMk id="185" creationId="{588E1C31-18B1-F4C1-F47B-AC93ADDA0EC4}"/>
          </ac:spMkLst>
        </pc:spChg>
      </pc:sldChg>
      <pc:sldChg chg="modSp mod">
        <pc:chgData name="Viviane Da Costa Batista Pereira" userId="b305db61-b707-4b19-b05e-6db442671656" providerId="ADAL" clId="{ACB03AA6-59EF-431B-A6D4-164D9F24CEF4}" dt="2025-12-05T12:20:05.280" v="6" actId="20577"/>
        <pc:sldMkLst>
          <pc:docMk/>
          <pc:sldMk cId="2475504313" sldId="339"/>
        </pc:sldMkLst>
        <pc:spChg chg="mod">
          <ac:chgData name="Viviane Da Costa Batista Pereira" userId="b305db61-b707-4b19-b05e-6db442671656" providerId="ADAL" clId="{ACB03AA6-59EF-431B-A6D4-164D9F24CEF4}" dt="2025-12-05T12:20:05.280" v="6" actId="20577"/>
          <ac:spMkLst>
            <pc:docMk/>
            <pc:sldMk cId="2475504313" sldId="339"/>
            <ac:spMk id="185" creationId="{13A1C49B-94BF-A086-A4AF-63DE234625A4}"/>
          </ac:spMkLst>
        </pc:spChg>
      </pc:sldChg>
      <pc:sldChg chg="modSp mod">
        <pc:chgData name="Viviane Da Costa Batista Pereira" userId="b305db61-b707-4b19-b05e-6db442671656" providerId="ADAL" clId="{ACB03AA6-59EF-431B-A6D4-164D9F24CEF4}" dt="2025-12-05T12:20:11.516" v="10" actId="20577"/>
        <pc:sldMkLst>
          <pc:docMk/>
          <pc:sldMk cId="2527203025" sldId="356"/>
        </pc:sldMkLst>
        <pc:spChg chg="mod">
          <ac:chgData name="Viviane Da Costa Batista Pereira" userId="b305db61-b707-4b19-b05e-6db442671656" providerId="ADAL" clId="{ACB03AA6-59EF-431B-A6D4-164D9F24CEF4}" dt="2025-12-05T12:20:11.516" v="10" actId="20577"/>
          <ac:spMkLst>
            <pc:docMk/>
            <pc:sldMk cId="2527203025" sldId="356"/>
            <ac:spMk id="185" creationId="{418933CB-EF80-3851-7F7F-E7C53D1FA0BA}"/>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gettyimages.com.br/detail/ilustra%C3%A7%C3%A3o/boy-and-question-mark-ilustra%C3%A7%C3%A3o-royalty-free/531302937?phrase=ILUSTRA%C3%87%C3%83O+DED%C3%9AVIDA&amp;adppopup=truefessor"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www.gettyimages.com.br/detail/foto/radiate-positive-vibes-imagem-royalty-free/1048803640?phrase=ILUSTRA%C3%87%C3%83O+DE+MO%C3%87A+COM+FLORES&amp;adppopup=true"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gettyimages.com.br/detail/ilustra%C3%A7%C3%A3o/boys-and-girls-ilustra%C3%A7%C3%A3o-royalty-free/165972503?phrase=ILUSTRA%C3%87%C3%83O+DE+CRIAN%C3%87AS+&amp;adppopup=true"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gettyimages.com.br/detail/ilustra%C3%A7%C3%A3o/boys-and-girls-ilustra%C3%A7%C3%A3o-royalty-free/165972503?phrase=ILUSTRA%C3%87%C3%83O+DE+CRIAN%C3%87AS+&amp;adppopup=true"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gettyimages.com.br/detail/ilustra%C3%A7%C3%A3o/boys-and-girls-ilustra%C3%A7%C3%A3o-royalty-free/165972503?phrase=ILUSTRA%C3%87%C3%83O+DE+CRIAN%C3%87AS+&amp;adppopup=true"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gettyimages.com.br/detail/ilustra%C3%A7%C3%A3o/boys-and-girls-ilustra%C3%A7%C3%A3o-royalty-free/165972503?phrase=ILUSTRA%C3%87%C3%83O+DE+CRIAN%C3%87AS+&amp;adppopup=true"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gettyimages.com.br/detail/ilustra%C3%A7%C3%A3o/boys-and-girls-ilustra%C3%A7%C3%A3o-royalty-free/165972503?phrase=ILUSTRA%C3%87%C3%83O+DE+CRIAN%C3%87AS+&amp;adppopup=true" TargetMode="External"/><Relationship Id="rId2" Type="http://schemas.openxmlformats.org/officeDocument/2006/relationships/slide" Target="../slides/slide16.xml"/><Relationship Id="rId1" Type="http://schemas.openxmlformats.org/officeDocument/2006/relationships/notesMaster" Target="../notesMasters/notesMaster1.xml"/><Relationship Id="rId4" Type="http://schemas.openxmlformats.org/officeDocument/2006/relationships/hyperlink" Target="https://www.gettyimages.com.br/detail/ilustra%C3%A7%C3%A3o/balloons-set-cartoon-flat-style-isolated-on-ilustra%C3%A7%C3%A3o-royalty-free/1242126925?phrase=ILUSTRA%C3%87%C3%83O+DE+BEXIGAS&amp;adppopup=true" TargetMode="Externa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gettyimages.com.br/detail/ilustra%C3%A7%C3%A3o/boys-and-girls-ilustra%C3%A7%C3%A3o-royalty-free/165972503?phrase=ILUSTRA%C3%87%C3%83O+DE+CRIAN%C3%87AS+&amp;adppopup=true" TargetMode="External"/><Relationship Id="rId2" Type="http://schemas.openxmlformats.org/officeDocument/2006/relationships/slide" Target="../slides/slide17.xml"/><Relationship Id="rId1" Type="http://schemas.openxmlformats.org/officeDocument/2006/relationships/notesMaster" Target="../notesMasters/notesMaster1.xml"/><Relationship Id="rId4" Type="http://schemas.openxmlformats.org/officeDocument/2006/relationships/hyperlink" Target="https://www.gettyimages.com.br/detail/ilustra%C3%A7%C3%A3o/balloons-set-cartoon-flat-style-isolated-on-ilustra%C3%A7%C3%A3o-royalty-free/1242126925?phrase=ILUSTRA%C3%87%C3%83O+DE+BEXIGAS&amp;adppopup=true" TargetMode="Externa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gettyimages.com.br/detail/ilustra%C3%A7%C3%A3o/boy-and-question-mark-ilustra%C3%A7%C3%A3o-royalty-free/531302937?phrase=ILUSTRA%C3%87%C3%83O+DED%C3%9AVIDA&amp;adppopup=truefessor"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gettyimages.com.br/detail/ilustra%C3%A7%C3%A3o/boy-and-question-mark-ilustra%C3%A7%C3%A3o-royalty-free/531302937?phrase=ILUSTRA%C3%87%C3%83O+DED%C3%9AVIDA&amp;adppopup=truefessor"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gettyimages.com.br/detail/ilustra%C3%A7%C3%A3o/vector-detailed-character-of-traveler-pregnant-ilustra%C3%A7%C3%A3o-royalty-free/1387114803?phrase=ilustra%C3%A7%C3%A3o++DE+PESSOAS+COM+MALAS+DE+VIAGEM&amp;adppopup=true" TargetMode="External"/><Relationship Id="rId2" Type="http://schemas.openxmlformats.org/officeDocument/2006/relationships/slide" Target="../slides/slide3.xml"/><Relationship Id="rId1" Type="http://schemas.openxmlformats.org/officeDocument/2006/relationships/notesMaster" Target="../notesMasters/notesMaster1.xml"/><Relationship Id="rId5" Type="http://schemas.openxmlformats.org/officeDocument/2006/relationships/hyperlink" Target="https://www.gettyimages.com.br/detail/ilustra%C3%A7%C3%A3o/traveling-man-walking-at-the-airport-terminal-ilustra%C3%A7%C3%A3o-royalty-free/1325252995?phrase=ilustra%C3%A7%C3%A3o++DE+PESSOAS+COM+MALAS+DE+VIAGEM&amp;adppopup=true" TargetMode="External"/><Relationship Id="rId4" Type="http://schemas.openxmlformats.org/officeDocument/2006/relationships/hyperlink" Target="https://www.gettyimages.com.br/detail/ilustra%C3%A7%C3%A3o/woman-with-baggage-ilustra%C3%A7%C3%A3o-royalty-free/503665994?phrase=ilustra%C3%A7%C3%A3o++DE+PESSOAS+COM+MALAS+DE+VIAGEM&amp;adppopup=true" TargetMode="Externa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gettyimages.com.br/detail/ilustra%C3%A7%C3%A3o/boys-and-girls-set-ilustra%C3%A7%C3%A3o-royalty-free/1148806323?phrase=ILUSTRA%C3%87%C3%83O+DE+CRIAN%C3%87AS+&amp;adppopup=true"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gettyimages.com.br/detail/foto/radiate-positive-vibes-imagem-royalty-free/1048803640?phrase=ILUSTRA%C3%87%C3%83O+DE+MO%C3%87A+COM+FLORES&amp;adppopup=true"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gettyimages.com.br/detail/foto/radiate-positive-vibes-imagem-royalty-free/1048803640?phrase=ILUSTRA%C3%87%C3%83O+DE+MO%C3%87A+COM+FLORES&amp;adppopup=true"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gettyimages.com.br/detail/foto/radiate-positive-vibes-imagem-royalty-free/1048803640?phrase=ILUSTRA%C3%87%C3%83O+DE+MO%C3%87A+COM+FLORES&amp;adppopup=true"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gettyimages.com.br/detail/foto/radiate-positive-vibes-imagem-royalty-free/1048803640?phrase=ILUSTRA%C3%87%C3%83O+DE+MO%C3%87A+COM+FLORES&amp;adppopup=true"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3" name="Google Shape;163;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pt-BR" b="0" dirty="0"/>
          </a:p>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pPr marL="0" indent="0">
              <a:lnSpc>
                <a:spcPct val="115000"/>
              </a:lnSpc>
              <a:spcAft>
                <a:spcPts val="600"/>
              </a:spcAft>
              <a:buNone/>
            </a:pPr>
            <a:r>
              <a:rPr lang="pt-BR" sz="1100" b="1" i="0" u="none" strike="noStrike" kern="100" cap="none" dirty="0">
                <a:solidFill>
                  <a:srgbClr val="000000"/>
                </a:solidFill>
                <a:effectLst/>
                <a:highlight>
                  <a:srgbClr val="00FFFF"/>
                </a:highlight>
                <a:latin typeface="Arial"/>
                <a:ea typeface="Aptos" panose="020B0004020202020204" pitchFamily="34" charset="0"/>
                <a:cs typeface="Times New Roman" panose="02020603050405020304" pitchFamily="18" charset="0"/>
                <a:sym typeface="Arial"/>
              </a:rPr>
              <a:t>Slides 18 e 19 – </a:t>
            </a:r>
            <a:r>
              <a:rPr lang="en-US" sz="1100" b="0" i="0" u="none" strike="noStrike" kern="100" cap="none" dirty="0">
                <a:solidFill>
                  <a:srgbClr val="000000"/>
                </a:solidFill>
                <a:effectLst/>
                <a:highlight>
                  <a:srgbClr val="00FFFF"/>
                </a:highlight>
                <a:latin typeface="Arial"/>
                <a:ea typeface="Aptos" panose="020B0004020202020204" pitchFamily="34" charset="0"/>
                <a:cs typeface="Times New Roman" panose="02020603050405020304" pitchFamily="18" charset="0"/>
                <a:sym typeface="Arial"/>
              </a:rPr>
              <a:t>Getty Images. </a:t>
            </a:r>
            <a:r>
              <a:rPr lang="en-US" sz="1100" b="0" i="0" u="none" strike="noStrike" kern="100" cap="none" dirty="0" err="1">
                <a:solidFill>
                  <a:srgbClr val="000000"/>
                </a:solidFill>
                <a:effectLst/>
                <a:highlight>
                  <a:srgbClr val="00FFFF"/>
                </a:highlight>
                <a:latin typeface="Arial"/>
                <a:ea typeface="Aptos" panose="020B0004020202020204" pitchFamily="34" charset="0"/>
                <a:cs typeface="Times New Roman" panose="02020603050405020304" pitchFamily="18" charset="0"/>
                <a:sym typeface="Arial"/>
              </a:rPr>
              <a:t>Disponível</a:t>
            </a:r>
            <a:r>
              <a:rPr lang="en-US" sz="1100" b="0" i="0" u="none" strike="noStrike" kern="100" cap="none" dirty="0">
                <a:solidFill>
                  <a:srgbClr val="000000"/>
                </a:solidFill>
                <a:effectLst/>
                <a:highlight>
                  <a:srgbClr val="00FFFF"/>
                </a:highlight>
                <a:latin typeface="Arial"/>
                <a:ea typeface="Aptos" panose="020B0004020202020204" pitchFamily="34" charset="0"/>
                <a:cs typeface="Times New Roman" panose="02020603050405020304" pitchFamily="18" charset="0"/>
                <a:sym typeface="Arial"/>
              </a:rPr>
              <a:t> </a:t>
            </a:r>
            <a:r>
              <a:rPr lang="en-US" sz="1100" b="0" i="0" u="none" strike="noStrike" kern="100" cap="none" dirty="0" err="1">
                <a:solidFill>
                  <a:srgbClr val="000000"/>
                </a:solidFill>
                <a:effectLst/>
                <a:highlight>
                  <a:srgbClr val="00FFFF"/>
                </a:highlight>
                <a:latin typeface="Arial"/>
                <a:ea typeface="Aptos" panose="020B0004020202020204" pitchFamily="34" charset="0"/>
                <a:cs typeface="Times New Roman" panose="02020603050405020304" pitchFamily="18" charset="0"/>
                <a:sym typeface="Arial"/>
              </a:rPr>
              <a:t>em</a:t>
            </a:r>
            <a:r>
              <a:rPr lang="en-US" sz="1100" b="0" i="0" u="none" strike="noStrike" kern="100" cap="none" dirty="0">
                <a:solidFill>
                  <a:srgbClr val="000000"/>
                </a:solidFill>
                <a:effectLst/>
                <a:highlight>
                  <a:srgbClr val="00FFFF"/>
                </a:highlight>
                <a:latin typeface="Arial"/>
                <a:ea typeface="Aptos" panose="020B0004020202020204" pitchFamily="34" charset="0"/>
                <a:cs typeface="Times New Roman" panose="02020603050405020304" pitchFamily="18" charset="0"/>
                <a:sym typeface="Arial"/>
              </a:rPr>
              <a:t>: </a:t>
            </a:r>
            <a:r>
              <a:rPr lang="pt-BR" sz="1100" b="0" i="0" u="sng" strike="noStrike" kern="100" cap="none" dirty="0">
                <a:solidFill>
                  <a:srgbClr val="467886"/>
                </a:solidFill>
                <a:effectLst/>
                <a:highlight>
                  <a:srgbClr val="00FFFF"/>
                </a:highlight>
                <a:latin typeface="Arial"/>
                <a:ea typeface="Aptos" panose="020B0004020202020204" pitchFamily="34" charset="0"/>
                <a:cs typeface="Times New Roman" panose="02020603050405020304" pitchFamily="18" charset="0"/>
                <a:sym typeface="Arial"/>
                <a:hlinkClick r:id="rId3"/>
              </a:rPr>
              <a:t>https://www.gettyimages.com.br/</a:t>
            </a:r>
            <a:r>
              <a:rPr lang="pt-BR" sz="1100" b="0" i="0" u="sng" strike="noStrike" kern="100" cap="none" dirty="0" err="1">
                <a:solidFill>
                  <a:srgbClr val="467886"/>
                </a:solidFill>
                <a:effectLst/>
                <a:highlight>
                  <a:srgbClr val="00FFFF"/>
                </a:highlight>
                <a:latin typeface="Arial"/>
                <a:ea typeface="Aptos" panose="020B0004020202020204" pitchFamily="34" charset="0"/>
                <a:cs typeface="Times New Roman" panose="02020603050405020304" pitchFamily="18" charset="0"/>
                <a:sym typeface="Arial"/>
                <a:hlinkClick r:id="rId3"/>
              </a:rPr>
              <a:t>detail</a:t>
            </a:r>
            <a:r>
              <a:rPr lang="pt-BR" sz="1100" b="0" i="0" u="sng" strike="noStrike" kern="100" cap="none" dirty="0">
                <a:solidFill>
                  <a:srgbClr val="467886"/>
                </a:solidFill>
                <a:effectLst/>
                <a:highlight>
                  <a:srgbClr val="00FFFF"/>
                </a:highlight>
                <a:latin typeface="Arial"/>
                <a:ea typeface="Aptos" panose="020B0004020202020204" pitchFamily="34" charset="0"/>
                <a:cs typeface="Times New Roman" panose="02020603050405020304" pitchFamily="18" charset="0"/>
                <a:sym typeface="Arial"/>
                <a:hlinkClick r:id="rId3"/>
              </a:rPr>
              <a:t>/ilustra%C3%A7%C3%A3o/boy-and-question-mark-ilustra%C3%A7%C3%A3o-royalty-free/531302937?phrase=ILUSTRA%C3%87%C3%83O+DED%C3%9AVIDA&amp;adppopup=</a:t>
            </a:r>
            <a:r>
              <a:rPr lang="pt-BR" sz="1100" b="0" i="0" u="sng" strike="noStrike" kern="100" cap="none" dirty="0" err="1">
                <a:solidFill>
                  <a:srgbClr val="467886"/>
                </a:solidFill>
                <a:effectLst/>
                <a:highlight>
                  <a:srgbClr val="00FFFF"/>
                </a:highlight>
                <a:latin typeface="Arial"/>
                <a:ea typeface="Aptos" panose="020B0004020202020204" pitchFamily="34" charset="0"/>
                <a:cs typeface="Times New Roman" panose="02020603050405020304" pitchFamily="18" charset="0"/>
                <a:sym typeface="Arial"/>
                <a:hlinkClick r:id="rId3"/>
              </a:rPr>
              <a:t>truefessor</a:t>
            </a:r>
            <a:r>
              <a:rPr lang="pt-BR" sz="1100" b="0" i="0" u="sng" strike="noStrike" kern="100" cap="none" dirty="0">
                <a:solidFill>
                  <a:srgbClr val="467886"/>
                </a:solidFill>
                <a:effectLst/>
                <a:highlight>
                  <a:srgbClr val="00FFFF"/>
                </a:highlight>
                <a:latin typeface="Arial"/>
                <a:ea typeface="Aptos" panose="020B0004020202020204" pitchFamily="34" charset="0"/>
                <a:cs typeface="Times New Roman" panose="02020603050405020304" pitchFamily="18" charset="0"/>
                <a:sym typeface="Arial"/>
              </a:rPr>
              <a:t>:</a:t>
            </a:r>
            <a:r>
              <a:rPr lang="pt-BR" sz="1100" b="0" i="0" u="none" strike="noStrike" kern="100" cap="none" dirty="0">
                <a:solidFill>
                  <a:schemeClr val="tx1"/>
                </a:solidFill>
                <a:effectLst/>
                <a:highlight>
                  <a:srgbClr val="00FFFF"/>
                </a:highlight>
                <a:latin typeface="Arial"/>
                <a:ea typeface="Aptos" panose="020B0004020202020204" pitchFamily="34" charset="0"/>
                <a:cs typeface="Times New Roman" panose="02020603050405020304" pitchFamily="18" charset="0"/>
                <a:sym typeface="Arial"/>
              </a:rPr>
              <a:t>.</a:t>
            </a:r>
            <a:r>
              <a:rPr lang="pt-BR" sz="1100" b="0" i="0" u="none" strike="noStrike" kern="100" cap="none" dirty="0">
                <a:solidFill>
                  <a:srgbClr val="467886"/>
                </a:solidFill>
                <a:highlight>
                  <a:srgbClr val="00FFFF"/>
                </a:highlight>
                <a:latin typeface="Arial"/>
                <a:ea typeface="Aptos" panose="020B0004020202020204" pitchFamily="34" charset="0"/>
                <a:cs typeface="Times New Roman" panose="02020603050405020304" pitchFamily="18" charset="0"/>
                <a:sym typeface="Arial"/>
              </a:rPr>
              <a:t> </a:t>
            </a:r>
            <a:r>
              <a:rPr lang="pt-BR" sz="1100" b="0" i="0" u="none" strike="noStrike" kern="100" cap="none" dirty="0">
                <a:solidFill>
                  <a:schemeClr val="tx1"/>
                </a:solidFill>
                <a:highlight>
                  <a:srgbClr val="00FFFF"/>
                </a:highlight>
                <a:latin typeface="Arial"/>
                <a:ea typeface="Aptos" panose="020B0004020202020204" pitchFamily="34" charset="0"/>
                <a:cs typeface="Times New Roman" panose="02020603050405020304" pitchFamily="18" charset="0"/>
                <a:sym typeface="Arial"/>
              </a:rPr>
              <a:t>Acesso em: 15 jul. 2024.</a:t>
            </a:r>
            <a:r>
              <a:rPr lang="pt-BR" sz="1100" b="0" i="0" u="none" strike="noStrike" kern="100" cap="none" dirty="0">
                <a:solidFill>
                  <a:srgbClr val="000000"/>
                </a:solidFill>
                <a:effectLst/>
                <a:highlight>
                  <a:srgbClr val="00FFFF"/>
                </a:highlight>
                <a:latin typeface="Arial"/>
                <a:ea typeface="Aptos" panose="020B0004020202020204" pitchFamily="34" charset="0"/>
                <a:cs typeface="Times New Roman" panose="02020603050405020304" pitchFamily="18" charset="0"/>
                <a:sym typeface="Arial"/>
              </a:rPr>
              <a:t> </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pt-BR" sz="11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4"/>
            </a:endParaRPr>
          </a:p>
          <a:p>
            <a:pPr marL="0" indent="0">
              <a:buNone/>
            </a:pPr>
            <a:endParaRPr lang="pt-BR" dirty="0"/>
          </a:p>
        </p:txBody>
      </p:sp>
    </p:spTree>
    <p:extLst>
      <p:ext uri="{BB962C8B-B14F-4D97-AF65-F5344CB8AC3E}">
        <p14:creationId xmlns:p14="http://schemas.microsoft.com/office/powerpoint/2010/main" val="12677255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pPr marL="0" indent="0">
              <a:lnSpc>
                <a:spcPct val="115000"/>
              </a:lnSpc>
              <a:spcAft>
                <a:spcPts val="600"/>
              </a:spcAft>
              <a:buNone/>
            </a:pPr>
            <a:r>
              <a:rPr lang="pt-BR" sz="1100" dirty="0"/>
              <a:t>Calendário anual. </a:t>
            </a:r>
          </a:p>
          <a:p>
            <a:pPr marL="0" indent="0">
              <a:buNone/>
            </a:pPr>
            <a:r>
              <a:rPr lang="pt-BR" sz="1100" dirty="0"/>
              <a:t>https://www.canva.com/design/DAGvTnxLGc0/Ease0t_Kn_FJLkS309qDKw/edit </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pt-BR" dirty="0"/>
          </a:p>
        </p:txBody>
      </p:sp>
    </p:spTree>
    <p:extLst>
      <p:ext uri="{BB962C8B-B14F-4D97-AF65-F5344CB8AC3E}">
        <p14:creationId xmlns:p14="http://schemas.microsoft.com/office/powerpoint/2010/main" val="41074450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pt-BR" sz="11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3"/>
              </a:rPr>
              <a:t>https://www.gettyimages.com.br/detail/ilustra%C3%A7%C3%A3o/boys-and-girls-ilustra%C3%A7%C3%A3o-royalty-free/165972503?phrase=ILUSTRA%C3%87%C3%83O+DE+CRIAN%C3%87AS+&amp;adppopup=true</a:t>
            </a:r>
            <a:r>
              <a:rPr lang="pt-BR" sz="1100" kern="100" dirty="0">
                <a:effectLst/>
                <a:latin typeface="Aptos" panose="020B0004020202020204" pitchFamily="34" charset="0"/>
                <a:ea typeface="Aptos" panose="020B0004020202020204" pitchFamily="34" charset="0"/>
                <a:cs typeface="Times New Roman" panose="02020603050405020304" pitchFamily="18" charset="0"/>
              </a:rPr>
              <a:t> </a:t>
            </a:r>
          </a:p>
          <a:p>
            <a:pPr marL="0" indent="0">
              <a:buNone/>
            </a:pPr>
            <a:endParaRPr lang="pt-BR" dirty="0"/>
          </a:p>
        </p:txBody>
      </p:sp>
    </p:spTree>
    <p:extLst>
      <p:ext uri="{BB962C8B-B14F-4D97-AF65-F5344CB8AC3E}">
        <p14:creationId xmlns:p14="http://schemas.microsoft.com/office/powerpoint/2010/main" val="27758594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pPr marL="158750" marR="0" lvl="0" indent="0" algn="l" defTabSz="914400" rtl="0" eaLnBrk="1" fontAlgn="auto" latinLnBrk="0" hangingPunct="1">
              <a:lnSpc>
                <a:spcPct val="115000"/>
              </a:lnSpc>
              <a:spcBef>
                <a:spcPts val="0"/>
              </a:spcBef>
              <a:spcAft>
                <a:spcPts val="800"/>
              </a:spcAft>
              <a:buClr>
                <a:srgbClr val="000000"/>
              </a:buClr>
              <a:buSzPts val="1100"/>
              <a:buFont typeface="Arial"/>
              <a:buNone/>
              <a:tabLst/>
              <a:defRPr/>
            </a:pPr>
            <a:r>
              <a:rPr lang="pt-BR"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3"/>
              </a:rPr>
              <a:t>https://www.gettyimages.com.br/detail/ilustra%C3%A7%C3%A3o/boys-and-girls-ilustra%C3%A7%C3%A3o-royalty-free/165972503?phrase=ILUSTRA%C3%87%C3%83O+DE+CRIAN%C3%87AS+&amp;adppopup=true</a:t>
            </a:r>
            <a:r>
              <a:rPr lang="pt-BR" sz="1800" kern="100" dirty="0">
                <a:effectLst/>
                <a:latin typeface="Aptos" panose="020B0004020202020204" pitchFamily="34" charset="0"/>
                <a:ea typeface="Aptos" panose="020B0004020202020204" pitchFamily="34" charset="0"/>
                <a:cs typeface="Times New Roman" panose="02020603050405020304" pitchFamily="18" charset="0"/>
              </a:rPr>
              <a:t> </a:t>
            </a:r>
          </a:p>
          <a:p>
            <a:pPr marL="158750" indent="0">
              <a:lnSpc>
                <a:spcPct val="115000"/>
              </a:lnSpc>
              <a:spcAft>
                <a:spcPts val="800"/>
              </a:spcAft>
              <a:buNone/>
            </a:pPr>
            <a:endParaRPr lang="pt-BR"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5222461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pt-BR" sz="11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3"/>
              </a:rPr>
              <a:t>https://www.gettyimages.com.br/detail/ilustra%C3%A7%C3%A3o/boys-and-girls-ilustra%C3%A7%C3%A3o-royalty-free/165972503?phrase=ILUSTRA%C3%87%C3%83O+DE+CRIAN%C3%87AS+&amp;adppopup=true</a:t>
            </a:r>
            <a:r>
              <a:rPr lang="pt-BR" sz="1100" kern="100" dirty="0">
                <a:effectLst/>
                <a:latin typeface="Aptos" panose="020B0004020202020204" pitchFamily="34" charset="0"/>
                <a:ea typeface="Aptos" panose="020B0004020202020204" pitchFamily="34" charset="0"/>
                <a:cs typeface="Times New Roman" panose="02020603050405020304" pitchFamily="18" charset="0"/>
              </a:rPr>
              <a:t> </a:t>
            </a:r>
          </a:p>
          <a:p>
            <a:pPr marL="0" indent="0">
              <a:buNone/>
            </a:pPr>
            <a:endParaRPr lang="pt-BR" dirty="0"/>
          </a:p>
        </p:txBody>
      </p:sp>
    </p:spTree>
    <p:extLst>
      <p:ext uri="{BB962C8B-B14F-4D97-AF65-F5344CB8AC3E}">
        <p14:creationId xmlns:p14="http://schemas.microsoft.com/office/powerpoint/2010/main" val="6796376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pPr marL="158750" marR="0" lvl="0" indent="0" algn="l" defTabSz="914400" rtl="0" eaLnBrk="1" fontAlgn="auto" latinLnBrk="0" hangingPunct="1">
              <a:lnSpc>
                <a:spcPct val="115000"/>
              </a:lnSpc>
              <a:spcBef>
                <a:spcPts val="0"/>
              </a:spcBef>
              <a:spcAft>
                <a:spcPts val="800"/>
              </a:spcAft>
              <a:buClr>
                <a:srgbClr val="000000"/>
              </a:buClr>
              <a:buSzPts val="1100"/>
              <a:buFont typeface="Arial"/>
              <a:buNone/>
              <a:tabLst/>
              <a:defRPr/>
            </a:pPr>
            <a:r>
              <a:rPr lang="pt-BR"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3"/>
              </a:rPr>
              <a:t>https://www.gettyimages.com.br/detail/ilustra%C3%A7%C3%A3o/boys-and-girls-ilustra%C3%A7%C3%A3o-royalty-free/165972503?phrase=ILUSTRA%C3%87%C3%83O+DE+CRIAN%C3%87AS+&amp;adppopup=true</a:t>
            </a:r>
            <a:r>
              <a:rPr lang="pt-BR" sz="1800" kern="100" dirty="0">
                <a:effectLst/>
                <a:latin typeface="Aptos" panose="020B0004020202020204" pitchFamily="34" charset="0"/>
                <a:ea typeface="Aptos" panose="020B0004020202020204" pitchFamily="34" charset="0"/>
                <a:cs typeface="Times New Roman" panose="02020603050405020304" pitchFamily="18" charset="0"/>
              </a:rPr>
              <a:t> </a:t>
            </a:r>
          </a:p>
          <a:p>
            <a:pPr marL="158750" indent="0">
              <a:lnSpc>
                <a:spcPct val="115000"/>
              </a:lnSpc>
              <a:spcAft>
                <a:spcPts val="800"/>
              </a:spcAft>
              <a:buNone/>
            </a:pPr>
            <a:endParaRPr lang="pt-BR"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4292621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pPr marL="0" indent="0">
              <a:buNone/>
            </a:pPr>
            <a:r>
              <a:rPr lang="pt-BR" sz="1100" b="0" i="0" u="sng" strike="noStrike" kern="100" cap="none" dirty="0">
                <a:solidFill>
                  <a:srgbClr val="467886"/>
                </a:solidFill>
                <a:effectLst/>
                <a:highlight>
                  <a:srgbClr val="00FFFF"/>
                </a:highlight>
                <a:latin typeface="Arial"/>
                <a:ea typeface="Aptos" panose="020B0004020202020204" pitchFamily="34" charset="0"/>
                <a:cs typeface="Times New Roman" panose="02020603050405020304" pitchFamily="18" charset="0"/>
                <a:sym typeface="Arial"/>
                <a:hlinkClick r:id="rId3"/>
              </a:rPr>
              <a:t>https://www.gettyimages.com.br/detail/ilustra%C3%A7%C3%A3o/boys-and-girls-ilustra%C3%A7%C3%A3o-royalty-free/165972503?phrase=ILUSTRA%C3%87%C3%83O+DE+CRIAN%C3%87AS+&amp;adppopup=true</a:t>
            </a:r>
            <a:endParaRPr lang="pt-BR" sz="1100" b="0" i="0" u="sng" strike="noStrike" kern="100" cap="none" dirty="0">
              <a:solidFill>
                <a:srgbClr val="467886"/>
              </a:solidFill>
              <a:effectLst/>
              <a:highlight>
                <a:srgbClr val="00FFFF"/>
              </a:highlight>
              <a:latin typeface="Arial"/>
              <a:ea typeface="Aptos" panose="020B0004020202020204" pitchFamily="34" charset="0"/>
              <a:cs typeface="Times New Roman" panose="02020603050405020304" pitchFamily="18" charset="0"/>
              <a:sym typeface="Arial"/>
            </a:endParaRPr>
          </a:p>
          <a:p>
            <a:pPr marL="0" indent="0">
              <a:buNone/>
            </a:pPr>
            <a:r>
              <a:rPr lang="pt-BR" sz="1100" b="0" i="0" u="sng" strike="noStrike" kern="100" cap="none" dirty="0">
                <a:solidFill>
                  <a:srgbClr val="467886"/>
                </a:solidFill>
                <a:effectLst/>
                <a:highlight>
                  <a:srgbClr val="00FFFF"/>
                </a:highlight>
                <a:latin typeface="Arial"/>
                <a:ea typeface="Aptos" panose="020B0004020202020204" pitchFamily="34" charset="0"/>
                <a:cs typeface="Times New Roman" panose="02020603050405020304" pitchFamily="18" charset="0"/>
                <a:sym typeface="Arial"/>
                <a:hlinkClick r:id="rId4"/>
              </a:rPr>
              <a:t>https://www.gettyimages.com.br/detail/ilustra%C3%A7%C3%A3o/balloons-set-cartoon-flat-style-isolated-on-ilustra%C3%A7%C3%A3o-royalty-free/1242126925?phrase=ILUSTRA%C3%87%C3%83O+DE+BEXIGAS&amp;adppopup=true</a:t>
            </a:r>
            <a:endParaRPr lang="pt-BR" dirty="0"/>
          </a:p>
        </p:txBody>
      </p:sp>
    </p:spTree>
    <p:extLst>
      <p:ext uri="{BB962C8B-B14F-4D97-AF65-F5344CB8AC3E}">
        <p14:creationId xmlns:p14="http://schemas.microsoft.com/office/powerpoint/2010/main" val="9876214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pPr marL="0" indent="0">
              <a:buNone/>
            </a:pPr>
            <a:r>
              <a:rPr lang="pt-BR" sz="1100" b="0" i="0" u="sng" strike="noStrike" kern="100" cap="none" dirty="0">
                <a:solidFill>
                  <a:srgbClr val="467886"/>
                </a:solidFill>
                <a:effectLst/>
                <a:highlight>
                  <a:srgbClr val="00FFFF"/>
                </a:highlight>
                <a:latin typeface="Arial"/>
                <a:ea typeface="Aptos" panose="020B0004020202020204" pitchFamily="34" charset="0"/>
                <a:cs typeface="Times New Roman" panose="02020603050405020304" pitchFamily="18" charset="0"/>
                <a:sym typeface="Arial"/>
                <a:hlinkClick r:id="rId3"/>
              </a:rPr>
              <a:t>https://www.gettyimages.com.br/detail/ilustra%C3%A7%C3%A3o/boys-and-girls-ilustra%C3%A7%C3%A3o-royalty-free/165972503?phrase=ILUSTRA%C3%87%C3%83O+DE+CRIAN%C3%87AS+&amp;adppopup=true</a:t>
            </a:r>
            <a:endParaRPr lang="pt-BR" sz="1100" b="0" i="0" u="sng" strike="noStrike" kern="100" cap="none" dirty="0">
              <a:solidFill>
                <a:srgbClr val="467886"/>
              </a:solidFill>
              <a:effectLst/>
              <a:highlight>
                <a:srgbClr val="00FFFF"/>
              </a:highlight>
              <a:latin typeface="Arial"/>
              <a:ea typeface="Aptos" panose="020B0004020202020204" pitchFamily="34" charset="0"/>
              <a:cs typeface="Times New Roman" panose="02020603050405020304" pitchFamily="18" charset="0"/>
              <a:sym typeface="Arial"/>
            </a:endParaRPr>
          </a:p>
          <a:p>
            <a:pPr marL="0" indent="0">
              <a:buNone/>
            </a:pPr>
            <a:r>
              <a:rPr lang="pt-BR" sz="1100" b="0" i="0" u="sng" strike="noStrike" kern="100" cap="none" dirty="0">
                <a:solidFill>
                  <a:srgbClr val="467886"/>
                </a:solidFill>
                <a:effectLst/>
                <a:highlight>
                  <a:srgbClr val="00FFFF"/>
                </a:highlight>
                <a:latin typeface="Arial"/>
                <a:ea typeface="Aptos" panose="020B0004020202020204" pitchFamily="34" charset="0"/>
                <a:cs typeface="Times New Roman" panose="02020603050405020304" pitchFamily="18" charset="0"/>
                <a:sym typeface="Arial"/>
                <a:hlinkClick r:id="rId4"/>
              </a:rPr>
              <a:t>https://www.gettyimages.com.br/detail/ilustra%C3%A7%C3%A3o/balloons-set-cartoon-flat-style-isolated-on-ilustra%C3%A7%C3%A3o-royalty-free/1242126925?phrase=ILUSTRA%C3%87%C3%83O+DE+BEXIGAS&amp;adppopup=true</a:t>
            </a:r>
            <a:endParaRPr lang="pt-BR" dirty="0"/>
          </a:p>
        </p:txBody>
      </p:sp>
    </p:spTree>
    <p:extLst>
      <p:ext uri="{BB962C8B-B14F-4D97-AF65-F5344CB8AC3E}">
        <p14:creationId xmlns:p14="http://schemas.microsoft.com/office/powerpoint/2010/main" val="21989099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pPr marL="0" indent="0">
              <a:buNone/>
            </a:pPr>
            <a:r>
              <a:rPr lang="pt-BR" sz="1100" b="0" i="0" u="sng" strike="noStrike" kern="100" cap="none" dirty="0">
                <a:solidFill>
                  <a:srgbClr val="467886"/>
                </a:solidFill>
                <a:effectLst/>
                <a:highlight>
                  <a:srgbClr val="00FFFF"/>
                </a:highlight>
                <a:latin typeface="Arial"/>
                <a:ea typeface="Aptos" panose="020B0004020202020204" pitchFamily="34" charset="0"/>
                <a:cs typeface="Times New Roman" panose="02020603050405020304" pitchFamily="18" charset="0"/>
                <a:sym typeface="Arial"/>
                <a:hlinkClick r:id="rId3"/>
              </a:rPr>
              <a:t>https://www.gettyimages.com.br/detail/ilustra%C3%A7%C3%A3o/boy-and-question-mark-ilustra%C3%A7%C3%A3o-royalty-free/531302937?phrase=ILUSTRA%C3%87%C3%83O+DED%C3%9AVIDA&amp;adppopup=truefessor</a:t>
            </a:r>
            <a:endParaRPr lang="pt-BR" dirty="0"/>
          </a:p>
        </p:txBody>
      </p:sp>
    </p:spTree>
    <p:extLst>
      <p:ext uri="{BB962C8B-B14F-4D97-AF65-F5344CB8AC3E}">
        <p14:creationId xmlns:p14="http://schemas.microsoft.com/office/powerpoint/2010/main" val="10827491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pt-BR" sz="1800" b="0" u="none" kern="100" dirty="0">
                <a:solidFill>
                  <a:srgbClr val="2200CC"/>
                </a:solidFill>
                <a:effectLst/>
                <a:latin typeface="Aptos" panose="020B0004020202020204" pitchFamily="34" charset="0"/>
                <a:ea typeface="Aptos" panose="020B0004020202020204" pitchFamily="34" charset="0"/>
                <a:cs typeface="Times New Roman" panose="02020603050405020304" pitchFamily="18" charset="0"/>
              </a:rPr>
              <a:t>Caro professor, </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pt-BR" sz="1800" b="0" u="none" kern="100" dirty="0">
                <a:solidFill>
                  <a:srgbClr val="2200CC"/>
                </a:solidFill>
                <a:effectLst/>
                <a:latin typeface="Aptos" panose="020B0004020202020204" pitchFamily="34" charset="0"/>
                <a:ea typeface="Aptos" panose="020B0004020202020204" pitchFamily="34" charset="0"/>
                <a:cs typeface="Times New Roman" panose="02020603050405020304" pitchFamily="18" charset="0"/>
              </a:rPr>
              <a:t>Caso as férias em sua cidade, iniciem antes do começo de julho, ajuste a resposta do item C.</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pt-BR" sz="1800" b="0" u="none" kern="100" dirty="0">
              <a:solidFill>
                <a:srgbClr val="2200CC"/>
              </a:solidFill>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pt-BR" sz="1800" b="0" i="0" u="sng" strike="noStrike" kern="100" cap="none" dirty="0">
                <a:solidFill>
                  <a:srgbClr val="467886"/>
                </a:solidFill>
                <a:effectLst/>
                <a:highlight>
                  <a:srgbClr val="00FFFF"/>
                </a:highlight>
                <a:latin typeface="Arial"/>
                <a:ea typeface="Aptos" panose="020B0004020202020204" pitchFamily="34" charset="0"/>
                <a:cs typeface="Times New Roman" panose="02020603050405020304" pitchFamily="18" charset="0"/>
                <a:sym typeface="Arial"/>
                <a:hlinkClick r:id="rId3"/>
              </a:rPr>
              <a:t>https://www.gettyimages.com.br/detail/ilustra%C3%A7%C3%A3o/boy-and-question-mark-ilustra%C3%A7%C3%A3o-royalty-free/531302937?phrase=ILUSTRA%C3%87%C3%83O+DED%C3%9AVIDA&amp;adppopup=truefessor</a:t>
            </a:r>
            <a:endParaRPr lang="pt-BR" sz="1800" b="0" u="none" kern="100" dirty="0">
              <a:solidFill>
                <a:srgbClr val="2200CC"/>
              </a:solidFill>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pt-BR" sz="1800" u="sng" kern="100" dirty="0">
              <a:solidFill>
                <a:srgbClr val="2200CC"/>
              </a:solidFill>
              <a:effectLst/>
              <a:latin typeface="Aptos" panose="020B0004020202020204" pitchFamily="34" charset="0"/>
              <a:ea typeface="Aptos" panose="020B000402020202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pt-BR" sz="1800" u="sng" kern="100" dirty="0">
              <a:solidFill>
                <a:srgbClr val="2200CC"/>
              </a:solidFill>
              <a:effectLst/>
              <a:latin typeface="Aptos" panose="020B0004020202020204" pitchFamily="34" charset="0"/>
              <a:ea typeface="Aptos" panose="020B000402020202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endParaRPr>
          </a:p>
          <a:p>
            <a:pPr marL="0" indent="0">
              <a:buNone/>
            </a:pPr>
            <a:endParaRPr lang="pt-BR" dirty="0"/>
          </a:p>
        </p:txBody>
      </p:sp>
    </p:spTree>
    <p:extLst>
      <p:ext uri="{BB962C8B-B14F-4D97-AF65-F5344CB8AC3E}">
        <p14:creationId xmlns:p14="http://schemas.microsoft.com/office/powerpoint/2010/main" val="31154638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g29c03e3d857_0_2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 name="Google Shape;173;g29c03e3d857_0_2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pt-B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29c03e3d857_0_2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9" name="Google Shape;179;g29c03e3d857_0_2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pt-B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pPr marL="158750" indent="0">
              <a:buNone/>
            </a:pPr>
            <a:endParaRPr lang="pt-BR" dirty="0"/>
          </a:p>
        </p:txBody>
      </p:sp>
    </p:spTree>
    <p:extLst>
      <p:ext uri="{BB962C8B-B14F-4D97-AF65-F5344CB8AC3E}">
        <p14:creationId xmlns:p14="http://schemas.microsoft.com/office/powerpoint/2010/main" val="24520246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2" name="Google Shape;142;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a:extLst>
            <a:ext uri="{FF2B5EF4-FFF2-40B4-BE49-F238E27FC236}">
              <a16:creationId xmlns:a16="http://schemas.microsoft.com/office/drawing/2014/main" id="{910638B0-DEC7-FE6B-64E7-BCF57F07BB6F}"/>
            </a:ext>
          </a:extLst>
        </p:cNvPr>
        <p:cNvGrpSpPr/>
        <p:nvPr/>
      </p:nvGrpSpPr>
      <p:grpSpPr>
        <a:xfrm>
          <a:off x="0" y="0"/>
          <a:ext cx="0" cy="0"/>
          <a:chOff x="0" y="0"/>
          <a:chExt cx="0" cy="0"/>
        </a:xfrm>
      </p:grpSpPr>
      <p:sp>
        <p:nvSpPr>
          <p:cNvPr id="145" name="Google Shape;145;p26:notes">
            <a:extLst>
              <a:ext uri="{FF2B5EF4-FFF2-40B4-BE49-F238E27FC236}">
                <a16:creationId xmlns:a16="http://schemas.microsoft.com/office/drawing/2014/main" id="{9CCB8FAB-5574-F0E3-C7C2-0E135DDB30E4}"/>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6" name="Google Shape;146;p26:notes">
            <a:extLst>
              <a:ext uri="{FF2B5EF4-FFF2-40B4-BE49-F238E27FC236}">
                <a16:creationId xmlns:a16="http://schemas.microsoft.com/office/drawing/2014/main" id="{0680CE05-A31E-F99E-BFD6-C1350916462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6942696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a:extLst>
            <a:ext uri="{FF2B5EF4-FFF2-40B4-BE49-F238E27FC236}">
              <a16:creationId xmlns:a16="http://schemas.microsoft.com/office/drawing/2014/main" id="{29330161-3BDC-38CD-53F8-37AAE3DD25B7}"/>
            </a:ext>
          </a:extLst>
        </p:cNvPr>
        <p:cNvGrpSpPr/>
        <p:nvPr/>
      </p:nvGrpSpPr>
      <p:grpSpPr>
        <a:xfrm>
          <a:off x="0" y="0"/>
          <a:ext cx="0" cy="0"/>
          <a:chOff x="0" y="0"/>
          <a:chExt cx="0" cy="0"/>
        </a:xfrm>
      </p:grpSpPr>
      <p:sp>
        <p:nvSpPr>
          <p:cNvPr id="178" name="Google Shape;178;p27:notes">
            <a:extLst>
              <a:ext uri="{FF2B5EF4-FFF2-40B4-BE49-F238E27FC236}">
                <a16:creationId xmlns:a16="http://schemas.microsoft.com/office/drawing/2014/main" id="{1078223F-924E-3A9A-E891-680651B79FA0}"/>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79" name="Google Shape;179;p27:notes">
            <a:extLst>
              <a:ext uri="{FF2B5EF4-FFF2-40B4-BE49-F238E27FC236}">
                <a16:creationId xmlns:a16="http://schemas.microsoft.com/office/drawing/2014/main" id="{3D818F07-BCA7-2EA4-78FF-67215C8E605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06251035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a:extLst>
            <a:ext uri="{FF2B5EF4-FFF2-40B4-BE49-F238E27FC236}">
              <a16:creationId xmlns:a16="http://schemas.microsoft.com/office/drawing/2014/main" id="{B8CC5ADB-EEFD-255B-4A91-39CDA0A773F0}"/>
            </a:ext>
          </a:extLst>
        </p:cNvPr>
        <p:cNvGrpSpPr/>
        <p:nvPr/>
      </p:nvGrpSpPr>
      <p:grpSpPr>
        <a:xfrm>
          <a:off x="0" y="0"/>
          <a:ext cx="0" cy="0"/>
          <a:chOff x="0" y="0"/>
          <a:chExt cx="0" cy="0"/>
        </a:xfrm>
      </p:grpSpPr>
      <p:sp>
        <p:nvSpPr>
          <p:cNvPr id="178" name="Google Shape;178;p27:notes">
            <a:extLst>
              <a:ext uri="{FF2B5EF4-FFF2-40B4-BE49-F238E27FC236}">
                <a16:creationId xmlns:a16="http://schemas.microsoft.com/office/drawing/2014/main" id="{5D72D28D-C544-6150-BF0D-D642A62B569C}"/>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79" name="Google Shape;179;p27:notes">
            <a:extLst>
              <a:ext uri="{FF2B5EF4-FFF2-40B4-BE49-F238E27FC236}">
                <a16:creationId xmlns:a16="http://schemas.microsoft.com/office/drawing/2014/main" id="{9587B9A0-9BFB-574B-43F8-748AD89283E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2908269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a:extLst>
            <a:ext uri="{FF2B5EF4-FFF2-40B4-BE49-F238E27FC236}">
              <a16:creationId xmlns:a16="http://schemas.microsoft.com/office/drawing/2014/main" id="{58BADC2C-A833-3E4A-41F7-DD713DAE8D91}"/>
            </a:ext>
          </a:extLst>
        </p:cNvPr>
        <p:cNvGrpSpPr/>
        <p:nvPr/>
      </p:nvGrpSpPr>
      <p:grpSpPr>
        <a:xfrm>
          <a:off x="0" y="0"/>
          <a:ext cx="0" cy="0"/>
          <a:chOff x="0" y="0"/>
          <a:chExt cx="0" cy="0"/>
        </a:xfrm>
      </p:grpSpPr>
      <p:sp>
        <p:nvSpPr>
          <p:cNvPr id="178" name="Google Shape;178;p27:notes">
            <a:extLst>
              <a:ext uri="{FF2B5EF4-FFF2-40B4-BE49-F238E27FC236}">
                <a16:creationId xmlns:a16="http://schemas.microsoft.com/office/drawing/2014/main" id="{9A3C895B-2C58-D945-D529-7F780F341DC9}"/>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79" name="Google Shape;179;p27:notes">
            <a:extLst>
              <a:ext uri="{FF2B5EF4-FFF2-40B4-BE49-F238E27FC236}">
                <a16:creationId xmlns:a16="http://schemas.microsoft.com/office/drawing/2014/main" id="{F7E38045-2D0B-D8F9-29AD-5CD52648D69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76604724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a:extLst>
            <a:ext uri="{FF2B5EF4-FFF2-40B4-BE49-F238E27FC236}">
              <a16:creationId xmlns:a16="http://schemas.microsoft.com/office/drawing/2014/main" id="{C1D1C795-58C0-8BDB-AF6F-D772AF23E77F}"/>
            </a:ext>
          </a:extLst>
        </p:cNvPr>
        <p:cNvGrpSpPr/>
        <p:nvPr/>
      </p:nvGrpSpPr>
      <p:grpSpPr>
        <a:xfrm>
          <a:off x="0" y="0"/>
          <a:ext cx="0" cy="0"/>
          <a:chOff x="0" y="0"/>
          <a:chExt cx="0" cy="0"/>
        </a:xfrm>
      </p:grpSpPr>
      <p:sp>
        <p:nvSpPr>
          <p:cNvPr id="178" name="Google Shape;178;p27:notes">
            <a:extLst>
              <a:ext uri="{FF2B5EF4-FFF2-40B4-BE49-F238E27FC236}">
                <a16:creationId xmlns:a16="http://schemas.microsoft.com/office/drawing/2014/main" id="{A1FA689E-C085-F585-0CEF-8BA2C1B6ADA2}"/>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79" name="Google Shape;179;p27:notes">
            <a:extLst>
              <a:ext uri="{FF2B5EF4-FFF2-40B4-BE49-F238E27FC236}">
                <a16:creationId xmlns:a16="http://schemas.microsoft.com/office/drawing/2014/main" id="{7A9AEF3C-5796-BA08-09A7-2DB80E2F424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0677224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a:extLst>
            <a:ext uri="{FF2B5EF4-FFF2-40B4-BE49-F238E27FC236}">
              <a16:creationId xmlns:a16="http://schemas.microsoft.com/office/drawing/2014/main" id="{AB52DD5E-8126-A353-6E7C-E46B1A076498}"/>
            </a:ext>
          </a:extLst>
        </p:cNvPr>
        <p:cNvGrpSpPr/>
        <p:nvPr/>
      </p:nvGrpSpPr>
      <p:grpSpPr>
        <a:xfrm>
          <a:off x="0" y="0"/>
          <a:ext cx="0" cy="0"/>
          <a:chOff x="0" y="0"/>
          <a:chExt cx="0" cy="0"/>
        </a:xfrm>
      </p:grpSpPr>
      <p:sp>
        <p:nvSpPr>
          <p:cNvPr id="178" name="Google Shape;178;p27:notes">
            <a:extLst>
              <a:ext uri="{FF2B5EF4-FFF2-40B4-BE49-F238E27FC236}">
                <a16:creationId xmlns:a16="http://schemas.microsoft.com/office/drawing/2014/main" id="{B2CD8B5F-9C37-307F-7E77-17C5C6F7D3F5}"/>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79" name="Google Shape;179;p27:notes">
            <a:extLst>
              <a:ext uri="{FF2B5EF4-FFF2-40B4-BE49-F238E27FC236}">
                <a16:creationId xmlns:a16="http://schemas.microsoft.com/office/drawing/2014/main" id="{2901CD8A-80AB-C5C2-7387-60A13F22C49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525684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a:extLst>
            <a:ext uri="{FF2B5EF4-FFF2-40B4-BE49-F238E27FC236}">
              <a16:creationId xmlns:a16="http://schemas.microsoft.com/office/drawing/2014/main" id="{CF585769-DDFA-D3C7-B0BE-A233C83AFFDF}"/>
            </a:ext>
          </a:extLst>
        </p:cNvPr>
        <p:cNvGrpSpPr/>
        <p:nvPr/>
      </p:nvGrpSpPr>
      <p:grpSpPr>
        <a:xfrm>
          <a:off x="0" y="0"/>
          <a:ext cx="0" cy="0"/>
          <a:chOff x="0" y="0"/>
          <a:chExt cx="0" cy="0"/>
        </a:xfrm>
      </p:grpSpPr>
      <p:sp>
        <p:nvSpPr>
          <p:cNvPr id="178" name="Google Shape;178;p27:notes">
            <a:extLst>
              <a:ext uri="{FF2B5EF4-FFF2-40B4-BE49-F238E27FC236}">
                <a16:creationId xmlns:a16="http://schemas.microsoft.com/office/drawing/2014/main" id="{CCCAB747-E2A3-060D-D45F-6C2CD1E6D432}"/>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79" name="Google Shape;179;p27:notes">
            <a:extLst>
              <a:ext uri="{FF2B5EF4-FFF2-40B4-BE49-F238E27FC236}">
                <a16:creationId xmlns:a16="http://schemas.microsoft.com/office/drawing/2014/main" id="{214C2A0D-7FA8-7605-63EC-95D3FEE4A37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5916176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pPr marL="0" indent="0">
              <a:lnSpc>
                <a:spcPct val="115000"/>
              </a:lnSpc>
              <a:spcAft>
                <a:spcPts val="600"/>
              </a:spcAft>
              <a:buNone/>
            </a:pPr>
            <a:r>
              <a:rPr lang="en-US" sz="1800" b="0" i="0" u="none" strike="noStrike" kern="100" cap="none" dirty="0">
                <a:solidFill>
                  <a:srgbClr val="000000"/>
                </a:solidFill>
                <a:effectLst/>
                <a:highlight>
                  <a:srgbClr val="00FFFF"/>
                </a:highlight>
                <a:latin typeface="Arial"/>
                <a:ea typeface="Aptos" panose="020B0004020202020204" pitchFamily="34" charset="0"/>
                <a:cs typeface="Times New Roman" panose="02020603050405020304" pitchFamily="18" charset="0"/>
                <a:sym typeface="Arial"/>
              </a:rPr>
              <a:t>Getty Images. </a:t>
            </a:r>
            <a:r>
              <a:rPr lang="en-US" sz="1800" b="0" i="0" u="none" strike="noStrike" kern="100" cap="none" dirty="0" err="1">
                <a:solidFill>
                  <a:srgbClr val="000000"/>
                </a:solidFill>
                <a:effectLst/>
                <a:highlight>
                  <a:srgbClr val="00FFFF"/>
                </a:highlight>
                <a:latin typeface="Arial"/>
                <a:ea typeface="Aptos" panose="020B0004020202020204" pitchFamily="34" charset="0"/>
                <a:cs typeface="Times New Roman" panose="02020603050405020304" pitchFamily="18" charset="0"/>
                <a:sym typeface="Arial"/>
              </a:rPr>
              <a:t>Disponível</a:t>
            </a:r>
            <a:r>
              <a:rPr lang="en-US" sz="1800" b="0" i="0" u="none" strike="noStrike" kern="100" cap="none" dirty="0">
                <a:solidFill>
                  <a:srgbClr val="000000"/>
                </a:solidFill>
                <a:effectLst/>
                <a:highlight>
                  <a:srgbClr val="00FFFF"/>
                </a:highlight>
                <a:latin typeface="Arial"/>
                <a:ea typeface="Aptos" panose="020B0004020202020204" pitchFamily="34" charset="0"/>
                <a:cs typeface="Times New Roman" panose="02020603050405020304" pitchFamily="18" charset="0"/>
                <a:sym typeface="Arial"/>
              </a:rPr>
              <a:t> </a:t>
            </a:r>
            <a:r>
              <a:rPr lang="en-US" sz="1800" b="0" i="0" u="none" strike="noStrike" kern="100" cap="none" dirty="0" err="1">
                <a:solidFill>
                  <a:srgbClr val="000000"/>
                </a:solidFill>
                <a:effectLst/>
                <a:highlight>
                  <a:srgbClr val="00FFFF"/>
                </a:highlight>
                <a:latin typeface="Arial"/>
                <a:ea typeface="Aptos" panose="020B0004020202020204" pitchFamily="34" charset="0"/>
                <a:cs typeface="Times New Roman" panose="02020603050405020304" pitchFamily="18" charset="0"/>
                <a:sym typeface="Arial"/>
              </a:rPr>
              <a:t>em</a:t>
            </a:r>
            <a:r>
              <a:rPr lang="en-US" sz="1800" b="0" i="0" u="none" strike="noStrike" kern="100" cap="none" dirty="0">
                <a:solidFill>
                  <a:srgbClr val="000000"/>
                </a:solidFill>
                <a:effectLst/>
                <a:highlight>
                  <a:srgbClr val="00FFFF"/>
                </a:highlight>
                <a:latin typeface="Arial"/>
                <a:ea typeface="Aptos" panose="020B0004020202020204" pitchFamily="34" charset="0"/>
                <a:cs typeface="Times New Roman" panose="02020603050405020304" pitchFamily="18" charset="0"/>
                <a:sym typeface="Arial"/>
              </a:rPr>
              <a:t>: </a:t>
            </a:r>
            <a:r>
              <a:rPr lang="en-US" sz="1800" b="0" i="0" u="sng" strike="noStrike" kern="100" cap="none" dirty="0">
                <a:solidFill>
                  <a:srgbClr val="467886"/>
                </a:solidFill>
                <a:effectLst/>
                <a:highlight>
                  <a:srgbClr val="00FFFF"/>
                </a:highlight>
                <a:latin typeface="Arial"/>
                <a:ea typeface="Aptos" panose="020B0004020202020204" pitchFamily="34" charset="0"/>
                <a:cs typeface="Times New Roman" panose="02020603050405020304" pitchFamily="18" charset="0"/>
                <a:sym typeface="Arial"/>
                <a:hlinkClick r:id="rId3"/>
              </a:rPr>
              <a:t>https://www.gettyimages.com.br/detail/ilustra%C3%A7%C3%A3o/vector-detailed-character-of-traveler-pregnant-ilustra%C3%A7%C3%A3o-royalty-free/1387114803?phrase=ilustra%C3%A7%C3%A3o++DE+PESSOAS+COM+MALAS+DE+VIAGEM&amp;adppopup=true</a:t>
            </a:r>
            <a:r>
              <a:rPr lang="en-US" sz="1800" b="0" i="0" u="none" strike="noStrike" kern="100" cap="none" dirty="0">
                <a:solidFill>
                  <a:schemeClr val="tx1"/>
                </a:solidFill>
                <a:effectLst/>
                <a:highlight>
                  <a:srgbClr val="00FFFF"/>
                </a:highlight>
                <a:latin typeface="Arial"/>
                <a:ea typeface="Aptos" panose="020B0004020202020204" pitchFamily="34" charset="0"/>
                <a:cs typeface="Times New Roman" panose="02020603050405020304" pitchFamily="18" charset="0"/>
                <a:sym typeface="Arial"/>
              </a:rPr>
              <a:t>; </a:t>
            </a:r>
            <a:r>
              <a:rPr lang="en-US" sz="1800" b="0" i="0" u="sng" strike="noStrike" kern="100" cap="none" dirty="0">
                <a:solidFill>
                  <a:srgbClr val="467886"/>
                </a:solidFill>
                <a:effectLst/>
                <a:highlight>
                  <a:srgbClr val="00FFFF"/>
                </a:highlight>
                <a:latin typeface="Arial"/>
                <a:ea typeface="Aptos" panose="020B0004020202020204" pitchFamily="34" charset="0"/>
                <a:cs typeface="Times New Roman" panose="02020603050405020304" pitchFamily="18" charset="0"/>
                <a:sym typeface="Arial"/>
                <a:hlinkClick r:id="rId4"/>
              </a:rPr>
              <a:t>https://www.gettyimages.com.br/detail/ilustra%C3%A7%C3%A3o/woman-with-baggage-ilustra%C3%A7%C3%A3o-royalty-free/503665994?phrase=ilustra%C3%A7%C3%A3o++DE+PESSOAS+COM+MALAS+DE+VIAGEM&amp;adppopup=true</a:t>
            </a:r>
            <a:r>
              <a:rPr lang="en-US" sz="1800" b="0" i="0" u="none" strike="noStrike" kern="100" cap="none" dirty="0">
                <a:solidFill>
                  <a:schemeClr val="tx1"/>
                </a:solidFill>
                <a:effectLst/>
                <a:highlight>
                  <a:srgbClr val="00FFFF"/>
                </a:highlight>
                <a:latin typeface="Arial"/>
                <a:ea typeface="Aptos" panose="020B0004020202020204" pitchFamily="34" charset="0"/>
                <a:cs typeface="Times New Roman" panose="02020603050405020304" pitchFamily="18" charset="0"/>
                <a:sym typeface="Arial"/>
              </a:rPr>
              <a:t>; </a:t>
            </a:r>
            <a:r>
              <a:rPr lang="en-US" sz="1800" b="0" i="0" u="sng" strike="noStrike" kern="100" cap="none" dirty="0">
                <a:solidFill>
                  <a:srgbClr val="467886"/>
                </a:solidFill>
                <a:effectLst/>
                <a:highlight>
                  <a:srgbClr val="00FFFF"/>
                </a:highlight>
                <a:latin typeface="Arial"/>
                <a:ea typeface="Aptos" panose="020B0004020202020204" pitchFamily="34" charset="0"/>
                <a:cs typeface="Times New Roman" panose="02020603050405020304" pitchFamily="18" charset="0"/>
                <a:sym typeface="Arial"/>
                <a:hlinkClick r:id="rId5"/>
              </a:rPr>
              <a:t>https://www.gettyimages.com.br/detail/ilustra%C3%A7%C3%A3o/traveling-man-walking-at-the-airport-terminal-ilustra%C3%A7%C3%A3o-royalty-free/1325252995?phrase=ilustra%C3%A7%C3%A3o++DE+PESSOAS+COM+MALAS+DE+VIAGEM&amp;adppopup=true</a:t>
            </a:r>
            <a:r>
              <a:rPr lang="en-US" sz="1800" b="0" i="0" u="none" strike="noStrike" kern="100" cap="none" dirty="0">
                <a:solidFill>
                  <a:schemeClr val="tx1"/>
                </a:solidFill>
                <a:highlight>
                  <a:srgbClr val="00FFFF"/>
                </a:highlight>
                <a:latin typeface="Arial"/>
                <a:ea typeface="Aptos" panose="020B0004020202020204" pitchFamily="34" charset="0"/>
                <a:cs typeface="Times New Roman" panose="02020603050405020304" pitchFamily="18" charset="0"/>
                <a:sym typeface="Arial"/>
              </a:rPr>
              <a:t>. </a:t>
            </a:r>
            <a:r>
              <a:rPr lang="en-US" sz="1800" b="0" i="0" u="none" strike="noStrike" kern="100" cap="none" dirty="0" err="1">
                <a:solidFill>
                  <a:schemeClr val="tx1"/>
                </a:solidFill>
                <a:highlight>
                  <a:srgbClr val="00FFFF"/>
                </a:highlight>
                <a:latin typeface="Arial"/>
                <a:ea typeface="Aptos" panose="020B0004020202020204" pitchFamily="34" charset="0"/>
                <a:cs typeface="Times New Roman" panose="02020603050405020304" pitchFamily="18" charset="0"/>
                <a:sym typeface="Arial"/>
              </a:rPr>
              <a:t>Acessos</a:t>
            </a:r>
            <a:r>
              <a:rPr lang="en-US" sz="1800" b="0" i="0" u="none" strike="noStrike" kern="100" cap="none" dirty="0">
                <a:solidFill>
                  <a:schemeClr val="tx1"/>
                </a:solidFill>
                <a:highlight>
                  <a:srgbClr val="00FFFF"/>
                </a:highlight>
                <a:latin typeface="Arial"/>
                <a:ea typeface="Aptos" panose="020B0004020202020204" pitchFamily="34" charset="0"/>
                <a:cs typeface="Times New Roman" panose="02020603050405020304" pitchFamily="18" charset="0"/>
                <a:sym typeface="Arial"/>
              </a:rPr>
              <a:t> </a:t>
            </a:r>
            <a:r>
              <a:rPr lang="en-US" sz="1800" b="0" i="0" u="none" strike="noStrike" kern="100" cap="none" dirty="0" err="1">
                <a:solidFill>
                  <a:schemeClr val="tx1"/>
                </a:solidFill>
                <a:highlight>
                  <a:srgbClr val="00FFFF"/>
                </a:highlight>
                <a:latin typeface="Arial"/>
                <a:ea typeface="Aptos" panose="020B0004020202020204" pitchFamily="34" charset="0"/>
                <a:cs typeface="Times New Roman" panose="02020603050405020304" pitchFamily="18" charset="0"/>
                <a:sym typeface="Arial"/>
              </a:rPr>
              <a:t>em</a:t>
            </a:r>
            <a:r>
              <a:rPr lang="en-US" sz="1800" b="0" i="0" u="none" strike="noStrike" kern="100" cap="none" dirty="0">
                <a:solidFill>
                  <a:schemeClr val="tx1"/>
                </a:solidFill>
                <a:highlight>
                  <a:srgbClr val="00FFFF"/>
                </a:highlight>
                <a:latin typeface="Arial"/>
                <a:ea typeface="Aptos" panose="020B0004020202020204" pitchFamily="34" charset="0"/>
                <a:cs typeface="Times New Roman" panose="02020603050405020304" pitchFamily="18" charset="0"/>
                <a:sym typeface="Arial"/>
              </a:rPr>
              <a:t>: 15 </a:t>
            </a:r>
            <a:r>
              <a:rPr lang="en-US" sz="1800" b="0" i="0" u="none" strike="noStrike" kern="100" cap="none" dirty="0" err="1">
                <a:solidFill>
                  <a:schemeClr val="tx1"/>
                </a:solidFill>
                <a:highlight>
                  <a:srgbClr val="00FFFF"/>
                </a:highlight>
                <a:latin typeface="Arial"/>
                <a:ea typeface="Aptos" panose="020B0004020202020204" pitchFamily="34" charset="0"/>
                <a:cs typeface="Times New Roman" panose="02020603050405020304" pitchFamily="18" charset="0"/>
                <a:sym typeface="Arial"/>
              </a:rPr>
              <a:t>jul.</a:t>
            </a:r>
            <a:r>
              <a:rPr lang="en-US" sz="1800" b="0" i="0" u="none" strike="noStrike" kern="100" cap="none" dirty="0">
                <a:solidFill>
                  <a:schemeClr val="tx1"/>
                </a:solidFill>
                <a:highlight>
                  <a:srgbClr val="00FFFF"/>
                </a:highlight>
                <a:latin typeface="Arial"/>
                <a:ea typeface="Aptos" panose="020B0004020202020204" pitchFamily="34" charset="0"/>
                <a:cs typeface="Times New Roman" panose="02020603050405020304" pitchFamily="18" charset="0"/>
                <a:sym typeface="Arial"/>
              </a:rPr>
              <a:t> 2024.</a:t>
            </a:r>
            <a:r>
              <a:rPr lang="en-US" sz="1800" b="0" i="0" u="none" strike="noStrike" kern="100" cap="none" dirty="0">
                <a:solidFill>
                  <a:srgbClr val="000000"/>
                </a:solidFill>
                <a:effectLst/>
                <a:highlight>
                  <a:srgbClr val="00FFFF"/>
                </a:highlight>
                <a:latin typeface="Arial"/>
                <a:ea typeface="Aptos" panose="020B0004020202020204" pitchFamily="34" charset="0"/>
                <a:cs typeface="Times New Roman" panose="02020603050405020304" pitchFamily="18" charset="0"/>
                <a:sym typeface="Arial"/>
              </a:rPr>
              <a:t> </a:t>
            </a:r>
            <a:endParaRPr lang="pt-BR" sz="1800" b="0" i="0" u="none" strike="noStrike" kern="100" cap="none" dirty="0">
              <a:solidFill>
                <a:srgbClr val="000000"/>
              </a:solidFill>
              <a:effectLst/>
              <a:highlight>
                <a:srgbClr val="00FFFF"/>
              </a:highlight>
              <a:latin typeface="Arial"/>
              <a:ea typeface="Aptos" panose="020B0004020202020204" pitchFamily="34" charset="0"/>
              <a:cs typeface="Times New Roman" panose="02020603050405020304" pitchFamily="18" charset="0"/>
              <a:sym typeface="Arial"/>
            </a:endParaRPr>
          </a:p>
          <a:p>
            <a:pPr marL="158750" indent="0">
              <a:lnSpc>
                <a:spcPct val="115000"/>
              </a:lnSpc>
              <a:spcAft>
                <a:spcPts val="800"/>
              </a:spcAft>
              <a:buNone/>
            </a:pPr>
            <a:endParaRPr lang="pt-BR"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07832974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4" name="Google Shape;184;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pPr marL="0" indent="0">
              <a:lnSpc>
                <a:spcPct val="115000"/>
              </a:lnSpc>
              <a:spcAft>
                <a:spcPts val="600"/>
              </a:spcAft>
              <a:buNone/>
            </a:pPr>
            <a:r>
              <a:rPr lang="en-US" sz="1100" b="0" i="0" u="none" strike="noStrike" kern="100" cap="none" dirty="0">
                <a:solidFill>
                  <a:srgbClr val="000000"/>
                </a:solidFill>
                <a:effectLst/>
                <a:highlight>
                  <a:srgbClr val="00FFFF"/>
                </a:highlight>
                <a:latin typeface="Arial"/>
                <a:ea typeface="Aptos" panose="020B0004020202020204" pitchFamily="34" charset="0"/>
                <a:cs typeface="Times New Roman" panose="02020603050405020304" pitchFamily="18" charset="0"/>
                <a:sym typeface="Arial"/>
              </a:rPr>
              <a:t>Getty Images. </a:t>
            </a:r>
            <a:r>
              <a:rPr lang="en-US" sz="1100" b="0" i="0" u="none" strike="noStrike" kern="100" cap="none" dirty="0" err="1">
                <a:solidFill>
                  <a:srgbClr val="000000"/>
                </a:solidFill>
                <a:effectLst/>
                <a:highlight>
                  <a:srgbClr val="00FFFF"/>
                </a:highlight>
                <a:latin typeface="Arial"/>
                <a:ea typeface="Aptos" panose="020B0004020202020204" pitchFamily="34" charset="0"/>
                <a:cs typeface="Times New Roman" panose="02020603050405020304" pitchFamily="18" charset="0"/>
                <a:sym typeface="Arial"/>
              </a:rPr>
              <a:t>Disponível</a:t>
            </a:r>
            <a:r>
              <a:rPr lang="en-US" sz="1100" b="0" i="0" u="none" strike="noStrike" kern="100" cap="none" dirty="0">
                <a:solidFill>
                  <a:srgbClr val="000000"/>
                </a:solidFill>
                <a:effectLst/>
                <a:highlight>
                  <a:srgbClr val="00FFFF"/>
                </a:highlight>
                <a:latin typeface="Arial"/>
                <a:ea typeface="Aptos" panose="020B0004020202020204" pitchFamily="34" charset="0"/>
                <a:cs typeface="Times New Roman" panose="02020603050405020304" pitchFamily="18" charset="0"/>
                <a:sym typeface="Arial"/>
              </a:rPr>
              <a:t> </a:t>
            </a:r>
            <a:r>
              <a:rPr lang="en-US" sz="1100" b="0" i="0" u="none" strike="noStrike" kern="100" cap="none" dirty="0" err="1">
                <a:solidFill>
                  <a:srgbClr val="000000"/>
                </a:solidFill>
                <a:effectLst/>
                <a:highlight>
                  <a:srgbClr val="00FFFF"/>
                </a:highlight>
                <a:latin typeface="Arial"/>
                <a:ea typeface="Aptos" panose="020B0004020202020204" pitchFamily="34" charset="0"/>
                <a:cs typeface="Times New Roman" panose="02020603050405020304" pitchFamily="18" charset="0"/>
                <a:sym typeface="Arial"/>
              </a:rPr>
              <a:t>em</a:t>
            </a:r>
            <a:r>
              <a:rPr lang="en-US" sz="1100" b="0" i="0" u="none" strike="noStrike" kern="100" cap="none" dirty="0">
                <a:solidFill>
                  <a:srgbClr val="000000"/>
                </a:solidFill>
                <a:effectLst/>
                <a:highlight>
                  <a:srgbClr val="00FFFF"/>
                </a:highlight>
                <a:latin typeface="Arial"/>
                <a:ea typeface="Aptos" panose="020B0004020202020204" pitchFamily="34" charset="0"/>
                <a:cs typeface="Times New Roman" panose="02020603050405020304" pitchFamily="18" charset="0"/>
                <a:sym typeface="Arial"/>
              </a:rPr>
              <a:t>: </a:t>
            </a:r>
            <a:r>
              <a:rPr lang="en-US" sz="1100" b="0" i="0" u="sng" strike="noStrike" kern="100" cap="none" dirty="0">
                <a:solidFill>
                  <a:srgbClr val="467886"/>
                </a:solidFill>
                <a:effectLst/>
                <a:highlight>
                  <a:srgbClr val="00FFFF"/>
                </a:highlight>
                <a:latin typeface="Arial"/>
                <a:ea typeface="Aptos" panose="020B0004020202020204" pitchFamily="34" charset="0"/>
                <a:cs typeface="Times New Roman" panose="02020603050405020304" pitchFamily="18" charset="0"/>
                <a:sym typeface="Arial"/>
                <a:hlinkClick r:id="rId3"/>
              </a:rPr>
              <a:t>https://www.gettyimages.com.br/detail/ilustra%C3%A7%C3%A3o/boys-and-girls-set-ilustra%C3%A7%C3%A3o-royalty-free/1148806323?phrase=ILUSTRA%C3%87%C3%83O+DE+CRIAN%C3%87AS+&amp;adppopup=true</a:t>
            </a:r>
            <a:r>
              <a:rPr lang="en-US" sz="1100" b="0" i="0" u="none" strike="noStrike" kern="100" cap="none" dirty="0">
                <a:solidFill>
                  <a:schemeClr val="tx1"/>
                </a:solidFill>
                <a:effectLst/>
                <a:highlight>
                  <a:srgbClr val="00FFFF"/>
                </a:highlight>
                <a:latin typeface="Arial"/>
                <a:ea typeface="Aptos" panose="020B0004020202020204" pitchFamily="34" charset="0"/>
                <a:cs typeface="Times New Roman" panose="02020603050405020304" pitchFamily="18" charset="0"/>
                <a:sym typeface="Arial"/>
              </a:rPr>
              <a:t>. </a:t>
            </a:r>
            <a:r>
              <a:rPr lang="en-US" sz="1100" b="0" i="0" u="none" strike="noStrike" kern="100" cap="none" dirty="0" err="1">
                <a:solidFill>
                  <a:schemeClr val="tx1"/>
                </a:solidFill>
                <a:effectLst/>
                <a:highlight>
                  <a:srgbClr val="00FFFF"/>
                </a:highlight>
                <a:latin typeface="Arial"/>
                <a:ea typeface="Aptos" panose="020B0004020202020204" pitchFamily="34" charset="0"/>
                <a:cs typeface="Times New Roman" panose="02020603050405020304" pitchFamily="18" charset="0"/>
                <a:sym typeface="Arial"/>
              </a:rPr>
              <a:t>Acesso</a:t>
            </a:r>
            <a:r>
              <a:rPr lang="en-US" sz="1100" b="0" i="0" u="none" strike="noStrike" kern="100" cap="none" dirty="0">
                <a:solidFill>
                  <a:schemeClr val="tx1"/>
                </a:solidFill>
                <a:effectLst/>
                <a:highlight>
                  <a:srgbClr val="00FFFF"/>
                </a:highlight>
                <a:latin typeface="Arial"/>
                <a:ea typeface="Aptos" panose="020B0004020202020204" pitchFamily="34" charset="0"/>
                <a:cs typeface="Times New Roman" panose="02020603050405020304" pitchFamily="18" charset="0"/>
                <a:sym typeface="Arial"/>
              </a:rPr>
              <a:t> </a:t>
            </a:r>
            <a:r>
              <a:rPr lang="en-US" sz="1100" b="0" i="0" u="none" strike="noStrike" kern="100" cap="none" dirty="0" err="1">
                <a:solidFill>
                  <a:schemeClr val="tx1"/>
                </a:solidFill>
                <a:effectLst/>
                <a:highlight>
                  <a:srgbClr val="00FFFF"/>
                </a:highlight>
                <a:latin typeface="Arial"/>
                <a:ea typeface="Aptos" panose="020B0004020202020204" pitchFamily="34" charset="0"/>
                <a:cs typeface="Times New Roman" panose="02020603050405020304" pitchFamily="18" charset="0"/>
                <a:sym typeface="Arial"/>
              </a:rPr>
              <a:t>em</a:t>
            </a:r>
            <a:r>
              <a:rPr lang="en-US" sz="1100" b="0" i="0" u="none" strike="noStrike" kern="100" cap="none" dirty="0">
                <a:solidFill>
                  <a:schemeClr val="tx1"/>
                </a:solidFill>
                <a:effectLst/>
                <a:highlight>
                  <a:srgbClr val="00FFFF"/>
                </a:highlight>
                <a:latin typeface="Arial"/>
                <a:ea typeface="Aptos" panose="020B0004020202020204" pitchFamily="34" charset="0"/>
                <a:cs typeface="Times New Roman" panose="02020603050405020304" pitchFamily="18" charset="0"/>
                <a:sym typeface="Arial"/>
              </a:rPr>
              <a:t>: 15 </a:t>
            </a:r>
            <a:r>
              <a:rPr lang="en-US" sz="1100" b="0" i="0" u="none" strike="noStrike" kern="100" cap="none" dirty="0" err="1">
                <a:solidFill>
                  <a:schemeClr val="tx1"/>
                </a:solidFill>
                <a:effectLst/>
                <a:highlight>
                  <a:srgbClr val="00FFFF"/>
                </a:highlight>
                <a:latin typeface="Arial"/>
                <a:ea typeface="Aptos" panose="020B0004020202020204" pitchFamily="34" charset="0"/>
                <a:cs typeface="Times New Roman" panose="02020603050405020304" pitchFamily="18" charset="0"/>
                <a:sym typeface="Arial"/>
              </a:rPr>
              <a:t>jul.</a:t>
            </a:r>
            <a:r>
              <a:rPr lang="en-US" sz="1100" b="0" i="0" u="none" strike="noStrike" kern="100" cap="none" dirty="0">
                <a:solidFill>
                  <a:schemeClr val="tx1"/>
                </a:solidFill>
                <a:effectLst/>
                <a:highlight>
                  <a:srgbClr val="00FFFF"/>
                </a:highlight>
                <a:latin typeface="Arial"/>
                <a:ea typeface="Aptos" panose="020B0004020202020204" pitchFamily="34" charset="0"/>
                <a:cs typeface="Times New Roman" panose="02020603050405020304" pitchFamily="18" charset="0"/>
                <a:sym typeface="Arial"/>
              </a:rPr>
              <a:t> 2024.</a:t>
            </a:r>
            <a:r>
              <a:rPr lang="en-US" sz="1100" b="0" i="0" u="none" strike="noStrike" kern="100" cap="none" dirty="0">
                <a:solidFill>
                  <a:srgbClr val="000000"/>
                </a:solidFill>
                <a:effectLst/>
                <a:highlight>
                  <a:srgbClr val="00FFFF"/>
                </a:highlight>
                <a:latin typeface="Arial"/>
                <a:ea typeface="Aptos" panose="020B0004020202020204" pitchFamily="34" charset="0"/>
                <a:cs typeface="Times New Roman" panose="02020603050405020304" pitchFamily="18" charset="0"/>
                <a:sym typeface="Arial"/>
              </a:rPr>
              <a:t> </a:t>
            </a:r>
            <a:endParaRPr lang="pt-BR" sz="1100" b="0" i="0" u="none" strike="noStrike" kern="100" cap="none" dirty="0">
              <a:solidFill>
                <a:srgbClr val="000000"/>
              </a:solidFill>
              <a:effectLst/>
              <a:highlight>
                <a:srgbClr val="00FFFF"/>
              </a:highlight>
              <a:latin typeface="Arial"/>
              <a:ea typeface="Aptos" panose="020B0004020202020204" pitchFamily="34" charset="0"/>
              <a:cs typeface="Times New Roman" panose="02020603050405020304" pitchFamily="18" charset="0"/>
              <a:sym typeface="Arial"/>
            </a:endParaRPr>
          </a:p>
          <a:p>
            <a:pPr marL="0" marR="196850" lvl="0" indent="0" algn="just" defTabSz="914400" rtl="0" eaLnBrk="0" fontAlgn="auto" latinLnBrk="0" hangingPunct="0">
              <a:lnSpc>
                <a:spcPct val="108000"/>
              </a:lnSpc>
              <a:spcBef>
                <a:spcPts val="135"/>
              </a:spcBef>
              <a:spcAft>
                <a:spcPts val="0"/>
              </a:spcAft>
              <a:buClr>
                <a:srgbClr val="231F20"/>
              </a:buClr>
              <a:buSzPts val="1200"/>
              <a:buFont typeface="Wingdings" panose="05000000000000000000" pitchFamily="2" charset="2"/>
              <a:buNone/>
              <a:tabLst>
                <a:tab pos="234950" algn="l"/>
              </a:tabLst>
              <a:defRPr/>
            </a:pPr>
            <a:endParaRPr lang="pt-BR" sz="1100" dirty="0">
              <a:solidFill>
                <a:srgbClr val="231F20"/>
              </a:solidFill>
              <a:effectLst/>
              <a:latin typeface="+mn-lt"/>
              <a:ea typeface="Times New Roman" panose="02020603050405020304" pitchFamily="18" charset="0"/>
            </a:endParaRPr>
          </a:p>
        </p:txBody>
      </p:sp>
    </p:spTree>
    <p:extLst>
      <p:ext uri="{BB962C8B-B14F-4D97-AF65-F5344CB8AC3E}">
        <p14:creationId xmlns:p14="http://schemas.microsoft.com/office/powerpoint/2010/main" val="4406812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pPr marL="0" indent="0">
              <a:lnSpc>
                <a:spcPct val="115000"/>
              </a:lnSpc>
              <a:spcAft>
                <a:spcPts val="600"/>
              </a:spcAft>
              <a:buNone/>
            </a:pPr>
            <a:r>
              <a:rPr lang="en-US" sz="1800" b="0" i="0" u="none" strike="noStrike" kern="100" cap="none" dirty="0">
                <a:solidFill>
                  <a:srgbClr val="000000"/>
                </a:solidFill>
                <a:effectLst/>
                <a:highlight>
                  <a:srgbClr val="00FFFF"/>
                </a:highlight>
                <a:latin typeface="Arial"/>
                <a:ea typeface="Aptos" panose="020B0004020202020204" pitchFamily="34" charset="0"/>
                <a:cs typeface="Times New Roman" panose="02020603050405020304" pitchFamily="18" charset="0"/>
                <a:sym typeface="Arial"/>
              </a:rPr>
              <a:t>Getty Images. </a:t>
            </a:r>
            <a:r>
              <a:rPr lang="en-US" sz="1800" b="0" i="0" u="none" strike="noStrike" kern="100" cap="none" dirty="0" err="1">
                <a:solidFill>
                  <a:srgbClr val="000000"/>
                </a:solidFill>
                <a:effectLst/>
                <a:highlight>
                  <a:srgbClr val="00FFFF"/>
                </a:highlight>
                <a:latin typeface="Arial"/>
                <a:ea typeface="Aptos" panose="020B0004020202020204" pitchFamily="34" charset="0"/>
                <a:cs typeface="Times New Roman" panose="02020603050405020304" pitchFamily="18" charset="0"/>
                <a:sym typeface="Arial"/>
              </a:rPr>
              <a:t>Disponível</a:t>
            </a:r>
            <a:r>
              <a:rPr lang="en-US" sz="1800" b="0" i="0" u="none" strike="noStrike" kern="100" cap="none" dirty="0">
                <a:solidFill>
                  <a:srgbClr val="000000"/>
                </a:solidFill>
                <a:effectLst/>
                <a:highlight>
                  <a:srgbClr val="00FFFF"/>
                </a:highlight>
                <a:latin typeface="Arial"/>
                <a:ea typeface="Aptos" panose="020B0004020202020204" pitchFamily="34" charset="0"/>
                <a:cs typeface="Times New Roman" panose="02020603050405020304" pitchFamily="18" charset="0"/>
                <a:sym typeface="Arial"/>
              </a:rPr>
              <a:t> </a:t>
            </a:r>
            <a:r>
              <a:rPr lang="en-US" sz="1800" b="0" i="0" u="none" strike="noStrike" kern="100" cap="none" dirty="0" err="1">
                <a:solidFill>
                  <a:srgbClr val="000000"/>
                </a:solidFill>
                <a:effectLst/>
                <a:highlight>
                  <a:srgbClr val="00FFFF"/>
                </a:highlight>
                <a:latin typeface="Arial"/>
                <a:ea typeface="Aptos" panose="020B0004020202020204" pitchFamily="34" charset="0"/>
                <a:cs typeface="Times New Roman" panose="02020603050405020304" pitchFamily="18" charset="0"/>
                <a:sym typeface="Arial"/>
              </a:rPr>
              <a:t>em</a:t>
            </a:r>
            <a:r>
              <a:rPr lang="en-US" sz="1800" b="0" i="0" u="none" strike="noStrike" kern="100" cap="none" dirty="0">
                <a:solidFill>
                  <a:srgbClr val="000000"/>
                </a:solidFill>
                <a:effectLst/>
                <a:highlight>
                  <a:srgbClr val="00FFFF"/>
                </a:highlight>
                <a:latin typeface="Arial"/>
                <a:ea typeface="Aptos" panose="020B0004020202020204" pitchFamily="34" charset="0"/>
                <a:cs typeface="Times New Roman" panose="02020603050405020304" pitchFamily="18" charset="0"/>
                <a:sym typeface="Arial"/>
              </a:rPr>
              <a:t>: </a:t>
            </a:r>
            <a:r>
              <a:rPr lang="pt-BR" sz="1800" b="0" i="0" u="sng" strike="noStrike" kern="100" cap="none" dirty="0">
                <a:solidFill>
                  <a:srgbClr val="467886"/>
                </a:solidFill>
                <a:effectLst/>
                <a:highlight>
                  <a:srgbClr val="00FFFF"/>
                </a:highlight>
                <a:latin typeface="Arial"/>
                <a:ea typeface="Aptos" panose="020B0004020202020204" pitchFamily="34" charset="0"/>
                <a:cs typeface="Times New Roman" panose="02020603050405020304" pitchFamily="18" charset="0"/>
                <a:sym typeface="Arial"/>
                <a:hlinkClick r:id="rId3"/>
              </a:rPr>
              <a:t>https://www.gettyimages.com.br/detail/foto/radiate-positive-vibes-imagem-royalty-free/1048803640?phrase=ILUSTRA%C3%87%C3%83O+DE+MO%C3%87A+COM+FLORES&amp;adppopup=true</a:t>
            </a:r>
            <a:r>
              <a:rPr lang="en-US" sz="1800" b="0" i="0" u="none" strike="noStrike" kern="100" cap="none" dirty="0">
                <a:solidFill>
                  <a:schemeClr val="tx1"/>
                </a:solidFill>
                <a:effectLst/>
                <a:highlight>
                  <a:srgbClr val="00FFFF"/>
                </a:highlight>
                <a:latin typeface="Arial"/>
                <a:ea typeface="Aptos" panose="020B0004020202020204" pitchFamily="34" charset="0"/>
                <a:cs typeface="Times New Roman" panose="02020603050405020304" pitchFamily="18" charset="0"/>
                <a:sym typeface="Arial"/>
              </a:rPr>
              <a:t>. </a:t>
            </a:r>
            <a:r>
              <a:rPr lang="en-US" sz="1800" b="0" i="0" u="none" strike="noStrike" kern="100" cap="none" dirty="0" err="1">
                <a:solidFill>
                  <a:schemeClr val="tx1"/>
                </a:solidFill>
                <a:effectLst/>
                <a:highlight>
                  <a:srgbClr val="00FFFF"/>
                </a:highlight>
                <a:latin typeface="Arial"/>
                <a:ea typeface="Aptos" panose="020B0004020202020204" pitchFamily="34" charset="0"/>
                <a:cs typeface="Times New Roman" panose="02020603050405020304" pitchFamily="18" charset="0"/>
                <a:sym typeface="Arial"/>
              </a:rPr>
              <a:t>Acesso</a:t>
            </a:r>
            <a:r>
              <a:rPr lang="en-US" sz="1800" b="0" i="0" u="none" strike="noStrike" kern="100" cap="none" dirty="0">
                <a:solidFill>
                  <a:schemeClr val="tx1"/>
                </a:solidFill>
                <a:effectLst/>
                <a:highlight>
                  <a:srgbClr val="00FFFF"/>
                </a:highlight>
                <a:latin typeface="Arial"/>
                <a:ea typeface="Aptos" panose="020B0004020202020204" pitchFamily="34" charset="0"/>
                <a:cs typeface="Times New Roman" panose="02020603050405020304" pitchFamily="18" charset="0"/>
                <a:sym typeface="Arial"/>
              </a:rPr>
              <a:t> </a:t>
            </a:r>
            <a:r>
              <a:rPr lang="en-US" sz="1800" b="0" i="0" u="none" strike="noStrike" kern="100" cap="none" dirty="0" err="1">
                <a:solidFill>
                  <a:schemeClr val="tx1"/>
                </a:solidFill>
                <a:effectLst/>
                <a:highlight>
                  <a:srgbClr val="00FFFF"/>
                </a:highlight>
                <a:latin typeface="Arial"/>
                <a:ea typeface="Aptos" panose="020B0004020202020204" pitchFamily="34" charset="0"/>
                <a:cs typeface="Times New Roman" panose="02020603050405020304" pitchFamily="18" charset="0"/>
                <a:sym typeface="Arial"/>
              </a:rPr>
              <a:t>em</a:t>
            </a:r>
            <a:r>
              <a:rPr lang="en-US" sz="1800" b="0" i="0" u="none" strike="noStrike" kern="100" cap="none" dirty="0">
                <a:solidFill>
                  <a:schemeClr val="tx1"/>
                </a:solidFill>
                <a:effectLst/>
                <a:highlight>
                  <a:srgbClr val="00FFFF"/>
                </a:highlight>
                <a:latin typeface="Arial"/>
                <a:ea typeface="Aptos" panose="020B0004020202020204" pitchFamily="34" charset="0"/>
                <a:cs typeface="Times New Roman" panose="02020603050405020304" pitchFamily="18" charset="0"/>
                <a:sym typeface="Arial"/>
              </a:rPr>
              <a:t>: 15 </a:t>
            </a:r>
            <a:r>
              <a:rPr lang="en-US" sz="1800" b="0" i="0" u="none" strike="noStrike" kern="100" cap="none" dirty="0" err="1">
                <a:solidFill>
                  <a:schemeClr val="tx1"/>
                </a:solidFill>
                <a:effectLst/>
                <a:highlight>
                  <a:srgbClr val="00FFFF"/>
                </a:highlight>
                <a:latin typeface="Arial"/>
                <a:ea typeface="Aptos" panose="020B0004020202020204" pitchFamily="34" charset="0"/>
                <a:cs typeface="Times New Roman" panose="02020603050405020304" pitchFamily="18" charset="0"/>
                <a:sym typeface="Arial"/>
              </a:rPr>
              <a:t>jul.</a:t>
            </a:r>
            <a:r>
              <a:rPr lang="en-US" sz="1800" b="0" i="0" u="none" strike="noStrike" kern="100" cap="none" dirty="0">
                <a:solidFill>
                  <a:schemeClr val="tx1"/>
                </a:solidFill>
                <a:effectLst/>
                <a:highlight>
                  <a:srgbClr val="00FFFF"/>
                </a:highlight>
                <a:latin typeface="Arial"/>
                <a:ea typeface="Aptos" panose="020B0004020202020204" pitchFamily="34" charset="0"/>
                <a:cs typeface="Times New Roman" panose="02020603050405020304" pitchFamily="18" charset="0"/>
                <a:sym typeface="Arial"/>
              </a:rPr>
              <a:t> 2024.</a:t>
            </a:r>
            <a:r>
              <a:rPr lang="en-US" sz="1800" b="0" i="0" u="none" strike="noStrike" kern="100" cap="none" dirty="0">
                <a:solidFill>
                  <a:srgbClr val="000000"/>
                </a:solidFill>
                <a:effectLst/>
                <a:highlight>
                  <a:srgbClr val="00FFFF"/>
                </a:highlight>
                <a:latin typeface="Arial"/>
                <a:ea typeface="Aptos" panose="020B0004020202020204" pitchFamily="34" charset="0"/>
                <a:cs typeface="Times New Roman" panose="02020603050405020304" pitchFamily="18" charset="0"/>
                <a:sym typeface="Arial"/>
              </a:rPr>
              <a:t> </a:t>
            </a:r>
            <a:r>
              <a:rPr lang="pt-BR" sz="1800" b="0" i="0" u="none" strike="noStrike" kern="100" cap="none" dirty="0">
                <a:solidFill>
                  <a:srgbClr val="000000"/>
                </a:solidFill>
                <a:effectLst/>
                <a:highlight>
                  <a:srgbClr val="00FFFF"/>
                </a:highlight>
                <a:latin typeface="Arial"/>
                <a:ea typeface="Aptos" panose="020B0004020202020204" pitchFamily="34" charset="0"/>
                <a:cs typeface="Times New Roman" panose="02020603050405020304" pitchFamily="18" charset="0"/>
                <a:sym typeface="Arial"/>
              </a:rPr>
              <a:t> </a:t>
            </a:r>
          </a:p>
          <a:p>
            <a:pPr marL="0" indent="0">
              <a:buNone/>
            </a:pPr>
            <a:endParaRPr lang="pt-BR" dirty="0">
              <a:latin typeface="+mn-lt"/>
            </a:endParaRPr>
          </a:p>
        </p:txBody>
      </p:sp>
    </p:spTree>
    <p:extLst>
      <p:ext uri="{BB962C8B-B14F-4D97-AF65-F5344CB8AC3E}">
        <p14:creationId xmlns:p14="http://schemas.microsoft.com/office/powerpoint/2010/main" val="24805517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b="0" i="0" u="none" strike="noStrike" kern="100" cap="none" dirty="0">
                <a:solidFill>
                  <a:srgbClr val="000000"/>
                </a:solidFill>
                <a:effectLst/>
                <a:highlight>
                  <a:srgbClr val="00FFFF"/>
                </a:highlight>
                <a:latin typeface="Arial"/>
                <a:ea typeface="Aptos" panose="020B0004020202020204" pitchFamily="34" charset="0"/>
                <a:cs typeface="Times New Roman" panose="02020603050405020304" pitchFamily="18" charset="0"/>
                <a:sym typeface="Arial"/>
              </a:rPr>
              <a:t>Getty Images. </a:t>
            </a:r>
            <a:r>
              <a:rPr lang="en-US" sz="1100" b="0" i="0" u="none" strike="noStrike" kern="100" cap="none" dirty="0" err="1">
                <a:solidFill>
                  <a:srgbClr val="000000"/>
                </a:solidFill>
                <a:effectLst/>
                <a:highlight>
                  <a:srgbClr val="00FFFF"/>
                </a:highlight>
                <a:latin typeface="Arial"/>
                <a:ea typeface="Aptos" panose="020B0004020202020204" pitchFamily="34" charset="0"/>
                <a:cs typeface="Times New Roman" panose="02020603050405020304" pitchFamily="18" charset="0"/>
                <a:sym typeface="Arial"/>
              </a:rPr>
              <a:t>Disponível</a:t>
            </a:r>
            <a:r>
              <a:rPr lang="en-US" sz="1100" b="0" i="0" u="none" strike="noStrike" kern="100" cap="none" dirty="0">
                <a:solidFill>
                  <a:srgbClr val="000000"/>
                </a:solidFill>
                <a:effectLst/>
                <a:highlight>
                  <a:srgbClr val="00FFFF"/>
                </a:highlight>
                <a:latin typeface="Arial"/>
                <a:ea typeface="Aptos" panose="020B0004020202020204" pitchFamily="34" charset="0"/>
                <a:cs typeface="Times New Roman" panose="02020603050405020304" pitchFamily="18" charset="0"/>
                <a:sym typeface="Arial"/>
              </a:rPr>
              <a:t> </a:t>
            </a:r>
            <a:r>
              <a:rPr lang="en-US" sz="1100" b="0" i="0" u="none" strike="noStrike" kern="100" cap="none" dirty="0" err="1">
                <a:solidFill>
                  <a:srgbClr val="000000"/>
                </a:solidFill>
                <a:effectLst/>
                <a:highlight>
                  <a:srgbClr val="00FFFF"/>
                </a:highlight>
                <a:latin typeface="Arial"/>
                <a:ea typeface="Aptos" panose="020B0004020202020204" pitchFamily="34" charset="0"/>
                <a:cs typeface="Times New Roman" panose="02020603050405020304" pitchFamily="18" charset="0"/>
                <a:sym typeface="Arial"/>
              </a:rPr>
              <a:t>em</a:t>
            </a:r>
            <a:r>
              <a:rPr lang="en-US" sz="1100" b="0" i="0" u="none" strike="noStrike" kern="100" cap="none" dirty="0">
                <a:solidFill>
                  <a:srgbClr val="000000"/>
                </a:solidFill>
                <a:effectLst/>
                <a:highlight>
                  <a:srgbClr val="00FFFF"/>
                </a:highlight>
                <a:latin typeface="Arial"/>
                <a:ea typeface="Aptos" panose="020B0004020202020204" pitchFamily="34" charset="0"/>
                <a:cs typeface="Times New Roman" panose="02020603050405020304" pitchFamily="18" charset="0"/>
                <a:sym typeface="Arial"/>
              </a:rPr>
              <a:t>: </a:t>
            </a:r>
            <a:r>
              <a:rPr lang="pt-BR" sz="1100" b="0" i="0" u="sng" strike="noStrike" kern="100" cap="none" dirty="0">
                <a:solidFill>
                  <a:srgbClr val="467886"/>
                </a:solidFill>
                <a:effectLst/>
                <a:highlight>
                  <a:srgbClr val="00FFFF"/>
                </a:highlight>
                <a:latin typeface="Arial"/>
                <a:ea typeface="Aptos" panose="020B0004020202020204" pitchFamily="34" charset="0"/>
                <a:cs typeface="Times New Roman" panose="02020603050405020304" pitchFamily="18" charset="0"/>
                <a:sym typeface="Arial"/>
                <a:hlinkClick r:id="rId3"/>
              </a:rPr>
              <a:t>https://www.gettyimages.com.br/detail/foto/radiate-positive-vibes-imagem-royalty-free/1048803640?phrase=ILUSTRA%C3%87%C3%83O+DE+MO%C3%87A+COM+FLORES&amp;adppopup=true</a:t>
            </a:r>
            <a:r>
              <a:rPr lang="en-US" sz="1100" b="0" i="0" u="none" strike="noStrike" kern="100" cap="none" dirty="0">
                <a:solidFill>
                  <a:schemeClr val="tx1"/>
                </a:solidFill>
                <a:effectLst/>
                <a:highlight>
                  <a:srgbClr val="00FFFF"/>
                </a:highlight>
                <a:latin typeface="Arial"/>
                <a:ea typeface="Aptos" panose="020B0004020202020204" pitchFamily="34" charset="0"/>
                <a:cs typeface="Times New Roman" panose="02020603050405020304" pitchFamily="18" charset="0"/>
                <a:sym typeface="Arial"/>
              </a:rPr>
              <a:t>. </a:t>
            </a:r>
            <a:r>
              <a:rPr lang="en-US" sz="1100" b="0" i="0" u="none" strike="noStrike" kern="100" cap="none" dirty="0" err="1">
                <a:solidFill>
                  <a:schemeClr val="tx1"/>
                </a:solidFill>
                <a:effectLst/>
                <a:highlight>
                  <a:srgbClr val="00FFFF"/>
                </a:highlight>
                <a:latin typeface="Arial"/>
                <a:ea typeface="Aptos" panose="020B0004020202020204" pitchFamily="34" charset="0"/>
                <a:cs typeface="Times New Roman" panose="02020603050405020304" pitchFamily="18" charset="0"/>
                <a:sym typeface="Arial"/>
              </a:rPr>
              <a:t>Acesso</a:t>
            </a:r>
            <a:r>
              <a:rPr lang="en-US" sz="1100" b="0" i="0" u="none" strike="noStrike" kern="100" cap="none" dirty="0">
                <a:solidFill>
                  <a:schemeClr val="tx1"/>
                </a:solidFill>
                <a:effectLst/>
                <a:highlight>
                  <a:srgbClr val="00FFFF"/>
                </a:highlight>
                <a:latin typeface="Arial"/>
                <a:ea typeface="Aptos" panose="020B0004020202020204" pitchFamily="34" charset="0"/>
                <a:cs typeface="Times New Roman" panose="02020603050405020304" pitchFamily="18" charset="0"/>
                <a:sym typeface="Arial"/>
              </a:rPr>
              <a:t> </a:t>
            </a:r>
            <a:r>
              <a:rPr lang="en-US" sz="1100" b="0" i="0" u="none" strike="noStrike" kern="100" cap="none" dirty="0" err="1">
                <a:solidFill>
                  <a:schemeClr val="tx1"/>
                </a:solidFill>
                <a:effectLst/>
                <a:highlight>
                  <a:srgbClr val="00FFFF"/>
                </a:highlight>
                <a:latin typeface="Arial"/>
                <a:ea typeface="Aptos" panose="020B0004020202020204" pitchFamily="34" charset="0"/>
                <a:cs typeface="Times New Roman" panose="02020603050405020304" pitchFamily="18" charset="0"/>
                <a:sym typeface="Arial"/>
              </a:rPr>
              <a:t>em</a:t>
            </a:r>
            <a:r>
              <a:rPr lang="en-US" sz="1100" b="0" i="0" u="none" strike="noStrike" kern="100" cap="none" dirty="0">
                <a:solidFill>
                  <a:schemeClr val="tx1"/>
                </a:solidFill>
                <a:effectLst/>
                <a:highlight>
                  <a:srgbClr val="00FFFF"/>
                </a:highlight>
                <a:latin typeface="Arial"/>
                <a:ea typeface="Aptos" panose="020B0004020202020204" pitchFamily="34" charset="0"/>
                <a:cs typeface="Times New Roman" panose="02020603050405020304" pitchFamily="18" charset="0"/>
                <a:sym typeface="Arial"/>
              </a:rPr>
              <a:t>: 15 </a:t>
            </a:r>
            <a:r>
              <a:rPr lang="en-US" sz="1100" b="0" i="0" u="none" strike="noStrike" kern="100" cap="none" dirty="0" err="1">
                <a:solidFill>
                  <a:schemeClr val="tx1"/>
                </a:solidFill>
                <a:effectLst/>
                <a:highlight>
                  <a:srgbClr val="00FFFF"/>
                </a:highlight>
                <a:latin typeface="Arial"/>
                <a:ea typeface="Aptos" panose="020B0004020202020204" pitchFamily="34" charset="0"/>
                <a:cs typeface="Times New Roman" panose="02020603050405020304" pitchFamily="18" charset="0"/>
                <a:sym typeface="Arial"/>
              </a:rPr>
              <a:t>jul.</a:t>
            </a:r>
            <a:r>
              <a:rPr lang="en-US" sz="1100" b="0" i="0" u="none" strike="noStrike" kern="100" cap="none" dirty="0">
                <a:solidFill>
                  <a:schemeClr val="tx1"/>
                </a:solidFill>
                <a:effectLst/>
                <a:highlight>
                  <a:srgbClr val="00FFFF"/>
                </a:highlight>
                <a:latin typeface="Arial"/>
                <a:ea typeface="Aptos" panose="020B0004020202020204" pitchFamily="34" charset="0"/>
                <a:cs typeface="Times New Roman" panose="02020603050405020304" pitchFamily="18" charset="0"/>
                <a:sym typeface="Arial"/>
              </a:rPr>
              <a:t> 2024.</a:t>
            </a:r>
            <a:r>
              <a:rPr lang="en-US" sz="1100" b="0" i="0" u="none" strike="noStrike" kern="100" cap="none" dirty="0">
                <a:solidFill>
                  <a:srgbClr val="000000"/>
                </a:solidFill>
                <a:effectLst/>
                <a:highlight>
                  <a:srgbClr val="00FFFF"/>
                </a:highlight>
                <a:latin typeface="Arial"/>
                <a:ea typeface="Aptos" panose="020B0004020202020204" pitchFamily="34" charset="0"/>
                <a:cs typeface="Times New Roman" panose="02020603050405020304" pitchFamily="18" charset="0"/>
                <a:sym typeface="Arial"/>
              </a:rPr>
              <a:t> </a:t>
            </a:r>
            <a:r>
              <a:rPr lang="pt-BR" sz="1100" b="0" i="0" u="none" strike="noStrike" kern="100" cap="none" dirty="0">
                <a:solidFill>
                  <a:srgbClr val="000000"/>
                </a:solidFill>
                <a:effectLst/>
                <a:highlight>
                  <a:srgbClr val="00FFFF"/>
                </a:highlight>
                <a:latin typeface="Arial"/>
                <a:ea typeface="Aptos" panose="020B0004020202020204" pitchFamily="34" charset="0"/>
                <a:cs typeface="Times New Roman" panose="02020603050405020304" pitchFamily="18" charset="0"/>
                <a:sym typeface="Arial"/>
              </a:rPr>
              <a:t> </a:t>
            </a:r>
          </a:p>
          <a:p>
            <a:pPr marL="0" indent="0">
              <a:buNone/>
            </a:pPr>
            <a:endParaRPr lang="pt-BR" dirty="0">
              <a:latin typeface="+mn-lt"/>
            </a:endParaRPr>
          </a:p>
        </p:txBody>
      </p:sp>
    </p:spTree>
    <p:extLst>
      <p:ext uri="{BB962C8B-B14F-4D97-AF65-F5344CB8AC3E}">
        <p14:creationId xmlns:p14="http://schemas.microsoft.com/office/powerpoint/2010/main" val="22283922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b="0" i="0" u="none" strike="noStrike" kern="100" cap="none" dirty="0">
                <a:solidFill>
                  <a:srgbClr val="000000"/>
                </a:solidFill>
                <a:effectLst/>
                <a:highlight>
                  <a:srgbClr val="00FFFF"/>
                </a:highlight>
                <a:latin typeface="Arial"/>
                <a:ea typeface="Aptos" panose="020B0004020202020204" pitchFamily="34" charset="0"/>
                <a:cs typeface="Times New Roman" panose="02020603050405020304" pitchFamily="18" charset="0"/>
                <a:sym typeface="Arial"/>
              </a:rPr>
              <a:t>Getty Images. </a:t>
            </a:r>
            <a:r>
              <a:rPr lang="en-US" sz="1100" b="0" i="0" u="none" strike="noStrike" kern="100" cap="none" dirty="0" err="1">
                <a:solidFill>
                  <a:srgbClr val="000000"/>
                </a:solidFill>
                <a:effectLst/>
                <a:highlight>
                  <a:srgbClr val="00FFFF"/>
                </a:highlight>
                <a:latin typeface="Arial"/>
                <a:ea typeface="Aptos" panose="020B0004020202020204" pitchFamily="34" charset="0"/>
                <a:cs typeface="Times New Roman" panose="02020603050405020304" pitchFamily="18" charset="0"/>
                <a:sym typeface="Arial"/>
              </a:rPr>
              <a:t>Disponível</a:t>
            </a:r>
            <a:r>
              <a:rPr lang="en-US" sz="1100" b="0" i="0" u="none" strike="noStrike" kern="100" cap="none" dirty="0">
                <a:solidFill>
                  <a:srgbClr val="000000"/>
                </a:solidFill>
                <a:effectLst/>
                <a:highlight>
                  <a:srgbClr val="00FFFF"/>
                </a:highlight>
                <a:latin typeface="Arial"/>
                <a:ea typeface="Aptos" panose="020B0004020202020204" pitchFamily="34" charset="0"/>
                <a:cs typeface="Times New Roman" panose="02020603050405020304" pitchFamily="18" charset="0"/>
                <a:sym typeface="Arial"/>
              </a:rPr>
              <a:t> </a:t>
            </a:r>
            <a:r>
              <a:rPr lang="en-US" sz="1100" b="0" i="0" u="none" strike="noStrike" kern="100" cap="none" dirty="0" err="1">
                <a:solidFill>
                  <a:srgbClr val="000000"/>
                </a:solidFill>
                <a:effectLst/>
                <a:highlight>
                  <a:srgbClr val="00FFFF"/>
                </a:highlight>
                <a:latin typeface="Arial"/>
                <a:ea typeface="Aptos" panose="020B0004020202020204" pitchFamily="34" charset="0"/>
                <a:cs typeface="Times New Roman" panose="02020603050405020304" pitchFamily="18" charset="0"/>
                <a:sym typeface="Arial"/>
              </a:rPr>
              <a:t>em</a:t>
            </a:r>
            <a:r>
              <a:rPr lang="en-US" sz="1100" b="0" i="0" u="none" strike="noStrike" kern="100" cap="none" dirty="0">
                <a:solidFill>
                  <a:srgbClr val="000000"/>
                </a:solidFill>
                <a:effectLst/>
                <a:highlight>
                  <a:srgbClr val="00FFFF"/>
                </a:highlight>
                <a:latin typeface="Arial"/>
                <a:ea typeface="Aptos" panose="020B0004020202020204" pitchFamily="34" charset="0"/>
                <a:cs typeface="Times New Roman" panose="02020603050405020304" pitchFamily="18" charset="0"/>
                <a:sym typeface="Arial"/>
              </a:rPr>
              <a:t>: </a:t>
            </a:r>
            <a:r>
              <a:rPr lang="pt-BR" sz="1100" b="0" i="0" u="sng" strike="noStrike" kern="100" cap="none" dirty="0">
                <a:solidFill>
                  <a:srgbClr val="467886"/>
                </a:solidFill>
                <a:effectLst/>
                <a:highlight>
                  <a:srgbClr val="00FFFF"/>
                </a:highlight>
                <a:latin typeface="Arial"/>
                <a:ea typeface="Aptos" panose="020B0004020202020204" pitchFamily="34" charset="0"/>
                <a:cs typeface="Times New Roman" panose="02020603050405020304" pitchFamily="18" charset="0"/>
                <a:sym typeface="Arial"/>
                <a:hlinkClick r:id="rId3"/>
              </a:rPr>
              <a:t>https://www.gettyimages.com.br/detail/foto/radiate-positive-vibes-imagem-royalty-free/1048803640?phrase=ILUSTRA%C3%87%C3%83O+DE+MO%C3%87A+COM+FLORES&amp;adppopup=true</a:t>
            </a:r>
            <a:r>
              <a:rPr lang="en-US" sz="1100" b="0" i="0" u="none" strike="noStrike" kern="100" cap="none" dirty="0">
                <a:solidFill>
                  <a:schemeClr val="tx1"/>
                </a:solidFill>
                <a:effectLst/>
                <a:highlight>
                  <a:srgbClr val="00FFFF"/>
                </a:highlight>
                <a:latin typeface="Arial"/>
                <a:ea typeface="Aptos" panose="020B0004020202020204" pitchFamily="34" charset="0"/>
                <a:cs typeface="Times New Roman" panose="02020603050405020304" pitchFamily="18" charset="0"/>
                <a:sym typeface="Arial"/>
              </a:rPr>
              <a:t>. </a:t>
            </a:r>
            <a:r>
              <a:rPr lang="en-US" sz="1100" b="0" i="0" u="none" strike="noStrike" kern="100" cap="none" dirty="0" err="1">
                <a:solidFill>
                  <a:schemeClr val="tx1"/>
                </a:solidFill>
                <a:effectLst/>
                <a:highlight>
                  <a:srgbClr val="00FFFF"/>
                </a:highlight>
                <a:latin typeface="Arial"/>
                <a:ea typeface="Aptos" panose="020B0004020202020204" pitchFamily="34" charset="0"/>
                <a:cs typeface="Times New Roman" panose="02020603050405020304" pitchFamily="18" charset="0"/>
                <a:sym typeface="Arial"/>
              </a:rPr>
              <a:t>Acesso</a:t>
            </a:r>
            <a:r>
              <a:rPr lang="en-US" sz="1100" b="0" i="0" u="none" strike="noStrike" kern="100" cap="none" dirty="0">
                <a:solidFill>
                  <a:schemeClr val="tx1"/>
                </a:solidFill>
                <a:effectLst/>
                <a:highlight>
                  <a:srgbClr val="00FFFF"/>
                </a:highlight>
                <a:latin typeface="Arial"/>
                <a:ea typeface="Aptos" panose="020B0004020202020204" pitchFamily="34" charset="0"/>
                <a:cs typeface="Times New Roman" panose="02020603050405020304" pitchFamily="18" charset="0"/>
                <a:sym typeface="Arial"/>
              </a:rPr>
              <a:t> </a:t>
            </a:r>
            <a:r>
              <a:rPr lang="en-US" sz="1100" b="0" i="0" u="none" strike="noStrike" kern="100" cap="none" dirty="0" err="1">
                <a:solidFill>
                  <a:schemeClr val="tx1"/>
                </a:solidFill>
                <a:effectLst/>
                <a:highlight>
                  <a:srgbClr val="00FFFF"/>
                </a:highlight>
                <a:latin typeface="Arial"/>
                <a:ea typeface="Aptos" panose="020B0004020202020204" pitchFamily="34" charset="0"/>
                <a:cs typeface="Times New Roman" panose="02020603050405020304" pitchFamily="18" charset="0"/>
                <a:sym typeface="Arial"/>
              </a:rPr>
              <a:t>em</a:t>
            </a:r>
            <a:r>
              <a:rPr lang="en-US" sz="1100" b="0" i="0" u="none" strike="noStrike" kern="100" cap="none" dirty="0">
                <a:solidFill>
                  <a:schemeClr val="tx1"/>
                </a:solidFill>
                <a:effectLst/>
                <a:highlight>
                  <a:srgbClr val="00FFFF"/>
                </a:highlight>
                <a:latin typeface="Arial"/>
                <a:ea typeface="Aptos" panose="020B0004020202020204" pitchFamily="34" charset="0"/>
                <a:cs typeface="Times New Roman" panose="02020603050405020304" pitchFamily="18" charset="0"/>
                <a:sym typeface="Arial"/>
              </a:rPr>
              <a:t>: 15 </a:t>
            </a:r>
            <a:r>
              <a:rPr lang="en-US" sz="1100" b="0" i="0" u="none" strike="noStrike" kern="100" cap="none" dirty="0" err="1">
                <a:solidFill>
                  <a:schemeClr val="tx1"/>
                </a:solidFill>
                <a:effectLst/>
                <a:highlight>
                  <a:srgbClr val="00FFFF"/>
                </a:highlight>
                <a:latin typeface="Arial"/>
                <a:ea typeface="Aptos" panose="020B0004020202020204" pitchFamily="34" charset="0"/>
                <a:cs typeface="Times New Roman" panose="02020603050405020304" pitchFamily="18" charset="0"/>
                <a:sym typeface="Arial"/>
              </a:rPr>
              <a:t>jul.</a:t>
            </a:r>
            <a:r>
              <a:rPr lang="en-US" sz="1100" b="0" i="0" u="none" strike="noStrike" kern="100" cap="none" dirty="0">
                <a:solidFill>
                  <a:schemeClr val="tx1"/>
                </a:solidFill>
                <a:effectLst/>
                <a:highlight>
                  <a:srgbClr val="00FFFF"/>
                </a:highlight>
                <a:latin typeface="Arial"/>
                <a:ea typeface="Aptos" panose="020B0004020202020204" pitchFamily="34" charset="0"/>
                <a:cs typeface="Times New Roman" panose="02020603050405020304" pitchFamily="18" charset="0"/>
                <a:sym typeface="Arial"/>
              </a:rPr>
              <a:t> 2024.</a:t>
            </a:r>
            <a:r>
              <a:rPr lang="en-US" sz="1100" b="0" i="0" u="none" strike="noStrike" kern="100" cap="none" dirty="0">
                <a:solidFill>
                  <a:srgbClr val="000000"/>
                </a:solidFill>
                <a:effectLst/>
                <a:highlight>
                  <a:srgbClr val="00FFFF"/>
                </a:highlight>
                <a:latin typeface="Arial"/>
                <a:ea typeface="Aptos" panose="020B0004020202020204" pitchFamily="34" charset="0"/>
                <a:cs typeface="Times New Roman" panose="02020603050405020304" pitchFamily="18" charset="0"/>
                <a:sym typeface="Arial"/>
              </a:rPr>
              <a:t> </a:t>
            </a:r>
            <a:r>
              <a:rPr lang="pt-BR" sz="1100" b="0" i="0" u="none" strike="noStrike" kern="100" cap="none" dirty="0">
                <a:solidFill>
                  <a:srgbClr val="000000"/>
                </a:solidFill>
                <a:effectLst/>
                <a:highlight>
                  <a:srgbClr val="00FFFF"/>
                </a:highlight>
                <a:latin typeface="Arial"/>
                <a:ea typeface="Aptos" panose="020B0004020202020204" pitchFamily="34" charset="0"/>
                <a:cs typeface="Times New Roman" panose="02020603050405020304" pitchFamily="18" charset="0"/>
                <a:sym typeface="Arial"/>
              </a:rPr>
              <a:t> </a:t>
            </a:r>
          </a:p>
          <a:p>
            <a:pPr marL="0" indent="0">
              <a:buNone/>
            </a:pPr>
            <a:endParaRPr lang="pt-BR" dirty="0">
              <a:latin typeface="+mn-lt"/>
            </a:endParaRPr>
          </a:p>
        </p:txBody>
      </p:sp>
    </p:spTree>
    <p:extLst>
      <p:ext uri="{BB962C8B-B14F-4D97-AF65-F5344CB8AC3E}">
        <p14:creationId xmlns:p14="http://schemas.microsoft.com/office/powerpoint/2010/main" val="20372897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b="0" i="0" u="none" strike="noStrike" kern="100" cap="none" dirty="0">
                <a:solidFill>
                  <a:srgbClr val="000000"/>
                </a:solidFill>
                <a:effectLst/>
                <a:highlight>
                  <a:srgbClr val="00FFFF"/>
                </a:highlight>
                <a:latin typeface="Arial"/>
                <a:ea typeface="Aptos" panose="020B0004020202020204" pitchFamily="34" charset="0"/>
                <a:cs typeface="Times New Roman" panose="02020603050405020304" pitchFamily="18" charset="0"/>
                <a:sym typeface="Arial"/>
              </a:rPr>
              <a:t>Getty Images. </a:t>
            </a:r>
            <a:r>
              <a:rPr lang="en-US" sz="1100" b="0" i="0" u="none" strike="noStrike" kern="100" cap="none" dirty="0" err="1">
                <a:solidFill>
                  <a:srgbClr val="000000"/>
                </a:solidFill>
                <a:effectLst/>
                <a:highlight>
                  <a:srgbClr val="00FFFF"/>
                </a:highlight>
                <a:latin typeface="Arial"/>
                <a:ea typeface="Aptos" panose="020B0004020202020204" pitchFamily="34" charset="0"/>
                <a:cs typeface="Times New Roman" panose="02020603050405020304" pitchFamily="18" charset="0"/>
                <a:sym typeface="Arial"/>
              </a:rPr>
              <a:t>Disponível</a:t>
            </a:r>
            <a:r>
              <a:rPr lang="en-US" sz="1100" b="0" i="0" u="none" strike="noStrike" kern="100" cap="none" dirty="0">
                <a:solidFill>
                  <a:srgbClr val="000000"/>
                </a:solidFill>
                <a:effectLst/>
                <a:highlight>
                  <a:srgbClr val="00FFFF"/>
                </a:highlight>
                <a:latin typeface="Arial"/>
                <a:ea typeface="Aptos" panose="020B0004020202020204" pitchFamily="34" charset="0"/>
                <a:cs typeface="Times New Roman" panose="02020603050405020304" pitchFamily="18" charset="0"/>
                <a:sym typeface="Arial"/>
              </a:rPr>
              <a:t> </a:t>
            </a:r>
            <a:r>
              <a:rPr lang="en-US" sz="1100" b="0" i="0" u="none" strike="noStrike" kern="100" cap="none" dirty="0" err="1">
                <a:solidFill>
                  <a:srgbClr val="000000"/>
                </a:solidFill>
                <a:effectLst/>
                <a:highlight>
                  <a:srgbClr val="00FFFF"/>
                </a:highlight>
                <a:latin typeface="Arial"/>
                <a:ea typeface="Aptos" panose="020B0004020202020204" pitchFamily="34" charset="0"/>
                <a:cs typeface="Times New Roman" panose="02020603050405020304" pitchFamily="18" charset="0"/>
                <a:sym typeface="Arial"/>
              </a:rPr>
              <a:t>em</a:t>
            </a:r>
            <a:r>
              <a:rPr lang="en-US" sz="1100" b="0" i="0" u="none" strike="noStrike" kern="100" cap="none" dirty="0">
                <a:solidFill>
                  <a:srgbClr val="000000"/>
                </a:solidFill>
                <a:effectLst/>
                <a:highlight>
                  <a:srgbClr val="00FFFF"/>
                </a:highlight>
                <a:latin typeface="Arial"/>
                <a:ea typeface="Aptos" panose="020B0004020202020204" pitchFamily="34" charset="0"/>
                <a:cs typeface="Times New Roman" panose="02020603050405020304" pitchFamily="18" charset="0"/>
                <a:sym typeface="Arial"/>
              </a:rPr>
              <a:t>: </a:t>
            </a:r>
            <a:r>
              <a:rPr lang="pt-BR" sz="1100" b="0" i="0" u="sng" strike="noStrike" kern="100" cap="none" dirty="0">
                <a:solidFill>
                  <a:srgbClr val="467886"/>
                </a:solidFill>
                <a:effectLst/>
                <a:highlight>
                  <a:srgbClr val="00FFFF"/>
                </a:highlight>
                <a:latin typeface="Arial"/>
                <a:ea typeface="Aptos" panose="020B0004020202020204" pitchFamily="34" charset="0"/>
                <a:cs typeface="Times New Roman" panose="02020603050405020304" pitchFamily="18" charset="0"/>
                <a:sym typeface="Arial"/>
                <a:hlinkClick r:id="rId3"/>
              </a:rPr>
              <a:t>https://www.gettyimages.com.br/detail/foto/radiate-positive-vibes-imagem-royalty-free/1048803640?phrase=ILUSTRA%C3%87%C3%83O+DE+MO%C3%87A+COM+FLORES&amp;adppopup=true</a:t>
            </a:r>
            <a:r>
              <a:rPr lang="en-US" sz="1100" b="0" i="0" u="none" strike="noStrike" kern="100" cap="none" dirty="0">
                <a:solidFill>
                  <a:schemeClr val="tx1"/>
                </a:solidFill>
                <a:effectLst/>
                <a:highlight>
                  <a:srgbClr val="00FFFF"/>
                </a:highlight>
                <a:latin typeface="Arial"/>
                <a:ea typeface="Aptos" panose="020B0004020202020204" pitchFamily="34" charset="0"/>
                <a:cs typeface="Times New Roman" panose="02020603050405020304" pitchFamily="18" charset="0"/>
                <a:sym typeface="Arial"/>
              </a:rPr>
              <a:t>. </a:t>
            </a:r>
            <a:r>
              <a:rPr lang="en-US" sz="1100" b="0" i="0" u="none" strike="noStrike" kern="100" cap="none" dirty="0" err="1">
                <a:solidFill>
                  <a:schemeClr val="tx1"/>
                </a:solidFill>
                <a:effectLst/>
                <a:highlight>
                  <a:srgbClr val="00FFFF"/>
                </a:highlight>
                <a:latin typeface="Arial"/>
                <a:ea typeface="Aptos" panose="020B0004020202020204" pitchFamily="34" charset="0"/>
                <a:cs typeface="Times New Roman" panose="02020603050405020304" pitchFamily="18" charset="0"/>
                <a:sym typeface="Arial"/>
              </a:rPr>
              <a:t>Acesso</a:t>
            </a:r>
            <a:r>
              <a:rPr lang="en-US" sz="1100" b="0" i="0" u="none" strike="noStrike" kern="100" cap="none" dirty="0">
                <a:solidFill>
                  <a:schemeClr val="tx1"/>
                </a:solidFill>
                <a:effectLst/>
                <a:highlight>
                  <a:srgbClr val="00FFFF"/>
                </a:highlight>
                <a:latin typeface="Arial"/>
                <a:ea typeface="Aptos" panose="020B0004020202020204" pitchFamily="34" charset="0"/>
                <a:cs typeface="Times New Roman" panose="02020603050405020304" pitchFamily="18" charset="0"/>
                <a:sym typeface="Arial"/>
              </a:rPr>
              <a:t> </a:t>
            </a:r>
            <a:r>
              <a:rPr lang="en-US" sz="1100" b="0" i="0" u="none" strike="noStrike" kern="100" cap="none" dirty="0" err="1">
                <a:solidFill>
                  <a:schemeClr val="tx1"/>
                </a:solidFill>
                <a:effectLst/>
                <a:highlight>
                  <a:srgbClr val="00FFFF"/>
                </a:highlight>
                <a:latin typeface="Arial"/>
                <a:ea typeface="Aptos" panose="020B0004020202020204" pitchFamily="34" charset="0"/>
                <a:cs typeface="Times New Roman" panose="02020603050405020304" pitchFamily="18" charset="0"/>
                <a:sym typeface="Arial"/>
              </a:rPr>
              <a:t>em</a:t>
            </a:r>
            <a:r>
              <a:rPr lang="en-US" sz="1100" b="0" i="0" u="none" strike="noStrike" kern="100" cap="none" dirty="0">
                <a:solidFill>
                  <a:schemeClr val="tx1"/>
                </a:solidFill>
                <a:effectLst/>
                <a:highlight>
                  <a:srgbClr val="00FFFF"/>
                </a:highlight>
                <a:latin typeface="Arial"/>
                <a:ea typeface="Aptos" panose="020B0004020202020204" pitchFamily="34" charset="0"/>
                <a:cs typeface="Times New Roman" panose="02020603050405020304" pitchFamily="18" charset="0"/>
                <a:sym typeface="Arial"/>
              </a:rPr>
              <a:t>: 15 </a:t>
            </a:r>
            <a:r>
              <a:rPr lang="en-US" sz="1100" b="0" i="0" u="none" strike="noStrike" kern="100" cap="none" dirty="0" err="1">
                <a:solidFill>
                  <a:schemeClr val="tx1"/>
                </a:solidFill>
                <a:effectLst/>
                <a:highlight>
                  <a:srgbClr val="00FFFF"/>
                </a:highlight>
                <a:latin typeface="Arial"/>
                <a:ea typeface="Aptos" panose="020B0004020202020204" pitchFamily="34" charset="0"/>
                <a:cs typeface="Times New Roman" panose="02020603050405020304" pitchFamily="18" charset="0"/>
                <a:sym typeface="Arial"/>
              </a:rPr>
              <a:t>jul.</a:t>
            </a:r>
            <a:r>
              <a:rPr lang="en-US" sz="1100" b="0" i="0" u="none" strike="noStrike" kern="100" cap="none" dirty="0">
                <a:solidFill>
                  <a:schemeClr val="tx1"/>
                </a:solidFill>
                <a:effectLst/>
                <a:highlight>
                  <a:srgbClr val="00FFFF"/>
                </a:highlight>
                <a:latin typeface="Arial"/>
                <a:ea typeface="Aptos" panose="020B0004020202020204" pitchFamily="34" charset="0"/>
                <a:cs typeface="Times New Roman" panose="02020603050405020304" pitchFamily="18" charset="0"/>
                <a:sym typeface="Arial"/>
              </a:rPr>
              <a:t> 2024.</a:t>
            </a:r>
            <a:r>
              <a:rPr lang="en-US" sz="1100" b="0" i="0" u="none" strike="noStrike" kern="100" cap="none" dirty="0">
                <a:solidFill>
                  <a:srgbClr val="000000"/>
                </a:solidFill>
                <a:effectLst/>
                <a:highlight>
                  <a:srgbClr val="00FFFF"/>
                </a:highlight>
                <a:latin typeface="Arial"/>
                <a:ea typeface="Aptos" panose="020B0004020202020204" pitchFamily="34" charset="0"/>
                <a:cs typeface="Times New Roman" panose="02020603050405020304" pitchFamily="18" charset="0"/>
                <a:sym typeface="Arial"/>
              </a:rPr>
              <a:t> </a:t>
            </a:r>
            <a:r>
              <a:rPr lang="pt-BR" sz="1100" b="0" i="0" u="none" strike="noStrike" kern="100" cap="none" dirty="0">
                <a:solidFill>
                  <a:srgbClr val="000000"/>
                </a:solidFill>
                <a:effectLst/>
                <a:highlight>
                  <a:srgbClr val="00FFFF"/>
                </a:highlight>
                <a:latin typeface="Arial"/>
                <a:ea typeface="Aptos" panose="020B0004020202020204" pitchFamily="34" charset="0"/>
                <a:cs typeface="Times New Roman" panose="02020603050405020304" pitchFamily="18" charset="0"/>
                <a:sym typeface="Arial"/>
              </a:rPr>
              <a:t> </a:t>
            </a:r>
          </a:p>
          <a:p>
            <a:pPr marL="0" indent="0">
              <a:buNone/>
            </a:pPr>
            <a:endParaRPr lang="pt-BR" dirty="0">
              <a:latin typeface="+mn-lt"/>
            </a:endParaRPr>
          </a:p>
        </p:txBody>
      </p:sp>
    </p:spTree>
    <p:extLst>
      <p:ext uri="{BB962C8B-B14F-4D97-AF65-F5344CB8AC3E}">
        <p14:creationId xmlns:p14="http://schemas.microsoft.com/office/powerpoint/2010/main" val="29744109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pPr marL="0" indent="0">
              <a:lnSpc>
                <a:spcPct val="115000"/>
              </a:lnSpc>
              <a:spcAft>
                <a:spcPts val="600"/>
              </a:spcAft>
              <a:buNone/>
            </a:pPr>
            <a:r>
              <a:rPr lang="pt-BR" sz="1100" dirty="0"/>
              <a:t>Calendário anual. </a:t>
            </a:r>
          </a:p>
          <a:p>
            <a:pPr marL="0" indent="0">
              <a:buNone/>
            </a:pPr>
            <a:r>
              <a:rPr lang="pt-BR" sz="1100" dirty="0"/>
              <a:t>https://www.canva.com/design/DAGvTnxLGc0/Ease0t_Kn_FJLkS309qDKw/edit </a:t>
            </a:r>
          </a:p>
          <a:p>
            <a:pPr marL="0" indent="0">
              <a:buNone/>
            </a:pPr>
            <a:endParaRPr lang="pt-BR" dirty="0"/>
          </a:p>
        </p:txBody>
      </p:sp>
    </p:spTree>
    <p:extLst>
      <p:ext uri="{BB962C8B-B14F-4D97-AF65-F5344CB8AC3E}">
        <p14:creationId xmlns:p14="http://schemas.microsoft.com/office/powerpoint/2010/main" val="245744404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13.png"/><Relationship Id="rId4" Type="http://schemas.openxmlformats.org/officeDocument/2006/relationships/image" Target="../media/image12.png"/></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APA - MAT">
  <p:cSld name="CAPA - MAT">
    <p:bg>
      <p:bgPr>
        <a:blipFill>
          <a:blip r:embed="rId2">
            <a:alphaModFix/>
          </a:blip>
          <a:stretch>
            <a:fillRect/>
          </a:stretch>
        </a:blipFill>
        <a:effectLst/>
      </p:bgPr>
    </p:bg>
    <p:spTree>
      <p:nvGrpSpPr>
        <p:cNvPr id="1" name="Shape 9"/>
        <p:cNvGrpSpPr/>
        <p:nvPr/>
      </p:nvGrpSpPr>
      <p:grpSpPr>
        <a:xfrm>
          <a:off x="0" y="0"/>
          <a:ext cx="0" cy="0"/>
          <a:chOff x="0" y="0"/>
          <a:chExt cx="0" cy="0"/>
        </a:xfrm>
      </p:grpSpPr>
      <p:sp>
        <p:nvSpPr>
          <p:cNvPr id="10" name="Google Shape;10;p8"/>
          <p:cNvSpPr txBox="1">
            <a:spLocks noGrp="1"/>
          </p:cNvSpPr>
          <p:nvPr>
            <p:ph type="sldNum" idx="12"/>
          </p:nvPr>
        </p:nvSpPr>
        <p:spPr>
          <a:xfrm>
            <a:off x="11293669" y="6248544"/>
            <a:ext cx="731409" cy="389756"/>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pt-BR" smtClean="0"/>
              <a:pPr/>
              <a:t>‹nº›</a:t>
            </a:fld>
            <a:endParaRPr lang="pt-BR" dirty="0"/>
          </a:p>
        </p:txBody>
      </p:sp>
      <p:pic>
        <p:nvPicPr>
          <p:cNvPr id="11" name="Google Shape;11;p8"/>
          <p:cNvPicPr preferRelativeResize="0"/>
          <p:nvPr/>
        </p:nvPicPr>
        <p:blipFill rotWithShape="1">
          <a:blip r:embed="rId3">
            <a:alphaModFix/>
          </a:blip>
          <a:srcRect/>
          <a:stretch/>
        </p:blipFill>
        <p:spPr>
          <a:xfrm>
            <a:off x="333085" y="340600"/>
            <a:ext cx="1453288" cy="1157133"/>
          </a:xfrm>
          <a:prstGeom prst="rect">
            <a:avLst/>
          </a:prstGeom>
          <a:noFill/>
          <a:ln>
            <a:noFill/>
          </a:ln>
        </p:spPr>
      </p:pic>
      <p:pic>
        <p:nvPicPr>
          <p:cNvPr id="12" name="Google Shape;12;p8"/>
          <p:cNvPicPr preferRelativeResize="0"/>
          <p:nvPr/>
        </p:nvPicPr>
        <p:blipFill rotWithShape="1">
          <a:blip r:embed="rId4">
            <a:alphaModFix/>
          </a:blip>
          <a:srcRect/>
          <a:stretch/>
        </p:blipFill>
        <p:spPr>
          <a:xfrm>
            <a:off x="2029405" y="536802"/>
            <a:ext cx="1453288" cy="545985"/>
          </a:xfrm>
          <a:prstGeom prst="rect">
            <a:avLst/>
          </a:prstGeom>
          <a:noFill/>
          <a:ln>
            <a:noFill/>
          </a:ln>
        </p:spPr>
      </p:pic>
      <p:pic>
        <p:nvPicPr>
          <p:cNvPr id="13" name="Google Shape;13;p8"/>
          <p:cNvPicPr preferRelativeResize="0"/>
          <p:nvPr/>
        </p:nvPicPr>
        <p:blipFill rotWithShape="1">
          <a:blip r:embed="rId5">
            <a:alphaModFix/>
          </a:blip>
          <a:srcRect/>
          <a:stretch/>
        </p:blipFill>
        <p:spPr>
          <a:xfrm>
            <a:off x="5457179" y="809985"/>
            <a:ext cx="1382373" cy="1338951"/>
          </a:xfrm>
          <a:prstGeom prst="rect">
            <a:avLst/>
          </a:prstGeom>
          <a:noFill/>
          <a:ln>
            <a:noFill/>
          </a:ln>
        </p:spPr>
      </p:pic>
      <p:sp>
        <p:nvSpPr>
          <p:cNvPr id="14" name="Google Shape;14;p8"/>
          <p:cNvSpPr txBox="1"/>
          <p:nvPr/>
        </p:nvSpPr>
        <p:spPr>
          <a:xfrm rot="-5400000">
            <a:off x="11493153" y="1477365"/>
            <a:ext cx="1178800" cy="389682"/>
          </a:xfrm>
          <a:prstGeom prst="rect">
            <a:avLst/>
          </a:prstGeom>
          <a:noFill/>
          <a:ln>
            <a:noFill/>
          </a:ln>
        </p:spPr>
        <p:txBody>
          <a:bodyPr spcFirstLastPara="1" wrap="square" lIns="121868" tIns="121868" rIns="121868" bIns="121868"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933" b="0" i="0" u="none" strike="noStrike" cap="none">
                <a:solidFill>
                  <a:srgbClr val="333333"/>
                </a:solidFill>
                <a:latin typeface="Grandstander Medium"/>
                <a:ea typeface="Grandstander Medium"/>
                <a:cs typeface="Grandstander Medium"/>
                <a:sym typeface="Grandstander Medium"/>
              </a:rPr>
              <a:t>2026_AI_V1</a:t>
            </a:r>
            <a:endParaRPr sz="933" b="0" i="0" u="none" strike="noStrike" cap="none">
              <a:solidFill>
                <a:srgbClr val="000000"/>
              </a:solidFill>
              <a:latin typeface="Grandstander Medium"/>
              <a:ea typeface="Grandstander Medium"/>
              <a:cs typeface="Grandstander Medium"/>
              <a:sym typeface="Grandstander Medium"/>
            </a:endParaRPr>
          </a:p>
        </p:txBody>
      </p:sp>
      <p:pic>
        <p:nvPicPr>
          <p:cNvPr id="15" name="Google Shape;15;p8" descr="Forma&#10;&#10;O conteúdo gerado por IA pode estar incorreto."/>
          <p:cNvPicPr preferRelativeResize="0"/>
          <p:nvPr/>
        </p:nvPicPr>
        <p:blipFill rotWithShape="1">
          <a:blip r:embed="rId6">
            <a:alphaModFix/>
          </a:blip>
          <a:srcRect/>
          <a:stretch/>
        </p:blipFill>
        <p:spPr>
          <a:xfrm>
            <a:off x="8756585" y="5943072"/>
            <a:ext cx="3340824" cy="833547"/>
          </a:xfrm>
          <a:prstGeom prst="rect">
            <a:avLst/>
          </a:prstGeom>
          <a:noFill/>
          <a:ln>
            <a:noFill/>
          </a:ln>
        </p:spPr>
      </p:pic>
      <p:pic>
        <p:nvPicPr>
          <p:cNvPr id="16" name="Google Shape;16;p8"/>
          <p:cNvPicPr preferRelativeResize="0"/>
          <p:nvPr/>
        </p:nvPicPr>
        <p:blipFill rotWithShape="1">
          <a:blip r:embed="rId7">
            <a:alphaModFix/>
          </a:blip>
          <a:srcRect/>
          <a:stretch/>
        </p:blipFill>
        <p:spPr>
          <a:xfrm>
            <a:off x="10439549" y="340602"/>
            <a:ext cx="1382373" cy="1358033"/>
          </a:xfrm>
          <a:prstGeom prst="rect">
            <a:avLst/>
          </a:prstGeom>
          <a:noFill/>
          <a:ln>
            <a:noFill/>
          </a:ln>
        </p:spPr>
      </p:pic>
      <p:sp>
        <p:nvSpPr>
          <p:cNvPr id="17" name="Google Shape;17;p8"/>
          <p:cNvSpPr/>
          <p:nvPr/>
        </p:nvSpPr>
        <p:spPr>
          <a:xfrm rot="-48255" flipH="1">
            <a:off x="10673069" y="1045337"/>
            <a:ext cx="1082625" cy="565675"/>
          </a:xfrm>
          <a:prstGeom prst="roundRect">
            <a:avLst>
              <a:gd name="adj" fmla="val 7293"/>
            </a:avLst>
          </a:prstGeom>
          <a:noFill/>
          <a:ln>
            <a:noFill/>
          </a:ln>
        </p:spPr>
        <p:txBody>
          <a:bodyPr spcFirstLastPara="1" wrap="square" lIns="121868" tIns="121868" rIns="121868" bIns="121868"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pt-BR" sz="2666" b="0" i="0" u="none" strike="noStrike" cap="none">
                <a:solidFill>
                  <a:srgbClr val="FFFFFF"/>
                </a:solidFill>
                <a:latin typeface="Grandstander Medium"/>
                <a:ea typeface="Grandstander Medium"/>
                <a:cs typeface="Grandstander Medium"/>
                <a:sym typeface="Grandstander Medium"/>
              </a:rPr>
              <a:t>ANO</a:t>
            </a:r>
            <a:endParaRPr sz="2666" b="0" i="0" u="none" strike="noStrike" cap="none">
              <a:solidFill>
                <a:srgbClr val="FFFFFF"/>
              </a:solidFill>
              <a:latin typeface="Arial"/>
              <a:ea typeface="Arial"/>
              <a:cs typeface="Arial"/>
              <a:sym typeface="Arial"/>
            </a:endParaRPr>
          </a:p>
        </p:txBody>
      </p:sp>
    </p:spTree>
    <p:extLst>
      <p:ext uri="{BB962C8B-B14F-4D97-AF65-F5344CB8AC3E}">
        <p14:creationId xmlns:p14="http://schemas.microsoft.com/office/powerpoint/2010/main" val="191239345"/>
      </p:ext>
    </p:extLst>
  </p:cSld>
  <p:clrMapOvr>
    <a:masterClrMapping/>
  </p:clrMapOvr>
  <p:hf sldNum="0" hdr="0" ftr="0" dt="0"/>
  <p:extLst>
    <p:ext uri="{DCECCB84-F9BA-43D5-87BE-67443E8EF086}">
      <p15:sldGuideLst xmlns:p15="http://schemas.microsoft.com/office/powerpoint/2012/main">
        <p15:guide id="1" orient="horz" pos="2160" userDrawn="1">
          <p15:clr>
            <a:srgbClr val="FBAE40"/>
          </p15:clr>
        </p15:guide>
        <p15:guide id="2" pos="3839"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10. Contra capa">
  <p:cSld name="1_10. Contra capa">
    <p:bg>
      <p:bgPr>
        <a:blipFill>
          <a:blip r:embed="rId2">
            <a:alphaModFix/>
          </a:blip>
          <a:stretch>
            <a:fillRect/>
          </a:stretch>
        </a:blipFill>
        <a:effectLst/>
      </p:bgPr>
    </p:bg>
    <p:spTree>
      <p:nvGrpSpPr>
        <p:cNvPr id="1" name="Shape 73"/>
        <p:cNvGrpSpPr/>
        <p:nvPr/>
      </p:nvGrpSpPr>
      <p:grpSpPr>
        <a:xfrm>
          <a:off x="0" y="0"/>
          <a:ext cx="0" cy="0"/>
          <a:chOff x="0" y="0"/>
          <a:chExt cx="0" cy="0"/>
        </a:xfrm>
      </p:grpSpPr>
      <p:pic>
        <p:nvPicPr>
          <p:cNvPr id="74" name="Google Shape;74;p31" descr="Padrão do plano de fundo&#10;&#10;O conteúdo gerado por IA pode estar incorreto."/>
          <p:cNvPicPr preferRelativeResize="0"/>
          <p:nvPr/>
        </p:nvPicPr>
        <p:blipFill rotWithShape="1">
          <a:blip r:embed="rId3">
            <a:alphaModFix/>
          </a:blip>
          <a:srcRect/>
          <a:stretch/>
        </p:blipFill>
        <p:spPr>
          <a:xfrm>
            <a:off x="0" y="2"/>
            <a:ext cx="12188825" cy="6857999"/>
          </a:xfrm>
          <a:prstGeom prst="rect">
            <a:avLst/>
          </a:prstGeom>
          <a:noFill/>
          <a:ln>
            <a:noFill/>
          </a:ln>
        </p:spPr>
      </p:pic>
      <p:pic>
        <p:nvPicPr>
          <p:cNvPr id="75" name="Google Shape;75;p31"/>
          <p:cNvPicPr preferRelativeResize="0"/>
          <p:nvPr/>
        </p:nvPicPr>
        <p:blipFill rotWithShape="1">
          <a:blip r:embed="rId4">
            <a:alphaModFix/>
          </a:blip>
          <a:srcRect/>
          <a:stretch/>
        </p:blipFill>
        <p:spPr>
          <a:xfrm>
            <a:off x="827826" y="662248"/>
            <a:ext cx="4047706" cy="1400928"/>
          </a:xfrm>
          <a:prstGeom prst="rect">
            <a:avLst/>
          </a:prstGeom>
          <a:noFill/>
          <a:ln>
            <a:noFill/>
          </a:ln>
        </p:spPr>
      </p:pic>
      <p:pic>
        <p:nvPicPr>
          <p:cNvPr id="76" name="Google Shape;76;p31"/>
          <p:cNvPicPr preferRelativeResize="0"/>
          <p:nvPr/>
        </p:nvPicPr>
        <p:blipFill rotWithShape="1">
          <a:blip r:embed="rId5">
            <a:alphaModFix/>
          </a:blip>
          <a:srcRect/>
          <a:stretch/>
        </p:blipFill>
        <p:spPr>
          <a:xfrm>
            <a:off x="2283259" y="1099786"/>
            <a:ext cx="7879987" cy="4815911"/>
          </a:xfrm>
          <a:prstGeom prst="rect">
            <a:avLst/>
          </a:prstGeom>
          <a:noFill/>
          <a:ln>
            <a:noFill/>
          </a:ln>
        </p:spPr>
      </p:pic>
      <p:sp>
        <p:nvSpPr>
          <p:cNvPr id="77" name="Google Shape;77;p31"/>
          <p:cNvSpPr txBox="1"/>
          <p:nvPr/>
        </p:nvSpPr>
        <p:spPr>
          <a:xfrm rot="-5400000">
            <a:off x="11493153" y="482900"/>
            <a:ext cx="1178800" cy="389682"/>
          </a:xfrm>
          <a:prstGeom prst="rect">
            <a:avLst/>
          </a:prstGeom>
          <a:noFill/>
          <a:ln>
            <a:noFill/>
          </a:ln>
        </p:spPr>
        <p:txBody>
          <a:bodyPr spcFirstLastPara="1" wrap="square" lIns="121868" tIns="121868" rIns="121868" bIns="121868"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933" b="0" i="0" u="none" strike="noStrike" cap="none">
                <a:solidFill>
                  <a:srgbClr val="FFFFFF"/>
                </a:solidFill>
                <a:latin typeface="Grandstander Medium"/>
                <a:ea typeface="Grandstander Medium"/>
                <a:cs typeface="Grandstander Medium"/>
                <a:sym typeface="Grandstander Medium"/>
              </a:rPr>
              <a:t>2026_AI_V1</a:t>
            </a:r>
            <a:endParaRPr sz="933" b="0" i="0" u="none" strike="noStrike" cap="none">
              <a:solidFill>
                <a:srgbClr val="FFFFFF"/>
              </a:solidFill>
              <a:latin typeface="Grandstander Medium"/>
              <a:ea typeface="Grandstander Medium"/>
              <a:cs typeface="Grandstander Medium"/>
              <a:sym typeface="Grandstander Medium"/>
            </a:endParaRPr>
          </a:p>
        </p:txBody>
      </p:sp>
      <p:pic>
        <p:nvPicPr>
          <p:cNvPr id="78" name="Google Shape;78;p31" descr="Forma&#10;&#10;O conteúdo gerado por IA pode estar incorreto."/>
          <p:cNvPicPr preferRelativeResize="0"/>
          <p:nvPr/>
        </p:nvPicPr>
        <p:blipFill rotWithShape="1">
          <a:blip r:embed="rId6">
            <a:alphaModFix/>
          </a:blip>
          <a:srcRect/>
          <a:stretch/>
        </p:blipFill>
        <p:spPr>
          <a:xfrm>
            <a:off x="8756585" y="5943072"/>
            <a:ext cx="3340824" cy="833547"/>
          </a:xfrm>
          <a:prstGeom prst="rect">
            <a:avLst/>
          </a:prstGeom>
          <a:noFill/>
          <a:ln>
            <a:noFill/>
          </a:ln>
        </p:spPr>
      </p:pic>
      <p:sp>
        <p:nvSpPr>
          <p:cNvPr id="79" name="Google Shape;79;p31"/>
          <p:cNvSpPr/>
          <p:nvPr/>
        </p:nvSpPr>
        <p:spPr>
          <a:xfrm rot="-48255" flipH="1">
            <a:off x="799839" y="1071805"/>
            <a:ext cx="4155961" cy="565675"/>
          </a:xfrm>
          <a:prstGeom prst="roundRect">
            <a:avLst>
              <a:gd name="adj" fmla="val 7293"/>
            </a:avLst>
          </a:prstGeom>
          <a:noFill/>
          <a:ln>
            <a:noFill/>
          </a:ln>
        </p:spPr>
        <p:txBody>
          <a:bodyPr spcFirstLastPara="1" wrap="square" lIns="121868" tIns="121868" rIns="121868" bIns="121868"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pt-BR" sz="3732" b="0" i="0" u="none" strike="noStrike" cap="none">
                <a:solidFill>
                  <a:srgbClr val="FFFFFF"/>
                </a:solidFill>
                <a:latin typeface="Grandstander Medium"/>
                <a:ea typeface="Grandstander Medium"/>
                <a:cs typeface="Grandstander Medium"/>
                <a:sym typeface="Grandstander Medium"/>
              </a:rPr>
              <a:t>PARA PROFESSORES</a:t>
            </a:r>
            <a:endParaRPr sz="3732" b="0" i="0" u="none" strike="noStrike" cap="none">
              <a:solidFill>
                <a:srgbClr val="FFFFFF"/>
              </a:solidFill>
              <a:latin typeface="Arial"/>
              <a:ea typeface="Arial"/>
              <a:cs typeface="Arial"/>
              <a:sym typeface="Arial"/>
            </a:endParaRPr>
          </a:p>
        </p:txBody>
      </p:sp>
    </p:spTree>
    <p:extLst>
      <p:ext uri="{BB962C8B-B14F-4D97-AF65-F5344CB8AC3E}">
        <p14:creationId xmlns:p14="http://schemas.microsoft.com/office/powerpoint/2010/main" val="248526751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39"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6. Sistematizando">
  <p:cSld name="6. Sistematizando">
    <p:bg>
      <p:bgPr>
        <a:blipFill>
          <a:blip r:embed="rId2">
            <a:alphaModFix/>
          </a:blip>
          <a:stretch>
            <a:fillRect/>
          </a:stretch>
        </a:blipFill>
        <a:effectLst/>
      </p:bgPr>
    </p:bg>
    <p:spTree>
      <p:nvGrpSpPr>
        <p:cNvPr id="1" name="Shape 80"/>
        <p:cNvGrpSpPr/>
        <p:nvPr/>
      </p:nvGrpSpPr>
      <p:grpSpPr>
        <a:xfrm>
          <a:off x="0" y="0"/>
          <a:ext cx="0" cy="0"/>
          <a:chOff x="0" y="0"/>
          <a:chExt cx="0" cy="0"/>
        </a:xfrm>
      </p:grpSpPr>
      <p:sp>
        <p:nvSpPr>
          <p:cNvPr id="81" name="Google Shape;81;p32"/>
          <p:cNvSpPr txBox="1">
            <a:spLocks noGrp="1"/>
          </p:cNvSpPr>
          <p:nvPr>
            <p:ph type="sldNum" idx="12"/>
          </p:nvPr>
        </p:nvSpPr>
        <p:spPr>
          <a:xfrm>
            <a:off x="11293669" y="6248544"/>
            <a:ext cx="731409" cy="389756"/>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pt-BR" smtClean="0"/>
              <a:pPr/>
              <a:t>‹nº›</a:t>
            </a:fld>
            <a:endParaRPr lang="pt-BR" dirty="0"/>
          </a:p>
        </p:txBody>
      </p:sp>
      <p:sp>
        <p:nvSpPr>
          <p:cNvPr id="82" name="Google Shape;82;p32"/>
          <p:cNvSpPr/>
          <p:nvPr/>
        </p:nvSpPr>
        <p:spPr>
          <a:xfrm>
            <a:off x="273062" y="300433"/>
            <a:ext cx="11672959" cy="6268000"/>
          </a:xfrm>
          <a:prstGeom prst="roundRect">
            <a:avLst>
              <a:gd name="adj" fmla="val 3153"/>
            </a:avLst>
          </a:prstGeom>
          <a:solidFill>
            <a:srgbClr val="FFFFFF"/>
          </a:solidFill>
          <a:ln>
            <a:noFill/>
          </a:ln>
        </p:spPr>
        <p:txBody>
          <a:bodyPr spcFirstLastPara="1" wrap="square" lIns="121868" tIns="121868" rIns="121868" bIns="121868"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6" b="0" i="0" u="none" strike="noStrike" cap="none">
              <a:solidFill>
                <a:srgbClr val="000000"/>
              </a:solidFill>
              <a:latin typeface="Arial"/>
              <a:ea typeface="Arial"/>
              <a:cs typeface="Arial"/>
              <a:sym typeface="Arial"/>
            </a:endParaRPr>
          </a:p>
        </p:txBody>
      </p:sp>
      <p:sp>
        <p:nvSpPr>
          <p:cNvPr id="83" name="Google Shape;83;p32"/>
          <p:cNvSpPr txBox="1"/>
          <p:nvPr/>
        </p:nvSpPr>
        <p:spPr>
          <a:xfrm rot="-5400000">
            <a:off x="11493153" y="482900"/>
            <a:ext cx="1178800" cy="389682"/>
          </a:xfrm>
          <a:prstGeom prst="rect">
            <a:avLst/>
          </a:prstGeom>
          <a:noFill/>
          <a:ln>
            <a:noFill/>
          </a:ln>
        </p:spPr>
        <p:txBody>
          <a:bodyPr spcFirstLastPara="1" wrap="square" lIns="121868" tIns="121868" rIns="121868" bIns="121868"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933" b="0" i="0" u="none" strike="noStrike" cap="none">
                <a:solidFill>
                  <a:srgbClr val="333333"/>
                </a:solidFill>
                <a:latin typeface="Grandstander Medium"/>
                <a:ea typeface="Grandstander Medium"/>
                <a:cs typeface="Grandstander Medium"/>
                <a:sym typeface="Grandstander Medium"/>
              </a:rPr>
              <a:t>2026_AI_V1</a:t>
            </a:r>
            <a:endParaRPr sz="933" b="0" i="0" u="none" strike="noStrike" cap="none">
              <a:solidFill>
                <a:srgbClr val="000000"/>
              </a:solidFill>
              <a:latin typeface="Grandstander Medium"/>
              <a:ea typeface="Grandstander Medium"/>
              <a:cs typeface="Grandstander Medium"/>
              <a:sym typeface="Grandstander Medium"/>
            </a:endParaRPr>
          </a:p>
        </p:txBody>
      </p:sp>
      <p:sp>
        <p:nvSpPr>
          <p:cNvPr id="84" name="Google Shape;84;p32"/>
          <p:cNvSpPr/>
          <p:nvPr/>
        </p:nvSpPr>
        <p:spPr>
          <a:xfrm rot="-120000">
            <a:off x="181657" y="183566"/>
            <a:ext cx="1864269" cy="489413"/>
          </a:xfrm>
          <a:prstGeom prst="roundRect">
            <a:avLst>
              <a:gd name="adj" fmla="val 50000"/>
            </a:avLst>
          </a:prstGeom>
          <a:solidFill>
            <a:srgbClr val="74489D"/>
          </a:solidFill>
          <a:ln>
            <a:noFill/>
          </a:ln>
        </p:spPr>
        <p:txBody>
          <a:bodyPr spcFirstLastPara="1" wrap="square" lIns="91402" tIns="45688" rIns="91402" bIns="45688"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2599" b="0" i="0" u="none" strike="noStrike" cap="none">
              <a:solidFill>
                <a:schemeClr val="lt1"/>
              </a:solidFill>
              <a:latin typeface="Grandstander SemiBold"/>
              <a:ea typeface="Grandstander SemiBold"/>
              <a:cs typeface="Grandstander SemiBold"/>
              <a:sym typeface="Grandstander SemiBold"/>
            </a:endParaRPr>
          </a:p>
        </p:txBody>
      </p:sp>
      <p:sp>
        <p:nvSpPr>
          <p:cNvPr id="85" name="Google Shape;85;p32"/>
          <p:cNvSpPr txBox="1">
            <a:spLocks noGrp="1"/>
          </p:cNvSpPr>
          <p:nvPr>
            <p:ph type="subTitle" idx="1" hasCustomPrompt="1"/>
          </p:nvPr>
        </p:nvSpPr>
        <p:spPr>
          <a:xfrm rot="-120000">
            <a:off x="176396" y="169231"/>
            <a:ext cx="1856683" cy="545388"/>
          </a:xfrm>
          <a:prstGeom prst="rect">
            <a:avLst/>
          </a:prstGeom>
          <a:noFill/>
          <a:ln>
            <a:noFill/>
          </a:ln>
        </p:spPr>
        <p:txBody>
          <a:bodyPr spcFirstLastPara="1" wrap="square" lIns="216000" tIns="72000" rIns="216000" bIns="72000" anchor="ctr" anchorCtr="0">
            <a:spAutoFit/>
          </a:bodyPr>
          <a:lstStyle>
            <a:lvl1pPr lvl="0" algn="l">
              <a:lnSpc>
                <a:spcPct val="100000"/>
              </a:lnSpc>
              <a:spcBef>
                <a:spcPts val="0"/>
              </a:spcBef>
              <a:spcAft>
                <a:spcPts val="0"/>
              </a:spcAft>
              <a:buSzPts val="2000"/>
              <a:buNone/>
              <a:defRPr sz="2599" b="1">
                <a:solidFill>
                  <a:schemeClr val="lt1"/>
                </a:solidFill>
                <a:latin typeface="Grandstander"/>
                <a:ea typeface="Grandstander"/>
                <a:cs typeface="Grandstander"/>
                <a:sym typeface="Grandstander"/>
              </a:defRPr>
            </a:lvl1pPr>
            <a:lvl2pPr lvl="1" algn="l">
              <a:lnSpc>
                <a:spcPct val="100000"/>
              </a:lnSpc>
              <a:spcBef>
                <a:spcPts val="0"/>
              </a:spcBef>
              <a:spcAft>
                <a:spcPts val="0"/>
              </a:spcAft>
              <a:buSzPts val="2000"/>
              <a:buNone/>
              <a:defRPr/>
            </a:lvl2pPr>
            <a:lvl3pPr lvl="2" algn="l">
              <a:lnSpc>
                <a:spcPct val="100000"/>
              </a:lnSpc>
              <a:spcBef>
                <a:spcPts val="0"/>
              </a:spcBef>
              <a:spcAft>
                <a:spcPts val="0"/>
              </a:spcAft>
              <a:buSzPts val="2000"/>
              <a:buNone/>
              <a:defRPr/>
            </a:lvl3pPr>
            <a:lvl4pPr lvl="3" algn="l">
              <a:lnSpc>
                <a:spcPct val="100000"/>
              </a:lnSpc>
              <a:spcBef>
                <a:spcPts val="0"/>
              </a:spcBef>
              <a:spcAft>
                <a:spcPts val="0"/>
              </a:spcAft>
              <a:buSzPts val="2000"/>
              <a:buNone/>
              <a:defRPr/>
            </a:lvl4pPr>
            <a:lvl5pPr lvl="4" algn="l">
              <a:lnSpc>
                <a:spcPct val="100000"/>
              </a:lnSpc>
              <a:spcBef>
                <a:spcPts val="0"/>
              </a:spcBef>
              <a:spcAft>
                <a:spcPts val="0"/>
              </a:spcAft>
              <a:buSzPts val="2000"/>
              <a:buNone/>
              <a:defRPr/>
            </a:lvl5pPr>
            <a:lvl6pPr lvl="5" algn="l">
              <a:lnSpc>
                <a:spcPct val="100000"/>
              </a:lnSpc>
              <a:spcBef>
                <a:spcPts val="0"/>
              </a:spcBef>
              <a:spcAft>
                <a:spcPts val="0"/>
              </a:spcAft>
              <a:buSzPts val="2000"/>
              <a:buNone/>
              <a:defRPr/>
            </a:lvl6pPr>
            <a:lvl7pPr lvl="6" algn="l">
              <a:lnSpc>
                <a:spcPct val="100000"/>
              </a:lnSpc>
              <a:spcBef>
                <a:spcPts val="0"/>
              </a:spcBef>
              <a:spcAft>
                <a:spcPts val="0"/>
              </a:spcAft>
              <a:buSzPts val="2000"/>
              <a:buNone/>
              <a:defRPr/>
            </a:lvl7pPr>
            <a:lvl8pPr lvl="7" algn="l">
              <a:lnSpc>
                <a:spcPct val="100000"/>
              </a:lnSpc>
              <a:spcBef>
                <a:spcPts val="0"/>
              </a:spcBef>
              <a:spcAft>
                <a:spcPts val="0"/>
              </a:spcAft>
              <a:buSzPts val="2000"/>
              <a:buNone/>
              <a:defRPr/>
            </a:lvl8pPr>
            <a:lvl9pPr lvl="8" algn="l">
              <a:lnSpc>
                <a:spcPct val="100000"/>
              </a:lnSpc>
              <a:spcBef>
                <a:spcPts val="0"/>
              </a:spcBef>
              <a:spcAft>
                <a:spcPts val="0"/>
              </a:spcAft>
              <a:buSzPts val="2000"/>
              <a:buNone/>
              <a:defRPr/>
            </a:lvl9pPr>
          </a:lstStyle>
          <a:p>
            <a:r>
              <a:rPr lang="pt-BR" dirty="0"/>
              <a:t>SLIDE X</a:t>
            </a:r>
            <a:endParaRPr dirty="0"/>
          </a:p>
        </p:txBody>
      </p:sp>
    </p:spTree>
    <p:extLst>
      <p:ext uri="{BB962C8B-B14F-4D97-AF65-F5344CB8AC3E}">
        <p14:creationId xmlns:p14="http://schemas.microsoft.com/office/powerpoint/2010/main" val="1266528257"/>
      </p:ext>
    </p:extLst>
  </p:cSld>
  <p:clrMapOvr>
    <a:masterClrMapping/>
  </p:clrMapOvr>
  <p:hf sldNum="0" hdr="0" ftr="0" dt="0"/>
  <p:extLst>
    <p:ext uri="{DCECCB84-F9BA-43D5-87BE-67443E8EF086}">
      <p15:sldGuideLst xmlns:p15="http://schemas.microsoft.com/office/powerpoint/2012/main">
        <p15:guide id="1" orient="horz" pos="2160" userDrawn="1">
          <p15:clr>
            <a:srgbClr val="FBAE40"/>
          </p15:clr>
        </p15:guide>
        <p15:guide id="2" pos="3839"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6. Sistematizando">
  <p:cSld name="1_6. Sistematizando">
    <p:bg>
      <p:bgPr>
        <a:blipFill>
          <a:blip r:embed="rId2">
            <a:alphaModFix/>
          </a:blip>
          <a:stretch>
            <a:fillRect/>
          </a:stretch>
        </a:blipFill>
        <a:effectLst/>
      </p:bgPr>
    </p:bg>
    <p:spTree>
      <p:nvGrpSpPr>
        <p:cNvPr id="1" name="Shape 86"/>
        <p:cNvGrpSpPr/>
        <p:nvPr/>
      </p:nvGrpSpPr>
      <p:grpSpPr>
        <a:xfrm>
          <a:off x="0" y="0"/>
          <a:ext cx="0" cy="0"/>
          <a:chOff x="0" y="0"/>
          <a:chExt cx="0" cy="0"/>
        </a:xfrm>
      </p:grpSpPr>
      <p:sp>
        <p:nvSpPr>
          <p:cNvPr id="87" name="Google Shape;87;p33"/>
          <p:cNvSpPr txBox="1">
            <a:spLocks noGrp="1"/>
          </p:cNvSpPr>
          <p:nvPr>
            <p:ph type="sldNum" idx="12"/>
          </p:nvPr>
        </p:nvSpPr>
        <p:spPr>
          <a:xfrm>
            <a:off x="11293669" y="6248544"/>
            <a:ext cx="731409" cy="389756"/>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pt-BR" smtClean="0"/>
              <a:pPr/>
              <a:t>‹nº›</a:t>
            </a:fld>
            <a:endParaRPr lang="pt-BR" dirty="0"/>
          </a:p>
        </p:txBody>
      </p:sp>
      <p:sp>
        <p:nvSpPr>
          <p:cNvPr id="88" name="Google Shape;88;p33"/>
          <p:cNvSpPr/>
          <p:nvPr/>
        </p:nvSpPr>
        <p:spPr>
          <a:xfrm>
            <a:off x="273062" y="300433"/>
            <a:ext cx="11672959" cy="6268000"/>
          </a:xfrm>
          <a:prstGeom prst="roundRect">
            <a:avLst>
              <a:gd name="adj" fmla="val 3153"/>
            </a:avLst>
          </a:prstGeom>
          <a:solidFill>
            <a:srgbClr val="FFFFFF"/>
          </a:solidFill>
          <a:ln>
            <a:noFill/>
          </a:ln>
        </p:spPr>
        <p:txBody>
          <a:bodyPr spcFirstLastPara="1" wrap="square" lIns="121868" tIns="121868" rIns="121868" bIns="121868"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6" b="0" i="0" u="none" strike="noStrike" cap="none">
              <a:solidFill>
                <a:srgbClr val="000000"/>
              </a:solidFill>
              <a:latin typeface="Arial"/>
              <a:ea typeface="Arial"/>
              <a:cs typeface="Arial"/>
              <a:sym typeface="Arial"/>
            </a:endParaRPr>
          </a:p>
        </p:txBody>
      </p:sp>
      <p:sp>
        <p:nvSpPr>
          <p:cNvPr id="89" name="Google Shape;89;p33"/>
          <p:cNvSpPr txBox="1"/>
          <p:nvPr/>
        </p:nvSpPr>
        <p:spPr>
          <a:xfrm rot="-5400000">
            <a:off x="11493153" y="482900"/>
            <a:ext cx="1178800" cy="389682"/>
          </a:xfrm>
          <a:prstGeom prst="rect">
            <a:avLst/>
          </a:prstGeom>
          <a:noFill/>
          <a:ln>
            <a:noFill/>
          </a:ln>
        </p:spPr>
        <p:txBody>
          <a:bodyPr spcFirstLastPara="1" wrap="square" lIns="121868" tIns="121868" rIns="121868" bIns="121868"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933" b="0" i="0" u="none" strike="noStrike" cap="none">
                <a:solidFill>
                  <a:srgbClr val="333333"/>
                </a:solidFill>
                <a:latin typeface="Grandstander Medium"/>
                <a:ea typeface="Grandstander Medium"/>
                <a:cs typeface="Grandstander Medium"/>
                <a:sym typeface="Grandstander Medium"/>
              </a:rPr>
              <a:t>2026_AI_V1</a:t>
            </a:r>
            <a:endParaRPr sz="933" b="0" i="0" u="none" strike="noStrike" cap="none">
              <a:solidFill>
                <a:srgbClr val="000000"/>
              </a:solidFill>
              <a:latin typeface="Grandstander Medium"/>
              <a:ea typeface="Grandstander Medium"/>
              <a:cs typeface="Grandstander Medium"/>
              <a:sym typeface="Grandstander Medium"/>
            </a:endParaRPr>
          </a:p>
        </p:txBody>
      </p:sp>
      <p:sp>
        <p:nvSpPr>
          <p:cNvPr id="91" name="Google Shape;91;p33"/>
          <p:cNvSpPr/>
          <p:nvPr/>
        </p:nvSpPr>
        <p:spPr>
          <a:xfrm>
            <a:off x="9172575" y="492692"/>
            <a:ext cx="2508383" cy="389513"/>
          </a:xfrm>
          <a:prstGeom prst="roundRect">
            <a:avLst>
              <a:gd name="adj" fmla="val 50000"/>
            </a:avLst>
          </a:prstGeom>
          <a:solidFill>
            <a:srgbClr val="74489D"/>
          </a:solidFill>
          <a:ln>
            <a:noFill/>
          </a:ln>
        </p:spPr>
        <p:txBody>
          <a:bodyPr spcFirstLastPara="1" wrap="square" lIns="71981" tIns="0" rIns="107972" bIns="0" anchor="t" anchorCtr="0">
            <a:spAutoFit/>
          </a:bodyPr>
          <a:lstStyle/>
          <a:p>
            <a:pPr marL="0" marR="0" lvl="0" indent="0" algn="ctr" rtl="0">
              <a:lnSpc>
                <a:spcPct val="100000"/>
              </a:lnSpc>
              <a:spcBef>
                <a:spcPts val="0"/>
              </a:spcBef>
              <a:spcAft>
                <a:spcPts val="0"/>
              </a:spcAft>
              <a:buNone/>
            </a:pPr>
            <a:r>
              <a:rPr lang="pt-BR" sz="1800" b="1" i="0" u="none" strike="noStrike" cap="none">
                <a:solidFill>
                  <a:schemeClr val="lt1"/>
                </a:solidFill>
                <a:latin typeface="Grandstander"/>
                <a:ea typeface="Grandstander"/>
                <a:cs typeface="Grandstander"/>
                <a:sym typeface="Grandstander"/>
              </a:rPr>
              <a:t>PRINT DO SLIDE</a:t>
            </a:r>
            <a:endParaRPr sz="1400"/>
          </a:p>
        </p:txBody>
      </p:sp>
      <p:sp>
        <p:nvSpPr>
          <p:cNvPr id="92" name="Google Shape;92;p33"/>
          <p:cNvSpPr>
            <a:spLocks noGrp="1"/>
          </p:cNvSpPr>
          <p:nvPr>
            <p:ph type="pic" idx="2"/>
          </p:nvPr>
        </p:nvSpPr>
        <p:spPr>
          <a:xfrm>
            <a:off x="5768423" y="1022751"/>
            <a:ext cx="5912660" cy="3706800"/>
          </a:xfrm>
          <a:prstGeom prst="rect">
            <a:avLst/>
          </a:prstGeom>
          <a:solidFill>
            <a:schemeClr val="lt2"/>
          </a:solidFill>
          <a:ln>
            <a:noFill/>
          </a:ln>
        </p:spPr>
      </p:sp>
      <p:sp>
        <p:nvSpPr>
          <p:cNvPr id="4" name="Google Shape;84;p32">
            <a:extLst>
              <a:ext uri="{FF2B5EF4-FFF2-40B4-BE49-F238E27FC236}">
                <a16:creationId xmlns:a16="http://schemas.microsoft.com/office/drawing/2014/main" id="{8BFDB7C3-3ADE-8263-4B1A-8B7F2EB7FD64}"/>
              </a:ext>
            </a:extLst>
          </p:cNvPr>
          <p:cNvSpPr/>
          <p:nvPr/>
        </p:nvSpPr>
        <p:spPr>
          <a:xfrm rot="-120000">
            <a:off x="181657" y="183566"/>
            <a:ext cx="1864269" cy="489413"/>
          </a:xfrm>
          <a:prstGeom prst="roundRect">
            <a:avLst>
              <a:gd name="adj" fmla="val 50000"/>
            </a:avLst>
          </a:prstGeom>
          <a:solidFill>
            <a:srgbClr val="74489D"/>
          </a:solidFill>
          <a:ln>
            <a:noFill/>
          </a:ln>
        </p:spPr>
        <p:txBody>
          <a:bodyPr spcFirstLastPara="1" wrap="square" lIns="91402" tIns="45688" rIns="91402" bIns="45688"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2599" b="0" i="0" u="none" strike="noStrike" cap="none">
              <a:solidFill>
                <a:schemeClr val="lt1"/>
              </a:solidFill>
              <a:latin typeface="Grandstander SemiBold"/>
              <a:ea typeface="Grandstander SemiBold"/>
              <a:cs typeface="Grandstander SemiBold"/>
              <a:sym typeface="Grandstander SemiBold"/>
            </a:endParaRPr>
          </a:p>
        </p:txBody>
      </p:sp>
      <p:sp>
        <p:nvSpPr>
          <p:cNvPr id="5" name="Google Shape;85;p32">
            <a:extLst>
              <a:ext uri="{FF2B5EF4-FFF2-40B4-BE49-F238E27FC236}">
                <a16:creationId xmlns:a16="http://schemas.microsoft.com/office/drawing/2014/main" id="{B84E2FDE-371F-FAAE-84B3-8426CF32824A}"/>
              </a:ext>
            </a:extLst>
          </p:cNvPr>
          <p:cNvSpPr txBox="1">
            <a:spLocks noGrp="1"/>
          </p:cNvSpPr>
          <p:nvPr>
            <p:ph type="subTitle" idx="1" hasCustomPrompt="1"/>
          </p:nvPr>
        </p:nvSpPr>
        <p:spPr>
          <a:xfrm rot="-120000">
            <a:off x="176396" y="169231"/>
            <a:ext cx="1856683" cy="545388"/>
          </a:xfrm>
          <a:prstGeom prst="rect">
            <a:avLst/>
          </a:prstGeom>
          <a:noFill/>
          <a:ln>
            <a:noFill/>
          </a:ln>
        </p:spPr>
        <p:txBody>
          <a:bodyPr spcFirstLastPara="1" wrap="square" lIns="216000" tIns="72000" rIns="216000" bIns="72000" anchor="ctr" anchorCtr="0">
            <a:spAutoFit/>
          </a:bodyPr>
          <a:lstStyle>
            <a:lvl1pPr lvl="0" algn="l">
              <a:lnSpc>
                <a:spcPct val="100000"/>
              </a:lnSpc>
              <a:spcBef>
                <a:spcPts val="0"/>
              </a:spcBef>
              <a:spcAft>
                <a:spcPts val="0"/>
              </a:spcAft>
              <a:buSzPts val="2000"/>
              <a:buNone/>
              <a:defRPr sz="2599" b="1">
                <a:solidFill>
                  <a:schemeClr val="lt1"/>
                </a:solidFill>
                <a:latin typeface="Grandstander"/>
                <a:ea typeface="Grandstander"/>
                <a:cs typeface="Grandstander"/>
                <a:sym typeface="Grandstander"/>
              </a:defRPr>
            </a:lvl1pPr>
            <a:lvl2pPr lvl="1" algn="l">
              <a:lnSpc>
                <a:spcPct val="100000"/>
              </a:lnSpc>
              <a:spcBef>
                <a:spcPts val="0"/>
              </a:spcBef>
              <a:spcAft>
                <a:spcPts val="0"/>
              </a:spcAft>
              <a:buSzPts val="2000"/>
              <a:buNone/>
              <a:defRPr/>
            </a:lvl2pPr>
            <a:lvl3pPr lvl="2" algn="l">
              <a:lnSpc>
                <a:spcPct val="100000"/>
              </a:lnSpc>
              <a:spcBef>
                <a:spcPts val="0"/>
              </a:spcBef>
              <a:spcAft>
                <a:spcPts val="0"/>
              </a:spcAft>
              <a:buSzPts val="2000"/>
              <a:buNone/>
              <a:defRPr/>
            </a:lvl3pPr>
            <a:lvl4pPr lvl="3" algn="l">
              <a:lnSpc>
                <a:spcPct val="100000"/>
              </a:lnSpc>
              <a:spcBef>
                <a:spcPts val="0"/>
              </a:spcBef>
              <a:spcAft>
                <a:spcPts val="0"/>
              </a:spcAft>
              <a:buSzPts val="2000"/>
              <a:buNone/>
              <a:defRPr/>
            </a:lvl4pPr>
            <a:lvl5pPr lvl="4" algn="l">
              <a:lnSpc>
                <a:spcPct val="100000"/>
              </a:lnSpc>
              <a:spcBef>
                <a:spcPts val="0"/>
              </a:spcBef>
              <a:spcAft>
                <a:spcPts val="0"/>
              </a:spcAft>
              <a:buSzPts val="2000"/>
              <a:buNone/>
              <a:defRPr/>
            </a:lvl5pPr>
            <a:lvl6pPr lvl="5" algn="l">
              <a:lnSpc>
                <a:spcPct val="100000"/>
              </a:lnSpc>
              <a:spcBef>
                <a:spcPts val="0"/>
              </a:spcBef>
              <a:spcAft>
                <a:spcPts val="0"/>
              </a:spcAft>
              <a:buSzPts val="2000"/>
              <a:buNone/>
              <a:defRPr/>
            </a:lvl6pPr>
            <a:lvl7pPr lvl="6" algn="l">
              <a:lnSpc>
                <a:spcPct val="100000"/>
              </a:lnSpc>
              <a:spcBef>
                <a:spcPts val="0"/>
              </a:spcBef>
              <a:spcAft>
                <a:spcPts val="0"/>
              </a:spcAft>
              <a:buSzPts val="2000"/>
              <a:buNone/>
              <a:defRPr/>
            </a:lvl7pPr>
            <a:lvl8pPr lvl="7" algn="l">
              <a:lnSpc>
                <a:spcPct val="100000"/>
              </a:lnSpc>
              <a:spcBef>
                <a:spcPts val="0"/>
              </a:spcBef>
              <a:spcAft>
                <a:spcPts val="0"/>
              </a:spcAft>
              <a:buSzPts val="2000"/>
              <a:buNone/>
              <a:defRPr/>
            </a:lvl8pPr>
            <a:lvl9pPr lvl="8" algn="l">
              <a:lnSpc>
                <a:spcPct val="100000"/>
              </a:lnSpc>
              <a:spcBef>
                <a:spcPts val="0"/>
              </a:spcBef>
              <a:spcAft>
                <a:spcPts val="0"/>
              </a:spcAft>
              <a:buSzPts val="2000"/>
              <a:buNone/>
              <a:defRPr/>
            </a:lvl9pPr>
          </a:lstStyle>
          <a:p>
            <a:r>
              <a:rPr lang="pt-BR" dirty="0"/>
              <a:t>SLIDE X</a:t>
            </a:r>
            <a:endParaRPr dirty="0"/>
          </a:p>
        </p:txBody>
      </p:sp>
    </p:spTree>
    <p:extLst>
      <p:ext uri="{BB962C8B-B14F-4D97-AF65-F5344CB8AC3E}">
        <p14:creationId xmlns:p14="http://schemas.microsoft.com/office/powerpoint/2010/main" val="2061133466"/>
      </p:ext>
    </p:extLst>
  </p:cSld>
  <p:clrMapOvr>
    <a:masterClrMapping/>
  </p:clrMapOvr>
  <p:hf sldNum="0" hdr="0" ftr="0" dt="0"/>
  <p:extLst>
    <p:ext uri="{DCECCB84-F9BA-43D5-87BE-67443E8EF086}">
      <p15:sldGuideLst xmlns:p15="http://schemas.microsoft.com/office/powerpoint/2012/main">
        <p15:guide id="1" orient="horz" pos="2160" userDrawn="1">
          <p15:clr>
            <a:srgbClr val="FBAE40"/>
          </p15:clr>
        </p15:guide>
        <p15:guide id="2" pos="3839"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 Capa - Matemática">
  <p:cSld name="1. Capa - Matemática">
    <p:bg>
      <p:bgPr>
        <a:blipFill dpi="0" rotWithShape="1">
          <a:blip r:embed="rId2">
            <a:lum/>
          </a:blip>
          <a:srcRect/>
          <a:stretch>
            <a:fillRect/>
          </a:stretch>
        </a:blipFill>
        <a:effectLst/>
      </p:bgPr>
    </p:bg>
    <p:spTree>
      <p:nvGrpSpPr>
        <p:cNvPr id="1" name="Shape 9"/>
        <p:cNvGrpSpPr/>
        <p:nvPr/>
      </p:nvGrpSpPr>
      <p:grpSpPr>
        <a:xfrm>
          <a:off x="0" y="0"/>
          <a:ext cx="0" cy="0"/>
          <a:chOff x="0" y="0"/>
          <a:chExt cx="0" cy="0"/>
        </a:xfrm>
      </p:grpSpPr>
      <p:sp>
        <p:nvSpPr>
          <p:cNvPr id="11" name="Google Shape;11;p8"/>
          <p:cNvSpPr txBox="1">
            <a:spLocks noGrp="1"/>
          </p:cNvSpPr>
          <p:nvPr>
            <p:ph type="sldNum" idx="12"/>
          </p:nvPr>
        </p:nvSpPr>
        <p:spPr>
          <a:xfrm>
            <a:off x="11293669" y="6248544"/>
            <a:ext cx="731409" cy="389756"/>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pt-BR" smtClean="0"/>
              <a:pPr/>
              <a:t>‹nº›</a:t>
            </a:fld>
            <a:endParaRPr lang="pt-BR" dirty="0"/>
          </a:p>
        </p:txBody>
      </p:sp>
    </p:spTree>
    <p:extLst>
      <p:ext uri="{BB962C8B-B14F-4D97-AF65-F5344CB8AC3E}">
        <p14:creationId xmlns:p14="http://schemas.microsoft.com/office/powerpoint/2010/main" val="3468429979"/>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8. Aprofundando" userDrawn="1">
  <p:cSld name="8. Aprofundando">
    <p:bg>
      <p:bgPr>
        <a:blipFill dpi="0" rotWithShape="1">
          <a:blip r:embed="rId2">
            <a:lum/>
          </a:blip>
          <a:srcRect/>
          <a:stretch>
            <a:fillRect/>
          </a:stretch>
        </a:blipFill>
        <a:effectLst/>
      </p:bgPr>
    </p:bg>
    <p:spTree>
      <p:nvGrpSpPr>
        <p:cNvPr id="1" name="Shape 70"/>
        <p:cNvGrpSpPr/>
        <p:nvPr/>
      </p:nvGrpSpPr>
      <p:grpSpPr>
        <a:xfrm>
          <a:off x="0" y="0"/>
          <a:ext cx="0" cy="0"/>
          <a:chOff x="0" y="0"/>
          <a:chExt cx="0" cy="0"/>
        </a:xfrm>
      </p:grpSpPr>
      <p:sp>
        <p:nvSpPr>
          <p:cNvPr id="71" name="Google Shape;71;p18"/>
          <p:cNvSpPr txBox="1">
            <a:spLocks noGrp="1"/>
          </p:cNvSpPr>
          <p:nvPr>
            <p:ph type="sldNum" idx="12"/>
          </p:nvPr>
        </p:nvSpPr>
        <p:spPr>
          <a:xfrm>
            <a:off x="11293669" y="6248544"/>
            <a:ext cx="731409" cy="389756"/>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pt-BR" smtClean="0"/>
              <a:pPr/>
              <a:t>‹nº›</a:t>
            </a:fld>
            <a:endParaRPr lang="pt-BR" dirty="0"/>
          </a:p>
        </p:txBody>
      </p:sp>
      <p:sp>
        <p:nvSpPr>
          <p:cNvPr id="72" name="Google Shape;72;p18"/>
          <p:cNvSpPr/>
          <p:nvPr/>
        </p:nvSpPr>
        <p:spPr>
          <a:xfrm>
            <a:off x="273062" y="300433"/>
            <a:ext cx="11672959" cy="6268000"/>
          </a:xfrm>
          <a:prstGeom prst="roundRect">
            <a:avLst>
              <a:gd name="adj" fmla="val 3153"/>
            </a:avLst>
          </a:prstGeom>
          <a:solidFill>
            <a:srgbClr val="FFFCF8"/>
          </a:solidFill>
          <a:ln>
            <a:noFill/>
          </a:ln>
        </p:spPr>
        <p:txBody>
          <a:bodyPr spcFirstLastPara="1" wrap="square" lIns="121868" tIns="121868" rIns="121868" bIns="121868"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6" b="0" i="0" u="none" strike="noStrike" cap="none" dirty="0">
              <a:solidFill>
                <a:srgbClr val="000000"/>
              </a:solidFill>
              <a:latin typeface="Arial"/>
              <a:ea typeface="Arial"/>
              <a:cs typeface="Arial"/>
              <a:sym typeface="Arial"/>
            </a:endParaRPr>
          </a:p>
        </p:txBody>
      </p:sp>
      <p:sp>
        <p:nvSpPr>
          <p:cNvPr id="75" name="Google Shape;75;p18"/>
          <p:cNvSpPr txBox="1">
            <a:spLocks noGrp="1"/>
          </p:cNvSpPr>
          <p:nvPr>
            <p:ph type="body" idx="1"/>
          </p:nvPr>
        </p:nvSpPr>
        <p:spPr>
          <a:xfrm>
            <a:off x="608442" y="1652833"/>
            <a:ext cx="11008732" cy="4396000"/>
          </a:xfrm>
          <a:prstGeom prst="rect">
            <a:avLst/>
          </a:prstGeom>
          <a:noFill/>
          <a:ln>
            <a:noFill/>
          </a:ln>
        </p:spPr>
        <p:txBody>
          <a:bodyPr spcFirstLastPara="1" wrap="square" lIns="91425" tIns="91425" rIns="91425" bIns="91425" anchor="t" anchorCtr="0">
            <a:noAutofit/>
          </a:bodyPr>
          <a:lstStyle>
            <a:lvl1pPr marL="135433" lvl="0" indent="0" algn="l">
              <a:lnSpc>
                <a:spcPct val="100000"/>
              </a:lnSpc>
              <a:spcBef>
                <a:spcPts val="0"/>
              </a:spcBef>
              <a:spcAft>
                <a:spcPts val="0"/>
              </a:spcAft>
              <a:buClr>
                <a:srgbClr val="74489D"/>
              </a:buClr>
              <a:buSzPts val="2000"/>
              <a:buFont typeface="Lato"/>
              <a:buNone/>
              <a:defRPr sz="2666" baseline="0">
                <a:solidFill>
                  <a:schemeClr val="dk1"/>
                </a:solidFill>
                <a:latin typeface="Arial" panose="020B0604020202020204" pitchFamily="34" charset="0"/>
                <a:ea typeface="Lato"/>
                <a:cs typeface="Lato"/>
                <a:sym typeface="Lato"/>
              </a:defRPr>
            </a:lvl1pPr>
            <a:lvl2pPr marL="1218895" lvl="1" indent="-474015"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2pPr>
            <a:lvl3pPr marL="1828343" lvl="2" indent="-474015"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3pPr>
            <a:lvl4pPr marL="2437790" lvl="3" indent="-474015"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4pPr>
            <a:lvl5pPr marL="3047238" lvl="4" indent="-474015"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5pPr>
            <a:lvl6pPr marL="3656686" lvl="5" indent="-474015"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6pPr>
            <a:lvl7pPr marL="4266133" lvl="6" indent="-474015"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7pPr>
            <a:lvl8pPr marL="4875581" lvl="7" indent="-474015"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8pPr>
            <a:lvl9pPr marL="5485028" lvl="8" indent="-474015"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9pPr>
          </a:lstStyle>
          <a:p>
            <a:endParaRPr dirty="0"/>
          </a:p>
        </p:txBody>
      </p:sp>
      <p:sp>
        <p:nvSpPr>
          <p:cNvPr id="76" name="Google Shape;76;p18"/>
          <p:cNvSpPr txBox="1">
            <a:spLocks noGrp="1"/>
          </p:cNvSpPr>
          <p:nvPr>
            <p:ph type="title"/>
          </p:nvPr>
        </p:nvSpPr>
        <p:spPr>
          <a:xfrm>
            <a:off x="608441" y="898167"/>
            <a:ext cx="11165092" cy="676950"/>
          </a:xfrm>
          <a:prstGeom prst="rect">
            <a:avLst/>
          </a:prstGeom>
          <a:noFill/>
          <a:ln>
            <a:noFill/>
          </a:ln>
        </p:spPr>
        <p:txBody>
          <a:bodyPr spcFirstLastPara="1" wrap="square" lIns="91425" tIns="91425" rIns="91425" bIns="91425" anchor="t" anchorCtr="0">
            <a:spAutoFit/>
          </a:bodyPr>
          <a:lstStyle>
            <a:lvl1pPr marR="0" lvl="0" algn="l">
              <a:lnSpc>
                <a:spcPct val="100000"/>
              </a:lnSpc>
              <a:spcBef>
                <a:spcPts val="0"/>
              </a:spcBef>
              <a:spcAft>
                <a:spcPts val="0"/>
              </a:spcAft>
              <a:buClr>
                <a:schemeClr val="dk1"/>
              </a:buClr>
              <a:buSzPts val="2400"/>
              <a:buFont typeface="Lato"/>
              <a:buNone/>
              <a:defRPr sz="3199" b="1" i="0" u="none" strike="noStrike" cap="none" baseline="0">
                <a:solidFill>
                  <a:schemeClr val="dk1"/>
                </a:solidFill>
                <a:latin typeface="Arial" panose="020B0604020202020204" pitchFamily="34" charset="0"/>
                <a:ea typeface="Lato"/>
                <a:cs typeface="Lato"/>
                <a:sym typeface="Lato"/>
              </a:defRPr>
            </a:lvl1pPr>
            <a:lvl2pPr marR="0" lvl="1"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2pPr>
            <a:lvl3pPr marR="0" lvl="2"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3pPr>
            <a:lvl4pPr marR="0" lvl="3"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4pPr>
            <a:lvl5pPr marR="0" lvl="4"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5pPr>
            <a:lvl6pPr marR="0" lvl="5"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6pPr>
            <a:lvl7pPr marR="0" lvl="6"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7pPr>
            <a:lvl8pPr marR="0" lvl="7"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8pPr>
            <a:lvl9pPr marR="0" lvl="8"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9pPr>
          </a:lstStyle>
          <a:p>
            <a:endParaRPr dirty="0"/>
          </a:p>
        </p:txBody>
      </p:sp>
      <p:sp>
        <p:nvSpPr>
          <p:cNvPr id="2" name="Google Shape;68;p17">
            <a:extLst>
              <a:ext uri="{FF2B5EF4-FFF2-40B4-BE49-F238E27FC236}">
                <a16:creationId xmlns:a16="http://schemas.microsoft.com/office/drawing/2014/main" id="{90FEB611-3DAE-4761-5D18-FF9F331BF20F}"/>
              </a:ext>
            </a:extLst>
          </p:cNvPr>
          <p:cNvSpPr txBox="1">
            <a:spLocks noGrp="1"/>
          </p:cNvSpPr>
          <p:nvPr>
            <p:ph type="subTitle" idx="10"/>
          </p:nvPr>
        </p:nvSpPr>
        <p:spPr>
          <a:xfrm rot="-60000">
            <a:off x="175529" y="209627"/>
            <a:ext cx="5781097" cy="490000"/>
          </a:xfrm>
          <a:prstGeom prst="rect">
            <a:avLst/>
          </a:prstGeom>
          <a:solidFill>
            <a:srgbClr val="74489D"/>
          </a:solidFill>
          <a:ln>
            <a:noFill/>
          </a:ln>
          <a:effectLst/>
        </p:spPr>
        <p:txBody>
          <a:bodyPr spcFirstLastPara="1" wrap="square" lIns="91425" tIns="91425" rIns="91425" bIns="91425" anchor="ctr" anchorCtr="0">
            <a:noAutofit/>
          </a:bodyPr>
          <a:lstStyle>
            <a:lvl1pPr lvl="0" algn="l">
              <a:spcBef>
                <a:spcPts val="0"/>
              </a:spcBef>
              <a:spcAft>
                <a:spcPts val="0"/>
              </a:spcAft>
              <a:buSzPts val="2000"/>
              <a:buNone/>
              <a:defRPr sz="2399" baseline="0">
                <a:solidFill>
                  <a:schemeClr val="bg1"/>
                </a:solidFill>
                <a:latin typeface="Grandstander SemiBold" panose="020B0604020202020204" charset="0"/>
              </a:defRPr>
            </a:lvl1pPr>
            <a:lvl2pPr lvl="1">
              <a:spcBef>
                <a:spcPts val="0"/>
              </a:spcBef>
              <a:spcAft>
                <a:spcPts val="0"/>
              </a:spcAft>
              <a:buSzPts val="2000"/>
              <a:buNone/>
              <a:defRPr/>
            </a:lvl2pPr>
            <a:lvl3pPr lvl="2">
              <a:spcBef>
                <a:spcPts val="0"/>
              </a:spcBef>
              <a:spcAft>
                <a:spcPts val="0"/>
              </a:spcAft>
              <a:buSzPts val="2000"/>
              <a:buNone/>
              <a:defRPr/>
            </a:lvl3pPr>
            <a:lvl4pPr lvl="3">
              <a:spcBef>
                <a:spcPts val="0"/>
              </a:spcBef>
              <a:spcAft>
                <a:spcPts val="0"/>
              </a:spcAft>
              <a:buSzPts val="2000"/>
              <a:buNone/>
              <a:defRPr/>
            </a:lvl4pPr>
            <a:lvl5pPr lvl="4">
              <a:spcBef>
                <a:spcPts val="0"/>
              </a:spcBef>
              <a:spcAft>
                <a:spcPts val="0"/>
              </a:spcAft>
              <a:buSzPts val="2000"/>
              <a:buNone/>
              <a:defRPr/>
            </a:lvl5pPr>
            <a:lvl6pPr lvl="5">
              <a:spcBef>
                <a:spcPts val="0"/>
              </a:spcBef>
              <a:spcAft>
                <a:spcPts val="0"/>
              </a:spcAft>
              <a:buSzPts val="2000"/>
              <a:buNone/>
              <a:defRPr/>
            </a:lvl6pPr>
            <a:lvl7pPr lvl="6">
              <a:spcBef>
                <a:spcPts val="0"/>
              </a:spcBef>
              <a:spcAft>
                <a:spcPts val="0"/>
              </a:spcAft>
              <a:buSzPts val="2000"/>
              <a:buNone/>
              <a:defRPr/>
            </a:lvl7pPr>
            <a:lvl8pPr lvl="7">
              <a:spcBef>
                <a:spcPts val="0"/>
              </a:spcBef>
              <a:spcAft>
                <a:spcPts val="0"/>
              </a:spcAft>
              <a:buSzPts val="2000"/>
              <a:buNone/>
              <a:defRPr/>
            </a:lvl8pPr>
            <a:lvl9pPr lvl="8">
              <a:spcBef>
                <a:spcPts val="0"/>
              </a:spcBef>
              <a:spcAft>
                <a:spcPts val="0"/>
              </a:spcAft>
              <a:buSzPts val="2000"/>
              <a:buNone/>
              <a:defRPr/>
            </a:lvl9pPr>
          </a:lstStyle>
          <a:p>
            <a:endParaRPr dirty="0"/>
          </a:p>
        </p:txBody>
      </p:sp>
      <p:sp>
        <p:nvSpPr>
          <p:cNvPr id="3" name="Google Shape;26;p9">
            <a:extLst>
              <a:ext uri="{FF2B5EF4-FFF2-40B4-BE49-F238E27FC236}">
                <a16:creationId xmlns:a16="http://schemas.microsoft.com/office/drawing/2014/main" id="{90B2B417-5DC8-D693-4143-8831B376C61D}"/>
              </a:ext>
            </a:extLst>
          </p:cNvPr>
          <p:cNvSpPr txBox="1"/>
          <p:nvPr userDrawn="1"/>
        </p:nvSpPr>
        <p:spPr>
          <a:xfrm rot="-5400000">
            <a:off x="11493153" y="482899"/>
            <a:ext cx="1178800" cy="389682"/>
          </a:xfrm>
          <a:prstGeom prst="rect">
            <a:avLst/>
          </a:prstGeom>
          <a:noFill/>
          <a:ln>
            <a:noFill/>
          </a:ln>
        </p:spPr>
        <p:txBody>
          <a:bodyPr spcFirstLastPara="1" wrap="square" lIns="121868" tIns="121868" rIns="121868" bIns="121868"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933" b="0" i="0" u="none" strike="noStrike" cap="none" dirty="0">
                <a:solidFill>
                  <a:srgbClr val="333333"/>
                </a:solidFill>
                <a:latin typeface="Grandstander Medium"/>
                <a:ea typeface="Grandstander Medium"/>
                <a:cs typeface="Grandstander Medium"/>
                <a:sym typeface="Grandstander Medium"/>
              </a:rPr>
              <a:t>2026_AI_V1</a:t>
            </a:r>
            <a:endParaRPr sz="933" b="0" i="0" u="none" strike="noStrike" cap="none" dirty="0">
              <a:solidFill>
                <a:srgbClr val="000000"/>
              </a:solidFill>
              <a:latin typeface="Grandstander Medium"/>
              <a:ea typeface="Grandstander Medium"/>
              <a:cs typeface="Grandstander Medium"/>
              <a:sym typeface="Grandstander Medium"/>
            </a:endParaRPr>
          </a:p>
        </p:txBody>
      </p:sp>
    </p:spTree>
    <p:extLst>
      <p:ext uri="{BB962C8B-B14F-4D97-AF65-F5344CB8AC3E}">
        <p14:creationId xmlns:p14="http://schemas.microsoft.com/office/powerpoint/2010/main" val="160186355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39"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2. Conteúdo/Objetivo de aprendizagem">
  <p:cSld name="2. Conteúdo/Objetivo de aprendizagem">
    <p:bg>
      <p:bgPr>
        <a:blipFill>
          <a:blip r:embed="rId2">
            <a:alphaModFix/>
          </a:blip>
          <a:stretch>
            <a:fillRect/>
          </a:stretch>
        </a:blipFill>
        <a:effectLst/>
      </p:bgPr>
    </p:bg>
    <p:spTree>
      <p:nvGrpSpPr>
        <p:cNvPr id="1" name="Shape 18"/>
        <p:cNvGrpSpPr/>
        <p:nvPr/>
      </p:nvGrpSpPr>
      <p:grpSpPr>
        <a:xfrm>
          <a:off x="0" y="0"/>
          <a:ext cx="0" cy="0"/>
          <a:chOff x="0" y="0"/>
          <a:chExt cx="0" cy="0"/>
        </a:xfrm>
      </p:grpSpPr>
      <p:sp>
        <p:nvSpPr>
          <p:cNvPr id="19" name="Google Shape;19;p9"/>
          <p:cNvSpPr txBox="1">
            <a:spLocks noGrp="1"/>
          </p:cNvSpPr>
          <p:nvPr>
            <p:ph type="sldNum" idx="12"/>
          </p:nvPr>
        </p:nvSpPr>
        <p:spPr>
          <a:xfrm>
            <a:off x="11293669" y="6248544"/>
            <a:ext cx="731409" cy="389756"/>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pt-BR" smtClean="0"/>
              <a:pPr/>
              <a:t>‹nº›</a:t>
            </a:fld>
            <a:endParaRPr lang="pt-BR" dirty="0"/>
          </a:p>
        </p:txBody>
      </p:sp>
      <p:sp>
        <p:nvSpPr>
          <p:cNvPr id="20" name="Google Shape;20;p9"/>
          <p:cNvSpPr/>
          <p:nvPr/>
        </p:nvSpPr>
        <p:spPr>
          <a:xfrm>
            <a:off x="273062" y="300433"/>
            <a:ext cx="11672959" cy="6268000"/>
          </a:xfrm>
          <a:prstGeom prst="roundRect">
            <a:avLst>
              <a:gd name="adj" fmla="val 3153"/>
            </a:avLst>
          </a:prstGeom>
          <a:solidFill>
            <a:srgbClr val="FFFFFF"/>
          </a:solidFill>
          <a:ln>
            <a:noFill/>
          </a:ln>
        </p:spPr>
        <p:txBody>
          <a:bodyPr spcFirstLastPara="1" wrap="square" lIns="121868" tIns="121868" rIns="121868" bIns="121868"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6" b="0" i="0" u="none" strike="noStrike" cap="none">
              <a:solidFill>
                <a:srgbClr val="000000"/>
              </a:solidFill>
              <a:latin typeface="Arial"/>
              <a:ea typeface="Arial"/>
              <a:cs typeface="Arial"/>
              <a:sym typeface="Arial"/>
            </a:endParaRPr>
          </a:p>
        </p:txBody>
      </p:sp>
      <p:sp>
        <p:nvSpPr>
          <p:cNvPr id="21" name="Google Shape;21;p9"/>
          <p:cNvSpPr/>
          <p:nvPr/>
        </p:nvSpPr>
        <p:spPr>
          <a:xfrm>
            <a:off x="6066053" y="300433"/>
            <a:ext cx="5880068" cy="6268000"/>
          </a:xfrm>
          <a:prstGeom prst="roundRect">
            <a:avLst>
              <a:gd name="adj" fmla="val 3153"/>
            </a:avLst>
          </a:prstGeom>
          <a:solidFill>
            <a:srgbClr val="F6EDE1"/>
          </a:solidFill>
          <a:ln>
            <a:noFill/>
          </a:ln>
        </p:spPr>
        <p:txBody>
          <a:bodyPr spcFirstLastPara="1" wrap="square" lIns="121868" tIns="121868" rIns="121868" bIns="121868"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6" b="0" i="0" u="none" strike="noStrike" cap="none">
              <a:solidFill>
                <a:srgbClr val="000000"/>
              </a:solidFill>
              <a:latin typeface="Arial"/>
              <a:ea typeface="Arial"/>
              <a:cs typeface="Arial"/>
              <a:sym typeface="Arial"/>
            </a:endParaRPr>
          </a:p>
        </p:txBody>
      </p:sp>
      <p:sp>
        <p:nvSpPr>
          <p:cNvPr id="22" name="Google Shape;22;p9"/>
          <p:cNvSpPr txBox="1">
            <a:spLocks noGrp="1"/>
          </p:cNvSpPr>
          <p:nvPr>
            <p:ph type="body" idx="1"/>
          </p:nvPr>
        </p:nvSpPr>
        <p:spPr>
          <a:xfrm>
            <a:off x="6423493" y="987085"/>
            <a:ext cx="5183050" cy="4960000"/>
          </a:xfrm>
          <a:prstGeom prst="rect">
            <a:avLst/>
          </a:prstGeom>
          <a:noFill/>
          <a:ln>
            <a:noFill/>
          </a:ln>
        </p:spPr>
        <p:txBody>
          <a:bodyPr spcFirstLastPara="1" wrap="square" lIns="91425" tIns="91425" rIns="91425" bIns="91425" anchor="t" anchorCtr="0">
            <a:noAutofit/>
          </a:bodyPr>
          <a:lstStyle>
            <a:lvl1pPr marL="457086" lvl="0" indent="-355511" algn="l">
              <a:lnSpc>
                <a:spcPct val="100000"/>
              </a:lnSpc>
              <a:spcBef>
                <a:spcPts val="0"/>
              </a:spcBef>
              <a:spcAft>
                <a:spcPts val="0"/>
              </a:spcAft>
              <a:buClr>
                <a:srgbClr val="74489D"/>
              </a:buClr>
              <a:buSzPts val="2000"/>
              <a:buFont typeface="Lato"/>
              <a:buChar char="●"/>
              <a:defRPr sz="2599">
                <a:solidFill>
                  <a:schemeClr val="dk1"/>
                </a:solidFill>
                <a:latin typeface="Arial"/>
                <a:ea typeface="Arial"/>
                <a:cs typeface="Arial"/>
                <a:sym typeface="Arial"/>
              </a:defRPr>
            </a:lvl1pPr>
            <a:lvl2pPr marL="914171" lvl="1" indent="-355511" algn="l">
              <a:lnSpc>
                <a:spcPct val="100000"/>
              </a:lnSpc>
              <a:spcBef>
                <a:spcPts val="600"/>
              </a:spcBef>
              <a:spcAft>
                <a:spcPts val="0"/>
              </a:spcAft>
              <a:buClr>
                <a:srgbClr val="74489D"/>
              </a:buClr>
              <a:buSzPts val="2000"/>
              <a:buFont typeface="Lato"/>
              <a:buChar char="○"/>
              <a:defRPr sz="2666">
                <a:solidFill>
                  <a:schemeClr val="dk1"/>
                </a:solidFill>
                <a:latin typeface="Lato"/>
                <a:ea typeface="Lato"/>
                <a:cs typeface="Lato"/>
                <a:sym typeface="Lato"/>
              </a:defRPr>
            </a:lvl2pPr>
            <a:lvl3pPr marL="1371257" lvl="2"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3pPr>
            <a:lvl4pPr marL="1828343" lvl="3"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4pPr>
            <a:lvl5pPr marL="2285429" lvl="4"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5pPr>
            <a:lvl6pPr marL="2742514" lvl="5"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6pPr>
            <a:lvl7pPr marL="3199600" lvl="6"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7pPr>
            <a:lvl8pPr marL="3656686" lvl="7"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8pPr>
            <a:lvl9pPr marL="4113771" lvl="8"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9pPr>
          </a:lstStyle>
          <a:p>
            <a:pPr lvl="0"/>
            <a:r>
              <a:rPr lang="pt-BR"/>
              <a:t>Clique para editar os estilos de texto Mestres</a:t>
            </a:r>
          </a:p>
        </p:txBody>
      </p:sp>
      <p:sp>
        <p:nvSpPr>
          <p:cNvPr id="23" name="Google Shape;23;p9"/>
          <p:cNvSpPr txBox="1">
            <a:spLocks noGrp="1"/>
          </p:cNvSpPr>
          <p:nvPr>
            <p:ph type="body" idx="2"/>
          </p:nvPr>
        </p:nvSpPr>
        <p:spPr>
          <a:xfrm>
            <a:off x="579016" y="987085"/>
            <a:ext cx="5183050" cy="4960000"/>
          </a:xfrm>
          <a:prstGeom prst="rect">
            <a:avLst/>
          </a:prstGeom>
          <a:noFill/>
          <a:ln>
            <a:noFill/>
          </a:ln>
        </p:spPr>
        <p:txBody>
          <a:bodyPr spcFirstLastPara="1" wrap="square" lIns="91425" tIns="91425" rIns="91425" bIns="91425" anchor="t" anchorCtr="0">
            <a:noAutofit/>
          </a:bodyPr>
          <a:lstStyle>
            <a:lvl1pPr marL="457086" lvl="0" indent="-355511" algn="l">
              <a:lnSpc>
                <a:spcPct val="100000"/>
              </a:lnSpc>
              <a:spcBef>
                <a:spcPts val="0"/>
              </a:spcBef>
              <a:spcAft>
                <a:spcPts val="0"/>
              </a:spcAft>
              <a:buClr>
                <a:srgbClr val="74489D"/>
              </a:buClr>
              <a:buSzPts val="2000"/>
              <a:buFont typeface="Lato"/>
              <a:buChar char="●"/>
              <a:defRPr sz="2599">
                <a:solidFill>
                  <a:schemeClr val="dk1"/>
                </a:solidFill>
                <a:latin typeface="Arial"/>
                <a:ea typeface="Arial"/>
                <a:cs typeface="Arial"/>
                <a:sym typeface="Arial"/>
              </a:defRPr>
            </a:lvl1pPr>
            <a:lvl2pPr marL="914171" lvl="1" indent="-355511" algn="l">
              <a:lnSpc>
                <a:spcPct val="100000"/>
              </a:lnSpc>
              <a:spcBef>
                <a:spcPts val="600"/>
              </a:spcBef>
              <a:spcAft>
                <a:spcPts val="0"/>
              </a:spcAft>
              <a:buClr>
                <a:srgbClr val="74489D"/>
              </a:buClr>
              <a:buSzPts val="2000"/>
              <a:buFont typeface="Lato"/>
              <a:buChar char="○"/>
              <a:defRPr sz="2666">
                <a:solidFill>
                  <a:schemeClr val="dk1"/>
                </a:solidFill>
                <a:latin typeface="Lato"/>
                <a:ea typeface="Lato"/>
                <a:cs typeface="Lato"/>
                <a:sym typeface="Lato"/>
              </a:defRPr>
            </a:lvl2pPr>
            <a:lvl3pPr marL="1371257" lvl="2"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3pPr>
            <a:lvl4pPr marL="1828343" lvl="3"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4pPr>
            <a:lvl5pPr marL="2285429" lvl="4"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5pPr>
            <a:lvl6pPr marL="2742514" lvl="5"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6pPr>
            <a:lvl7pPr marL="3199600" lvl="6"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7pPr>
            <a:lvl8pPr marL="3656686" lvl="7"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8pPr>
            <a:lvl9pPr marL="4113771" lvl="8"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9pPr>
          </a:lstStyle>
          <a:p>
            <a:pPr lvl="0"/>
            <a:r>
              <a:rPr lang="pt-BR"/>
              <a:t>Clique para editar os estilos de texto Mestres</a:t>
            </a:r>
          </a:p>
        </p:txBody>
      </p:sp>
      <p:sp>
        <p:nvSpPr>
          <p:cNvPr id="24" name="Google Shape;24;p9"/>
          <p:cNvSpPr txBox="1"/>
          <p:nvPr/>
        </p:nvSpPr>
        <p:spPr>
          <a:xfrm rot="-5400000">
            <a:off x="11493153" y="482900"/>
            <a:ext cx="1178800" cy="389682"/>
          </a:xfrm>
          <a:prstGeom prst="rect">
            <a:avLst/>
          </a:prstGeom>
          <a:noFill/>
          <a:ln>
            <a:noFill/>
          </a:ln>
        </p:spPr>
        <p:txBody>
          <a:bodyPr spcFirstLastPara="1" wrap="square" lIns="121868" tIns="121868" rIns="121868" bIns="121868"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933" b="0" i="0" u="none" strike="noStrike" cap="none">
                <a:solidFill>
                  <a:srgbClr val="333333"/>
                </a:solidFill>
                <a:latin typeface="Grandstander Medium"/>
                <a:ea typeface="Grandstander Medium"/>
                <a:cs typeface="Grandstander Medium"/>
                <a:sym typeface="Grandstander Medium"/>
              </a:rPr>
              <a:t>2026_AI_V1</a:t>
            </a:r>
            <a:endParaRPr sz="933" b="0" i="0" u="none" strike="noStrike" cap="none">
              <a:solidFill>
                <a:srgbClr val="000000"/>
              </a:solidFill>
              <a:latin typeface="Grandstander Medium"/>
              <a:ea typeface="Grandstander Medium"/>
              <a:cs typeface="Grandstander Medium"/>
              <a:sym typeface="Grandstander Medium"/>
            </a:endParaRPr>
          </a:p>
        </p:txBody>
      </p:sp>
      <p:sp>
        <p:nvSpPr>
          <p:cNvPr id="25" name="Google Shape;25;p9"/>
          <p:cNvSpPr/>
          <p:nvPr/>
        </p:nvSpPr>
        <p:spPr>
          <a:xfrm rot="-120000">
            <a:off x="181617" y="211659"/>
            <a:ext cx="2000999" cy="489413"/>
          </a:xfrm>
          <a:prstGeom prst="roundRect">
            <a:avLst>
              <a:gd name="adj" fmla="val 50000"/>
            </a:avLst>
          </a:prstGeom>
          <a:solidFill>
            <a:srgbClr val="74489D"/>
          </a:solidFill>
          <a:ln>
            <a:noFill/>
          </a:ln>
        </p:spPr>
        <p:txBody>
          <a:bodyPr spcFirstLastPara="1" wrap="square" lIns="91402" tIns="45688" rIns="91402" bIns="45688"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pt-BR" sz="2599" b="0" i="0" u="none" strike="noStrike" cap="none">
                <a:solidFill>
                  <a:schemeClr val="lt1"/>
                </a:solidFill>
                <a:latin typeface="Grandstander SemiBold"/>
                <a:ea typeface="Grandstander SemiBold"/>
                <a:cs typeface="Grandstander SemiBold"/>
                <a:sym typeface="Grandstander SemiBold"/>
              </a:rPr>
              <a:t>CONTEÚDO</a:t>
            </a:r>
            <a:endParaRPr sz="1400"/>
          </a:p>
        </p:txBody>
      </p:sp>
      <p:sp>
        <p:nvSpPr>
          <p:cNvPr id="26" name="Google Shape;26;p9"/>
          <p:cNvSpPr/>
          <p:nvPr/>
        </p:nvSpPr>
        <p:spPr>
          <a:xfrm rot="-60038">
            <a:off x="6030473" y="194866"/>
            <a:ext cx="5014859" cy="489372"/>
          </a:xfrm>
          <a:prstGeom prst="roundRect">
            <a:avLst>
              <a:gd name="adj" fmla="val 50000"/>
            </a:avLst>
          </a:prstGeom>
          <a:solidFill>
            <a:srgbClr val="74489D"/>
          </a:solidFill>
          <a:ln>
            <a:noFill/>
          </a:ln>
        </p:spPr>
        <p:txBody>
          <a:bodyPr spcFirstLastPara="1" wrap="square" lIns="91402" tIns="45688" rIns="91402" bIns="45688"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pt-BR" sz="2599" b="0" i="0" u="none" strike="noStrike" cap="none">
                <a:solidFill>
                  <a:schemeClr val="lt1"/>
                </a:solidFill>
                <a:latin typeface="Grandstander SemiBold"/>
                <a:ea typeface="Grandstander SemiBold"/>
                <a:cs typeface="Grandstander SemiBold"/>
                <a:sym typeface="Grandstander SemiBold"/>
              </a:rPr>
              <a:t>OBJETIVOS DE APRENDIZAGEM</a:t>
            </a:r>
            <a:endParaRPr sz="1400"/>
          </a:p>
        </p:txBody>
      </p:sp>
    </p:spTree>
    <p:extLst>
      <p:ext uri="{BB962C8B-B14F-4D97-AF65-F5344CB8AC3E}">
        <p14:creationId xmlns:p14="http://schemas.microsoft.com/office/powerpoint/2010/main" val="3350202108"/>
      </p:ext>
    </p:extLst>
  </p:cSld>
  <p:clrMapOvr>
    <a:masterClrMapping/>
  </p:clrMapOvr>
  <p:extLst>
    <p:ext uri="{DCECCB84-F9BA-43D5-87BE-67443E8EF086}">
      <p15:sldGuideLst xmlns:p15="http://schemas.microsoft.com/office/powerpoint/2012/main">
        <p15:guide id="1" orient="horz" pos="612" userDrawn="1">
          <p15:clr>
            <a:srgbClr val="FBAE40"/>
          </p15:clr>
        </p15:guide>
        <p15:guide id="2" pos="5119" userDrawn="1">
          <p15:clr>
            <a:srgbClr val="FBAE40"/>
          </p15:clr>
        </p15:guide>
        <p15:guide id="3" orient="horz" pos="2160" userDrawn="1">
          <p15:clr>
            <a:srgbClr val="FBAE40"/>
          </p15:clr>
        </p15:guide>
        <p15:guide id="4" pos="3839"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3. Para começar">
  <p:cSld name="3. Para começar">
    <p:bg>
      <p:bgPr>
        <a:blipFill>
          <a:blip r:embed="rId2">
            <a:alphaModFix/>
          </a:blip>
          <a:stretch>
            <a:fillRect/>
          </a:stretch>
        </a:blipFill>
        <a:effectLst/>
      </p:bgPr>
    </p:bg>
    <p:spTree>
      <p:nvGrpSpPr>
        <p:cNvPr id="1" name="Shape 27"/>
        <p:cNvGrpSpPr/>
        <p:nvPr/>
      </p:nvGrpSpPr>
      <p:grpSpPr>
        <a:xfrm>
          <a:off x="0" y="0"/>
          <a:ext cx="0" cy="0"/>
          <a:chOff x="0" y="0"/>
          <a:chExt cx="0" cy="0"/>
        </a:xfrm>
      </p:grpSpPr>
      <p:sp>
        <p:nvSpPr>
          <p:cNvPr id="28" name="Google Shape;28;p13"/>
          <p:cNvSpPr txBox="1">
            <a:spLocks noGrp="1"/>
          </p:cNvSpPr>
          <p:nvPr>
            <p:ph type="sldNum" idx="12"/>
          </p:nvPr>
        </p:nvSpPr>
        <p:spPr>
          <a:xfrm>
            <a:off x="11293669" y="6248544"/>
            <a:ext cx="731409" cy="389756"/>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pt-BR" smtClean="0"/>
              <a:pPr/>
              <a:t>‹nº›</a:t>
            </a:fld>
            <a:endParaRPr lang="pt-BR" dirty="0"/>
          </a:p>
        </p:txBody>
      </p:sp>
      <p:sp>
        <p:nvSpPr>
          <p:cNvPr id="29" name="Google Shape;29;p13"/>
          <p:cNvSpPr/>
          <p:nvPr/>
        </p:nvSpPr>
        <p:spPr>
          <a:xfrm>
            <a:off x="273062" y="300433"/>
            <a:ext cx="11672959" cy="6268000"/>
          </a:xfrm>
          <a:prstGeom prst="roundRect">
            <a:avLst>
              <a:gd name="adj" fmla="val 3153"/>
            </a:avLst>
          </a:prstGeom>
          <a:solidFill>
            <a:srgbClr val="FFFFFF"/>
          </a:solidFill>
          <a:ln>
            <a:noFill/>
          </a:ln>
        </p:spPr>
        <p:txBody>
          <a:bodyPr spcFirstLastPara="1" wrap="square" lIns="121868" tIns="121868" rIns="121868" bIns="121868"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6" b="0" i="0" u="none" strike="noStrike" cap="none">
              <a:solidFill>
                <a:srgbClr val="000000"/>
              </a:solidFill>
              <a:latin typeface="Arial"/>
              <a:ea typeface="Arial"/>
              <a:cs typeface="Arial"/>
              <a:sym typeface="Arial"/>
            </a:endParaRPr>
          </a:p>
        </p:txBody>
      </p:sp>
      <p:sp>
        <p:nvSpPr>
          <p:cNvPr id="30" name="Google Shape;30;p13"/>
          <p:cNvSpPr txBox="1">
            <a:spLocks noGrp="1"/>
          </p:cNvSpPr>
          <p:nvPr>
            <p:ph type="body" idx="1"/>
          </p:nvPr>
        </p:nvSpPr>
        <p:spPr>
          <a:xfrm>
            <a:off x="608442" y="1652833"/>
            <a:ext cx="11097909" cy="4396000"/>
          </a:xfrm>
          <a:prstGeom prst="rect">
            <a:avLst/>
          </a:prstGeom>
          <a:noFill/>
          <a:ln>
            <a:noFill/>
          </a:ln>
        </p:spPr>
        <p:txBody>
          <a:bodyPr spcFirstLastPara="1" wrap="square" lIns="91425" tIns="91425" rIns="91425" bIns="91425" anchor="t" anchorCtr="0">
            <a:noAutofit/>
          </a:bodyPr>
          <a:lstStyle>
            <a:lvl1pPr marL="457086" lvl="0" indent="-228543" algn="l">
              <a:lnSpc>
                <a:spcPct val="100000"/>
              </a:lnSpc>
              <a:spcBef>
                <a:spcPts val="0"/>
              </a:spcBef>
              <a:spcAft>
                <a:spcPts val="0"/>
              </a:spcAft>
              <a:buClr>
                <a:srgbClr val="74489D"/>
              </a:buClr>
              <a:buSzPts val="2000"/>
              <a:buFont typeface="Lato"/>
              <a:buNone/>
              <a:defRPr sz="2599">
                <a:solidFill>
                  <a:schemeClr val="dk1"/>
                </a:solidFill>
                <a:latin typeface="Arial"/>
                <a:ea typeface="Arial"/>
                <a:cs typeface="Arial"/>
                <a:sym typeface="Arial"/>
              </a:defRPr>
            </a:lvl1pPr>
            <a:lvl2pPr marL="914171" lvl="1" indent="-355511" algn="l">
              <a:lnSpc>
                <a:spcPct val="100000"/>
              </a:lnSpc>
              <a:spcBef>
                <a:spcPts val="600"/>
              </a:spcBef>
              <a:spcAft>
                <a:spcPts val="0"/>
              </a:spcAft>
              <a:buClr>
                <a:srgbClr val="74489D"/>
              </a:buClr>
              <a:buSzPts val="2000"/>
              <a:buFont typeface="Lato"/>
              <a:buChar char="○"/>
              <a:defRPr sz="2666">
                <a:solidFill>
                  <a:schemeClr val="dk1"/>
                </a:solidFill>
                <a:latin typeface="Lato"/>
                <a:ea typeface="Lato"/>
                <a:cs typeface="Lato"/>
                <a:sym typeface="Lato"/>
              </a:defRPr>
            </a:lvl2pPr>
            <a:lvl3pPr marL="1371257" lvl="2"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3pPr>
            <a:lvl4pPr marL="1828343" lvl="3"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4pPr>
            <a:lvl5pPr marL="2285429" lvl="4"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5pPr>
            <a:lvl6pPr marL="2742514" lvl="5"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6pPr>
            <a:lvl7pPr marL="3199600" lvl="6"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7pPr>
            <a:lvl8pPr marL="3656686" lvl="7"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8pPr>
            <a:lvl9pPr marL="4113771" lvl="8"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9pPr>
          </a:lstStyle>
          <a:p>
            <a:pPr lvl="0"/>
            <a:r>
              <a:rPr lang="pt-BR"/>
              <a:t>Clique para editar os estilos de texto Mestres</a:t>
            </a:r>
          </a:p>
        </p:txBody>
      </p:sp>
      <p:sp>
        <p:nvSpPr>
          <p:cNvPr id="31" name="Google Shape;31;p13"/>
          <p:cNvSpPr txBox="1">
            <a:spLocks noGrp="1"/>
          </p:cNvSpPr>
          <p:nvPr>
            <p:ph type="title"/>
          </p:nvPr>
        </p:nvSpPr>
        <p:spPr>
          <a:xfrm>
            <a:off x="608441" y="898168"/>
            <a:ext cx="11102988" cy="661561"/>
          </a:xfrm>
          <a:prstGeom prst="rect">
            <a:avLst/>
          </a:prstGeom>
          <a:noFill/>
          <a:ln>
            <a:noFill/>
          </a:ln>
        </p:spPr>
        <p:txBody>
          <a:bodyPr spcFirstLastPara="1" wrap="square" lIns="91425" tIns="91425" rIns="91425" bIns="91425" anchor="t" anchorCtr="0">
            <a:spAutoFit/>
          </a:bodyPr>
          <a:lstStyle>
            <a:lvl1pPr marR="0" lvl="0" algn="l">
              <a:lnSpc>
                <a:spcPct val="100000"/>
              </a:lnSpc>
              <a:spcBef>
                <a:spcPts val="0"/>
              </a:spcBef>
              <a:spcAft>
                <a:spcPts val="0"/>
              </a:spcAft>
              <a:buClr>
                <a:schemeClr val="dk1"/>
              </a:buClr>
              <a:buSzPts val="2600"/>
              <a:buFont typeface="Lato"/>
              <a:buNone/>
              <a:defRPr sz="3099" b="1"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2pPr>
            <a:lvl3pPr marR="0" lvl="2"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3pPr>
            <a:lvl4pPr marR="0" lvl="3"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4pPr>
            <a:lvl5pPr marR="0" lvl="4"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5pPr>
            <a:lvl6pPr marR="0" lvl="5"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6pPr>
            <a:lvl7pPr marR="0" lvl="6"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7pPr>
            <a:lvl8pPr marR="0" lvl="7"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8pPr>
            <a:lvl9pPr marR="0" lvl="8"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9pPr>
          </a:lstStyle>
          <a:p>
            <a:r>
              <a:rPr lang="pt-BR"/>
              <a:t>Clique para editar o título Mestre</a:t>
            </a:r>
            <a:endParaRPr/>
          </a:p>
        </p:txBody>
      </p:sp>
      <p:sp>
        <p:nvSpPr>
          <p:cNvPr id="32" name="Google Shape;32;p13"/>
          <p:cNvSpPr txBox="1"/>
          <p:nvPr/>
        </p:nvSpPr>
        <p:spPr>
          <a:xfrm rot="-5400000">
            <a:off x="11493153" y="482900"/>
            <a:ext cx="1178800" cy="389682"/>
          </a:xfrm>
          <a:prstGeom prst="rect">
            <a:avLst/>
          </a:prstGeom>
          <a:noFill/>
          <a:ln>
            <a:noFill/>
          </a:ln>
        </p:spPr>
        <p:txBody>
          <a:bodyPr spcFirstLastPara="1" wrap="square" lIns="121868" tIns="121868" rIns="121868" bIns="121868"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933" b="0" i="0" u="none" strike="noStrike" cap="none">
                <a:solidFill>
                  <a:srgbClr val="333333"/>
                </a:solidFill>
                <a:latin typeface="Grandstander Medium"/>
                <a:ea typeface="Grandstander Medium"/>
                <a:cs typeface="Grandstander Medium"/>
                <a:sym typeface="Grandstander Medium"/>
              </a:rPr>
              <a:t>2026_AI_V1</a:t>
            </a:r>
            <a:endParaRPr sz="933" b="0" i="0" u="none" strike="noStrike" cap="none">
              <a:solidFill>
                <a:srgbClr val="000000"/>
              </a:solidFill>
              <a:latin typeface="Grandstander Medium"/>
              <a:ea typeface="Grandstander Medium"/>
              <a:cs typeface="Grandstander Medium"/>
              <a:sym typeface="Grandstander Medium"/>
            </a:endParaRPr>
          </a:p>
        </p:txBody>
      </p:sp>
      <p:sp>
        <p:nvSpPr>
          <p:cNvPr id="33" name="Google Shape;33;p13"/>
          <p:cNvSpPr/>
          <p:nvPr/>
        </p:nvSpPr>
        <p:spPr>
          <a:xfrm rot="-119958">
            <a:off x="181333" y="164823"/>
            <a:ext cx="2940125" cy="489299"/>
          </a:xfrm>
          <a:prstGeom prst="roundRect">
            <a:avLst>
              <a:gd name="adj" fmla="val 50000"/>
            </a:avLst>
          </a:prstGeom>
          <a:solidFill>
            <a:srgbClr val="74489D"/>
          </a:solidFill>
          <a:ln>
            <a:noFill/>
          </a:ln>
        </p:spPr>
        <p:txBody>
          <a:bodyPr spcFirstLastPara="1" wrap="square" lIns="91402" tIns="45688" rIns="91402" bIns="45688"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pt-BR" sz="2599" b="0" i="0" u="none" strike="noStrike" cap="none">
                <a:solidFill>
                  <a:schemeClr val="lt1"/>
                </a:solidFill>
                <a:latin typeface="Grandstander SemiBold"/>
                <a:ea typeface="Grandstander SemiBold"/>
                <a:cs typeface="Grandstander SemiBold"/>
                <a:sym typeface="Grandstander SemiBold"/>
              </a:rPr>
              <a:t>PARA COMEÇAR</a:t>
            </a:r>
            <a:endParaRPr sz="1400"/>
          </a:p>
        </p:txBody>
      </p:sp>
    </p:spTree>
    <p:extLst>
      <p:ext uri="{BB962C8B-B14F-4D97-AF65-F5344CB8AC3E}">
        <p14:creationId xmlns:p14="http://schemas.microsoft.com/office/powerpoint/2010/main" val="26505538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39"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VIVENCIANDO">
  <p:cSld name="VIVENCIANDO">
    <p:bg>
      <p:bgPr>
        <a:blipFill>
          <a:blip r:embed="rId2">
            <a:alphaModFix/>
          </a:blip>
          <a:stretch>
            <a:fillRect/>
          </a:stretch>
        </a:blipFill>
        <a:effectLst/>
      </p:bgPr>
    </p:bg>
    <p:spTree>
      <p:nvGrpSpPr>
        <p:cNvPr id="1" name="Shape 34"/>
        <p:cNvGrpSpPr/>
        <p:nvPr/>
      </p:nvGrpSpPr>
      <p:grpSpPr>
        <a:xfrm>
          <a:off x="0" y="0"/>
          <a:ext cx="0" cy="0"/>
          <a:chOff x="0" y="0"/>
          <a:chExt cx="0" cy="0"/>
        </a:xfrm>
      </p:grpSpPr>
      <p:sp>
        <p:nvSpPr>
          <p:cNvPr id="35" name="Google Shape;35;p14"/>
          <p:cNvSpPr txBox="1">
            <a:spLocks noGrp="1"/>
          </p:cNvSpPr>
          <p:nvPr>
            <p:ph type="sldNum" idx="12"/>
          </p:nvPr>
        </p:nvSpPr>
        <p:spPr>
          <a:xfrm>
            <a:off x="11293669" y="6248544"/>
            <a:ext cx="731409" cy="389756"/>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pt-BR" smtClean="0"/>
              <a:pPr/>
              <a:t>‹nº›</a:t>
            </a:fld>
            <a:endParaRPr lang="pt-BR" dirty="0"/>
          </a:p>
        </p:txBody>
      </p:sp>
      <p:sp>
        <p:nvSpPr>
          <p:cNvPr id="36" name="Google Shape;36;p14"/>
          <p:cNvSpPr/>
          <p:nvPr/>
        </p:nvSpPr>
        <p:spPr>
          <a:xfrm>
            <a:off x="273062" y="300433"/>
            <a:ext cx="11672959" cy="6268000"/>
          </a:xfrm>
          <a:prstGeom prst="roundRect">
            <a:avLst>
              <a:gd name="adj" fmla="val 3153"/>
            </a:avLst>
          </a:prstGeom>
          <a:solidFill>
            <a:srgbClr val="FFFFFF"/>
          </a:solidFill>
          <a:ln>
            <a:noFill/>
          </a:ln>
        </p:spPr>
        <p:txBody>
          <a:bodyPr spcFirstLastPara="1" wrap="square" lIns="121868" tIns="121868" rIns="121868" bIns="121868"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6" b="0" i="0" u="none" strike="noStrike" cap="none">
              <a:solidFill>
                <a:srgbClr val="000000"/>
              </a:solidFill>
              <a:latin typeface="Arial"/>
              <a:ea typeface="Arial"/>
              <a:cs typeface="Arial"/>
              <a:sym typeface="Arial"/>
            </a:endParaRPr>
          </a:p>
        </p:txBody>
      </p:sp>
      <p:sp>
        <p:nvSpPr>
          <p:cNvPr id="37" name="Google Shape;37;p14"/>
          <p:cNvSpPr txBox="1"/>
          <p:nvPr/>
        </p:nvSpPr>
        <p:spPr>
          <a:xfrm rot="-5400000">
            <a:off x="11493153" y="482900"/>
            <a:ext cx="1178800" cy="389682"/>
          </a:xfrm>
          <a:prstGeom prst="rect">
            <a:avLst/>
          </a:prstGeom>
          <a:noFill/>
          <a:ln>
            <a:noFill/>
          </a:ln>
        </p:spPr>
        <p:txBody>
          <a:bodyPr spcFirstLastPara="1" wrap="square" lIns="121868" tIns="121868" rIns="121868" bIns="121868"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933" b="0" i="0" u="none" strike="noStrike" cap="none">
                <a:solidFill>
                  <a:srgbClr val="333333"/>
                </a:solidFill>
                <a:latin typeface="Grandstander Medium"/>
                <a:ea typeface="Grandstander Medium"/>
                <a:cs typeface="Grandstander Medium"/>
                <a:sym typeface="Grandstander Medium"/>
              </a:rPr>
              <a:t>2026_AI_V1</a:t>
            </a:r>
            <a:endParaRPr sz="933" b="0" i="0" u="none" strike="noStrike" cap="none">
              <a:solidFill>
                <a:srgbClr val="000000"/>
              </a:solidFill>
              <a:latin typeface="Grandstander Medium"/>
              <a:ea typeface="Grandstander Medium"/>
              <a:cs typeface="Grandstander Medium"/>
              <a:sym typeface="Grandstander Medium"/>
            </a:endParaRPr>
          </a:p>
        </p:txBody>
      </p:sp>
      <p:sp>
        <p:nvSpPr>
          <p:cNvPr id="38" name="Google Shape;38;p14"/>
          <p:cNvSpPr/>
          <p:nvPr/>
        </p:nvSpPr>
        <p:spPr>
          <a:xfrm rot="-119868">
            <a:off x="181697" y="168701"/>
            <a:ext cx="2718645" cy="504311"/>
          </a:xfrm>
          <a:prstGeom prst="roundRect">
            <a:avLst>
              <a:gd name="adj" fmla="val 50000"/>
            </a:avLst>
          </a:prstGeom>
          <a:solidFill>
            <a:srgbClr val="74489D"/>
          </a:solidFill>
          <a:ln>
            <a:noFill/>
          </a:ln>
        </p:spPr>
        <p:txBody>
          <a:bodyPr spcFirstLastPara="1" wrap="square" lIns="91402" tIns="45688" rIns="91402" bIns="45688"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pt-BR" sz="2599">
                <a:solidFill>
                  <a:schemeClr val="lt1"/>
                </a:solidFill>
                <a:latin typeface="Grandstander SemiBold"/>
                <a:ea typeface="Grandstander SemiBold"/>
                <a:cs typeface="Grandstander SemiBold"/>
                <a:sym typeface="Grandstander SemiBold"/>
              </a:rPr>
              <a:t>VIVENCIANDO</a:t>
            </a:r>
            <a:endParaRPr sz="1400"/>
          </a:p>
        </p:txBody>
      </p:sp>
      <p:sp>
        <p:nvSpPr>
          <p:cNvPr id="39" name="Google Shape;39;p14"/>
          <p:cNvSpPr txBox="1">
            <a:spLocks noGrp="1"/>
          </p:cNvSpPr>
          <p:nvPr>
            <p:ph type="body" idx="1"/>
          </p:nvPr>
        </p:nvSpPr>
        <p:spPr>
          <a:xfrm>
            <a:off x="608442" y="1652833"/>
            <a:ext cx="11097909" cy="4396000"/>
          </a:xfrm>
          <a:prstGeom prst="rect">
            <a:avLst/>
          </a:prstGeom>
          <a:noFill/>
          <a:ln>
            <a:noFill/>
          </a:ln>
        </p:spPr>
        <p:txBody>
          <a:bodyPr spcFirstLastPara="1" wrap="square" lIns="91425" tIns="91425" rIns="91425" bIns="91425" anchor="t" anchorCtr="0">
            <a:noAutofit/>
          </a:bodyPr>
          <a:lstStyle>
            <a:lvl1pPr marL="457086" lvl="0" indent="-228543" algn="l">
              <a:lnSpc>
                <a:spcPct val="100000"/>
              </a:lnSpc>
              <a:spcBef>
                <a:spcPts val="0"/>
              </a:spcBef>
              <a:spcAft>
                <a:spcPts val="0"/>
              </a:spcAft>
              <a:buClr>
                <a:srgbClr val="74489D"/>
              </a:buClr>
              <a:buSzPts val="2000"/>
              <a:buFont typeface="Lato"/>
              <a:buNone/>
              <a:defRPr sz="2599">
                <a:solidFill>
                  <a:schemeClr val="dk1"/>
                </a:solidFill>
                <a:latin typeface="Arial"/>
                <a:ea typeface="Arial"/>
                <a:cs typeface="Arial"/>
                <a:sym typeface="Arial"/>
              </a:defRPr>
            </a:lvl1pPr>
            <a:lvl2pPr marL="914171" lvl="1" indent="-355511" algn="l">
              <a:lnSpc>
                <a:spcPct val="100000"/>
              </a:lnSpc>
              <a:spcBef>
                <a:spcPts val="600"/>
              </a:spcBef>
              <a:spcAft>
                <a:spcPts val="0"/>
              </a:spcAft>
              <a:buClr>
                <a:srgbClr val="74489D"/>
              </a:buClr>
              <a:buSzPts val="2000"/>
              <a:buFont typeface="Lato"/>
              <a:buChar char="○"/>
              <a:defRPr sz="2666">
                <a:solidFill>
                  <a:schemeClr val="dk1"/>
                </a:solidFill>
                <a:latin typeface="Lato"/>
                <a:ea typeface="Lato"/>
                <a:cs typeface="Lato"/>
                <a:sym typeface="Lato"/>
              </a:defRPr>
            </a:lvl2pPr>
            <a:lvl3pPr marL="1371257" lvl="2"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3pPr>
            <a:lvl4pPr marL="1828343" lvl="3"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4pPr>
            <a:lvl5pPr marL="2285429" lvl="4"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5pPr>
            <a:lvl6pPr marL="2742514" lvl="5"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6pPr>
            <a:lvl7pPr marL="3199600" lvl="6"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7pPr>
            <a:lvl8pPr marL="3656686" lvl="7"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8pPr>
            <a:lvl9pPr marL="4113771" lvl="8"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9pPr>
          </a:lstStyle>
          <a:p>
            <a:pPr lvl="0"/>
            <a:r>
              <a:rPr lang="pt-BR"/>
              <a:t>Clique para editar os estilos de texto Mestres</a:t>
            </a:r>
          </a:p>
        </p:txBody>
      </p:sp>
      <p:sp>
        <p:nvSpPr>
          <p:cNvPr id="40" name="Google Shape;40;p14"/>
          <p:cNvSpPr txBox="1">
            <a:spLocks noGrp="1"/>
          </p:cNvSpPr>
          <p:nvPr>
            <p:ph type="title"/>
          </p:nvPr>
        </p:nvSpPr>
        <p:spPr>
          <a:xfrm>
            <a:off x="608441" y="898168"/>
            <a:ext cx="11102988" cy="661561"/>
          </a:xfrm>
          <a:prstGeom prst="rect">
            <a:avLst/>
          </a:prstGeom>
          <a:noFill/>
          <a:ln>
            <a:noFill/>
          </a:ln>
        </p:spPr>
        <p:txBody>
          <a:bodyPr spcFirstLastPara="1" wrap="square" lIns="91425" tIns="91425" rIns="91425" bIns="91425" anchor="t" anchorCtr="0">
            <a:spAutoFit/>
          </a:bodyPr>
          <a:lstStyle>
            <a:lvl1pPr marR="0" lvl="0" algn="l">
              <a:lnSpc>
                <a:spcPct val="100000"/>
              </a:lnSpc>
              <a:spcBef>
                <a:spcPts val="0"/>
              </a:spcBef>
              <a:spcAft>
                <a:spcPts val="0"/>
              </a:spcAft>
              <a:buClr>
                <a:schemeClr val="dk1"/>
              </a:buClr>
              <a:buSzPts val="2600"/>
              <a:buFont typeface="Lato"/>
              <a:buNone/>
              <a:defRPr sz="3099" b="1"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2pPr>
            <a:lvl3pPr marR="0" lvl="2"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3pPr>
            <a:lvl4pPr marR="0" lvl="3"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4pPr>
            <a:lvl5pPr marR="0" lvl="4"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5pPr>
            <a:lvl6pPr marR="0" lvl="5"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6pPr>
            <a:lvl7pPr marR="0" lvl="6"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7pPr>
            <a:lvl8pPr marR="0" lvl="7"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8pPr>
            <a:lvl9pPr marR="0" lvl="8"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9pPr>
          </a:lstStyle>
          <a:p>
            <a:r>
              <a:rPr lang="pt-BR"/>
              <a:t>Clique para editar o título Mestre</a:t>
            </a:r>
            <a:endParaRPr/>
          </a:p>
        </p:txBody>
      </p:sp>
    </p:spTree>
    <p:extLst>
      <p:ext uri="{BB962C8B-B14F-4D97-AF65-F5344CB8AC3E}">
        <p14:creationId xmlns:p14="http://schemas.microsoft.com/office/powerpoint/2010/main" val="2628474091"/>
      </p:ext>
    </p:extLst>
  </p:cSld>
  <p:clrMapOvr>
    <a:masterClrMapping/>
  </p:clrMapOvr>
  <p:hf sldNum="0" hdr="0" ftr="0" dt="0"/>
  <p:extLst>
    <p:ext uri="{DCECCB84-F9BA-43D5-87BE-67443E8EF086}">
      <p15:sldGuideLst xmlns:p15="http://schemas.microsoft.com/office/powerpoint/2012/main">
        <p15:guide id="1" orient="horz" pos="2160" userDrawn="1">
          <p15:clr>
            <a:srgbClr val="FBAE40"/>
          </p15:clr>
        </p15:guide>
        <p15:guide id="2" pos="3839"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5. Praticando">
  <p:cSld name="5. Praticando">
    <p:bg>
      <p:bgPr>
        <a:blipFill>
          <a:blip r:embed="rId2">
            <a:alphaModFix/>
          </a:blip>
          <a:stretch>
            <a:fillRect/>
          </a:stretch>
        </a:blipFill>
        <a:effectLst/>
      </p:bgPr>
    </p:bg>
    <p:spTree>
      <p:nvGrpSpPr>
        <p:cNvPr id="1" name="Shape 41"/>
        <p:cNvGrpSpPr/>
        <p:nvPr/>
      </p:nvGrpSpPr>
      <p:grpSpPr>
        <a:xfrm>
          <a:off x="0" y="0"/>
          <a:ext cx="0" cy="0"/>
          <a:chOff x="0" y="0"/>
          <a:chExt cx="0" cy="0"/>
        </a:xfrm>
      </p:grpSpPr>
      <p:sp>
        <p:nvSpPr>
          <p:cNvPr id="42" name="Google Shape;42;p15"/>
          <p:cNvSpPr txBox="1">
            <a:spLocks noGrp="1"/>
          </p:cNvSpPr>
          <p:nvPr>
            <p:ph type="sldNum" idx="12"/>
          </p:nvPr>
        </p:nvSpPr>
        <p:spPr>
          <a:xfrm>
            <a:off x="11293669" y="6248544"/>
            <a:ext cx="731409" cy="389756"/>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pt-BR" smtClean="0"/>
              <a:pPr/>
              <a:t>‹nº›</a:t>
            </a:fld>
            <a:endParaRPr lang="pt-BR" dirty="0"/>
          </a:p>
        </p:txBody>
      </p:sp>
      <p:sp>
        <p:nvSpPr>
          <p:cNvPr id="43" name="Google Shape;43;p15"/>
          <p:cNvSpPr/>
          <p:nvPr/>
        </p:nvSpPr>
        <p:spPr>
          <a:xfrm>
            <a:off x="273062" y="300433"/>
            <a:ext cx="11672959" cy="6268000"/>
          </a:xfrm>
          <a:prstGeom prst="roundRect">
            <a:avLst>
              <a:gd name="adj" fmla="val 3153"/>
            </a:avLst>
          </a:prstGeom>
          <a:solidFill>
            <a:srgbClr val="FFFFFF"/>
          </a:solidFill>
          <a:ln>
            <a:noFill/>
          </a:ln>
        </p:spPr>
        <p:txBody>
          <a:bodyPr spcFirstLastPara="1" wrap="square" lIns="121868" tIns="121868" rIns="121868" bIns="121868"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6" b="0" i="0" u="none" strike="noStrike" cap="none">
              <a:solidFill>
                <a:srgbClr val="000000"/>
              </a:solidFill>
              <a:latin typeface="Arial"/>
              <a:ea typeface="Arial"/>
              <a:cs typeface="Arial"/>
              <a:sym typeface="Arial"/>
            </a:endParaRPr>
          </a:p>
        </p:txBody>
      </p:sp>
      <p:sp>
        <p:nvSpPr>
          <p:cNvPr id="44" name="Google Shape;44;p15"/>
          <p:cNvSpPr txBox="1"/>
          <p:nvPr/>
        </p:nvSpPr>
        <p:spPr>
          <a:xfrm rot="-5400000">
            <a:off x="11493153" y="482900"/>
            <a:ext cx="1178800" cy="389682"/>
          </a:xfrm>
          <a:prstGeom prst="rect">
            <a:avLst/>
          </a:prstGeom>
          <a:noFill/>
          <a:ln>
            <a:noFill/>
          </a:ln>
        </p:spPr>
        <p:txBody>
          <a:bodyPr spcFirstLastPara="1" wrap="square" lIns="121868" tIns="121868" rIns="121868" bIns="121868"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933" b="0" i="0" u="none" strike="noStrike" cap="none">
                <a:solidFill>
                  <a:srgbClr val="333333"/>
                </a:solidFill>
                <a:latin typeface="Grandstander Medium"/>
                <a:ea typeface="Grandstander Medium"/>
                <a:cs typeface="Grandstander Medium"/>
                <a:sym typeface="Grandstander Medium"/>
              </a:rPr>
              <a:t>2026_AI_V1</a:t>
            </a:r>
            <a:endParaRPr sz="933" b="0" i="0" u="none" strike="noStrike" cap="none">
              <a:solidFill>
                <a:srgbClr val="000000"/>
              </a:solidFill>
              <a:latin typeface="Grandstander Medium"/>
              <a:ea typeface="Grandstander Medium"/>
              <a:cs typeface="Grandstander Medium"/>
              <a:sym typeface="Grandstander Medium"/>
            </a:endParaRPr>
          </a:p>
        </p:txBody>
      </p:sp>
      <p:sp>
        <p:nvSpPr>
          <p:cNvPr id="45" name="Google Shape;45;p15"/>
          <p:cNvSpPr/>
          <p:nvPr/>
        </p:nvSpPr>
        <p:spPr>
          <a:xfrm rot="-119943">
            <a:off x="181502" y="174548"/>
            <a:ext cx="2381630" cy="489299"/>
          </a:xfrm>
          <a:prstGeom prst="roundRect">
            <a:avLst>
              <a:gd name="adj" fmla="val 50000"/>
            </a:avLst>
          </a:prstGeom>
          <a:solidFill>
            <a:srgbClr val="74489D"/>
          </a:solidFill>
          <a:ln>
            <a:noFill/>
          </a:ln>
        </p:spPr>
        <p:txBody>
          <a:bodyPr spcFirstLastPara="1" wrap="square" lIns="91402" tIns="45688" rIns="91402" bIns="45688"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pt-BR" sz="2599" b="0" i="0" u="none" strike="noStrike" cap="none">
                <a:solidFill>
                  <a:schemeClr val="lt1"/>
                </a:solidFill>
                <a:latin typeface="Grandstander SemiBold"/>
                <a:ea typeface="Grandstander SemiBold"/>
                <a:cs typeface="Grandstander SemiBold"/>
                <a:sym typeface="Grandstander SemiBold"/>
              </a:rPr>
              <a:t>PRATICANDO</a:t>
            </a:r>
            <a:endParaRPr sz="1400"/>
          </a:p>
        </p:txBody>
      </p:sp>
      <p:sp>
        <p:nvSpPr>
          <p:cNvPr id="46" name="Google Shape;46;p15"/>
          <p:cNvSpPr txBox="1">
            <a:spLocks noGrp="1"/>
          </p:cNvSpPr>
          <p:nvPr>
            <p:ph type="body" idx="1"/>
          </p:nvPr>
        </p:nvSpPr>
        <p:spPr>
          <a:xfrm>
            <a:off x="608442" y="1652833"/>
            <a:ext cx="11097909" cy="4396000"/>
          </a:xfrm>
          <a:prstGeom prst="rect">
            <a:avLst/>
          </a:prstGeom>
          <a:noFill/>
          <a:ln>
            <a:noFill/>
          </a:ln>
        </p:spPr>
        <p:txBody>
          <a:bodyPr spcFirstLastPara="1" wrap="square" lIns="91425" tIns="91425" rIns="91425" bIns="91425" anchor="t" anchorCtr="0">
            <a:noAutofit/>
          </a:bodyPr>
          <a:lstStyle>
            <a:lvl1pPr marL="457086" lvl="0" indent="-228543" algn="l">
              <a:lnSpc>
                <a:spcPct val="100000"/>
              </a:lnSpc>
              <a:spcBef>
                <a:spcPts val="0"/>
              </a:spcBef>
              <a:spcAft>
                <a:spcPts val="0"/>
              </a:spcAft>
              <a:buClr>
                <a:srgbClr val="74489D"/>
              </a:buClr>
              <a:buSzPts val="2000"/>
              <a:buFont typeface="Lato"/>
              <a:buNone/>
              <a:defRPr sz="2599">
                <a:solidFill>
                  <a:schemeClr val="dk1"/>
                </a:solidFill>
                <a:latin typeface="Arial"/>
                <a:ea typeface="Arial"/>
                <a:cs typeface="Arial"/>
                <a:sym typeface="Arial"/>
              </a:defRPr>
            </a:lvl1pPr>
            <a:lvl2pPr marL="914171" lvl="1" indent="-355511" algn="l">
              <a:lnSpc>
                <a:spcPct val="100000"/>
              </a:lnSpc>
              <a:spcBef>
                <a:spcPts val="600"/>
              </a:spcBef>
              <a:spcAft>
                <a:spcPts val="0"/>
              </a:spcAft>
              <a:buClr>
                <a:srgbClr val="74489D"/>
              </a:buClr>
              <a:buSzPts val="2000"/>
              <a:buFont typeface="Lato"/>
              <a:buChar char="○"/>
              <a:defRPr sz="2666">
                <a:solidFill>
                  <a:schemeClr val="dk1"/>
                </a:solidFill>
                <a:latin typeface="Lato"/>
                <a:ea typeface="Lato"/>
                <a:cs typeface="Lato"/>
                <a:sym typeface="Lato"/>
              </a:defRPr>
            </a:lvl2pPr>
            <a:lvl3pPr marL="1371257" lvl="2"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3pPr>
            <a:lvl4pPr marL="1828343" lvl="3"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4pPr>
            <a:lvl5pPr marL="2285429" lvl="4"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5pPr>
            <a:lvl6pPr marL="2742514" lvl="5"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6pPr>
            <a:lvl7pPr marL="3199600" lvl="6"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7pPr>
            <a:lvl8pPr marL="3656686" lvl="7"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8pPr>
            <a:lvl9pPr marL="4113771" lvl="8"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9pPr>
          </a:lstStyle>
          <a:p>
            <a:pPr lvl="0"/>
            <a:r>
              <a:rPr lang="pt-BR"/>
              <a:t>Clique para editar os estilos de texto Mestres</a:t>
            </a:r>
          </a:p>
        </p:txBody>
      </p:sp>
      <p:sp>
        <p:nvSpPr>
          <p:cNvPr id="47" name="Google Shape;47;p15"/>
          <p:cNvSpPr txBox="1">
            <a:spLocks noGrp="1"/>
          </p:cNvSpPr>
          <p:nvPr>
            <p:ph type="title"/>
          </p:nvPr>
        </p:nvSpPr>
        <p:spPr>
          <a:xfrm>
            <a:off x="608441" y="898168"/>
            <a:ext cx="11102988" cy="661561"/>
          </a:xfrm>
          <a:prstGeom prst="rect">
            <a:avLst/>
          </a:prstGeom>
          <a:noFill/>
          <a:ln>
            <a:noFill/>
          </a:ln>
        </p:spPr>
        <p:txBody>
          <a:bodyPr spcFirstLastPara="1" wrap="square" lIns="91425" tIns="91425" rIns="91425" bIns="91425" anchor="t" anchorCtr="0">
            <a:spAutoFit/>
          </a:bodyPr>
          <a:lstStyle>
            <a:lvl1pPr marR="0" lvl="0" algn="l">
              <a:lnSpc>
                <a:spcPct val="100000"/>
              </a:lnSpc>
              <a:spcBef>
                <a:spcPts val="0"/>
              </a:spcBef>
              <a:spcAft>
                <a:spcPts val="0"/>
              </a:spcAft>
              <a:buClr>
                <a:schemeClr val="dk1"/>
              </a:buClr>
              <a:buSzPts val="2600"/>
              <a:buFont typeface="Lato"/>
              <a:buNone/>
              <a:defRPr sz="3099" b="1"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2pPr>
            <a:lvl3pPr marR="0" lvl="2"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3pPr>
            <a:lvl4pPr marR="0" lvl="3"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4pPr>
            <a:lvl5pPr marR="0" lvl="4"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5pPr>
            <a:lvl6pPr marR="0" lvl="5"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6pPr>
            <a:lvl7pPr marR="0" lvl="6"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7pPr>
            <a:lvl8pPr marR="0" lvl="7"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8pPr>
            <a:lvl9pPr marR="0" lvl="8"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9pPr>
          </a:lstStyle>
          <a:p>
            <a:r>
              <a:rPr lang="pt-BR"/>
              <a:t>Clique para editar o título Mestre</a:t>
            </a:r>
            <a:endParaRPr/>
          </a:p>
        </p:txBody>
      </p:sp>
    </p:spTree>
    <p:extLst>
      <p:ext uri="{BB962C8B-B14F-4D97-AF65-F5344CB8AC3E}">
        <p14:creationId xmlns:p14="http://schemas.microsoft.com/office/powerpoint/2010/main" val="2975730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39"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PARA SABER MAIS">
  <p:cSld name="PARA SABER MAIS">
    <p:bg>
      <p:bgPr>
        <a:blipFill>
          <a:blip r:embed="rId2">
            <a:alphaModFix/>
          </a:blip>
          <a:stretch>
            <a:fillRect/>
          </a:stretch>
        </a:blipFill>
        <a:effectLst/>
      </p:bgPr>
    </p:bg>
    <p:spTree>
      <p:nvGrpSpPr>
        <p:cNvPr id="1" name="Shape 48"/>
        <p:cNvGrpSpPr/>
        <p:nvPr/>
      </p:nvGrpSpPr>
      <p:grpSpPr>
        <a:xfrm>
          <a:off x="0" y="0"/>
          <a:ext cx="0" cy="0"/>
          <a:chOff x="0" y="0"/>
          <a:chExt cx="0" cy="0"/>
        </a:xfrm>
      </p:grpSpPr>
      <p:sp>
        <p:nvSpPr>
          <p:cNvPr id="49" name="Google Shape;49;g29c09b808c8_0_134"/>
          <p:cNvSpPr txBox="1">
            <a:spLocks noGrp="1"/>
          </p:cNvSpPr>
          <p:nvPr>
            <p:ph type="sldNum" idx="12"/>
          </p:nvPr>
        </p:nvSpPr>
        <p:spPr>
          <a:xfrm>
            <a:off x="11293669" y="6248544"/>
            <a:ext cx="731409" cy="389756"/>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pt-BR" smtClean="0"/>
              <a:pPr/>
              <a:t>‹nº›</a:t>
            </a:fld>
            <a:endParaRPr lang="pt-BR" dirty="0"/>
          </a:p>
        </p:txBody>
      </p:sp>
      <p:sp>
        <p:nvSpPr>
          <p:cNvPr id="50" name="Google Shape;50;g29c09b808c8_0_134"/>
          <p:cNvSpPr/>
          <p:nvPr/>
        </p:nvSpPr>
        <p:spPr>
          <a:xfrm>
            <a:off x="273062" y="300433"/>
            <a:ext cx="11672959" cy="6268000"/>
          </a:xfrm>
          <a:prstGeom prst="roundRect">
            <a:avLst>
              <a:gd name="adj" fmla="val 3153"/>
            </a:avLst>
          </a:prstGeom>
          <a:solidFill>
            <a:srgbClr val="FFFFFF"/>
          </a:solidFill>
          <a:ln>
            <a:noFill/>
          </a:ln>
        </p:spPr>
        <p:txBody>
          <a:bodyPr spcFirstLastPara="1" wrap="square" lIns="121868" tIns="121868" rIns="121868" bIns="121868"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6" b="0" i="0" u="none" strike="noStrike" cap="none">
              <a:solidFill>
                <a:srgbClr val="000000"/>
              </a:solidFill>
              <a:latin typeface="Arial"/>
              <a:ea typeface="Arial"/>
              <a:cs typeface="Arial"/>
              <a:sym typeface="Arial"/>
            </a:endParaRPr>
          </a:p>
        </p:txBody>
      </p:sp>
      <p:sp>
        <p:nvSpPr>
          <p:cNvPr id="51" name="Google Shape;51;g29c09b808c8_0_134"/>
          <p:cNvSpPr txBox="1"/>
          <p:nvPr/>
        </p:nvSpPr>
        <p:spPr>
          <a:xfrm rot="-5400000">
            <a:off x="11493153" y="482900"/>
            <a:ext cx="1178800" cy="389682"/>
          </a:xfrm>
          <a:prstGeom prst="rect">
            <a:avLst/>
          </a:prstGeom>
          <a:noFill/>
          <a:ln>
            <a:noFill/>
          </a:ln>
        </p:spPr>
        <p:txBody>
          <a:bodyPr spcFirstLastPara="1" wrap="square" lIns="121868" tIns="121868" rIns="121868" bIns="121868"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933" b="0" i="0" u="none" strike="noStrike" cap="none">
                <a:solidFill>
                  <a:srgbClr val="333333"/>
                </a:solidFill>
                <a:latin typeface="Grandstander Medium"/>
                <a:ea typeface="Grandstander Medium"/>
                <a:cs typeface="Grandstander Medium"/>
                <a:sym typeface="Grandstander Medium"/>
              </a:rPr>
              <a:t>2026_AI_V1</a:t>
            </a:r>
            <a:endParaRPr sz="933" b="0" i="0" u="none" strike="noStrike" cap="none">
              <a:solidFill>
                <a:srgbClr val="000000"/>
              </a:solidFill>
              <a:latin typeface="Grandstander Medium"/>
              <a:ea typeface="Grandstander Medium"/>
              <a:cs typeface="Grandstander Medium"/>
              <a:sym typeface="Grandstander Medium"/>
            </a:endParaRPr>
          </a:p>
        </p:txBody>
      </p:sp>
      <p:sp>
        <p:nvSpPr>
          <p:cNvPr id="52" name="Google Shape;52;g29c09b808c8_0_134"/>
          <p:cNvSpPr/>
          <p:nvPr/>
        </p:nvSpPr>
        <p:spPr>
          <a:xfrm rot="-119940">
            <a:off x="166724" y="177170"/>
            <a:ext cx="3396282" cy="537623"/>
          </a:xfrm>
          <a:prstGeom prst="roundRect">
            <a:avLst>
              <a:gd name="adj" fmla="val 50000"/>
            </a:avLst>
          </a:prstGeom>
          <a:solidFill>
            <a:srgbClr val="74489D"/>
          </a:solidFill>
          <a:ln>
            <a:noFill/>
          </a:ln>
        </p:spPr>
        <p:txBody>
          <a:bodyPr spcFirstLastPara="1" wrap="square" lIns="91402" tIns="45688" rIns="91402" bIns="45688"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pt-BR" sz="2399">
                <a:solidFill>
                  <a:schemeClr val="lt1"/>
                </a:solidFill>
                <a:latin typeface="Grandstander SemiBold"/>
                <a:ea typeface="Grandstander SemiBold"/>
                <a:cs typeface="Grandstander SemiBold"/>
                <a:sym typeface="Grandstander SemiBold"/>
              </a:rPr>
              <a:t>PARA SABER MAIS</a:t>
            </a:r>
            <a:endParaRPr sz="2399" b="0" i="0" u="none" strike="noStrike" cap="none">
              <a:solidFill>
                <a:schemeClr val="lt1"/>
              </a:solidFill>
              <a:latin typeface="Grandstander SemiBold"/>
              <a:ea typeface="Grandstander SemiBold"/>
              <a:cs typeface="Grandstander SemiBold"/>
              <a:sym typeface="Grandstander SemiBold"/>
            </a:endParaRPr>
          </a:p>
        </p:txBody>
      </p:sp>
      <p:sp>
        <p:nvSpPr>
          <p:cNvPr id="53" name="Google Shape;53;g29c09b808c8_0_134"/>
          <p:cNvSpPr txBox="1">
            <a:spLocks noGrp="1"/>
          </p:cNvSpPr>
          <p:nvPr>
            <p:ph type="body" idx="1"/>
          </p:nvPr>
        </p:nvSpPr>
        <p:spPr>
          <a:xfrm>
            <a:off x="608442" y="1652833"/>
            <a:ext cx="11097909" cy="4396000"/>
          </a:xfrm>
          <a:prstGeom prst="rect">
            <a:avLst/>
          </a:prstGeom>
          <a:noFill/>
          <a:ln>
            <a:noFill/>
          </a:ln>
        </p:spPr>
        <p:txBody>
          <a:bodyPr spcFirstLastPara="1" wrap="square" lIns="91425" tIns="91425" rIns="91425" bIns="91425" anchor="t" anchorCtr="0">
            <a:noAutofit/>
          </a:bodyPr>
          <a:lstStyle>
            <a:lvl1pPr marL="457086" lvl="0" indent="-228543" algn="l">
              <a:lnSpc>
                <a:spcPct val="100000"/>
              </a:lnSpc>
              <a:spcBef>
                <a:spcPts val="0"/>
              </a:spcBef>
              <a:spcAft>
                <a:spcPts val="0"/>
              </a:spcAft>
              <a:buClr>
                <a:srgbClr val="74489D"/>
              </a:buClr>
              <a:buSzPts val="2000"/>
              <a:buFont typeface="Lato"/>
              <a:buNone/>
              <a:defRPr sz="2599">
                <a:solidFill>
                  <a:schemeClr val="dk1"/>
                </a:solidFill>
                <a:latin typeface="Arial"/>
                <a:ea typeface="Arial"/>
                <a:cs typeface="Arial"/>
                <a:sym typeface="Arial"/>
              </a:defRPr>
            </a:lvl1pPr>
            <a:lvl2pPr marL="914171" lvl="1" indent="-355511" algn="l">
              <a:lnSpc>
                <a:spcPct val="100000"/>
              </a:lnSpc>
              <a:spcBef>
                <a:spcPts val="600"/>
              </a:spcBef>
              <a:spcAft>
                <a:spcPts val="0"/>
              </a:spcAft>
              <a:buClr>
                <a:srgbClr val="74489D"/>
              </a:buClr>
              <a:buSzPts val="2000"/>
              <a:buFont typeface="Lato"/>
              <a:buChar char="○"/>
              <a:defRPr sz="2666">
                <a:solidFill>
                  <a:schemeClr val="dk1"/>
                </a:solidFill>
                <a:latin typeface="Lato"/>
                <a:ea typeface="Lato"/>
                <a:cs typeface="Lato"/>
                <a:sym typeface="Lato"/>
              </a:defRPr>
            </a:lvl2pPr>
            <a:lvl3pPr marL="1371257" lvl="2"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3pPr>
            <a:lvl4pPr marL="1828343" lvl="3"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4pPr>
            <a:lvl5pPr marL="2285429" lvl="4"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5pPr>
            <a:lvl6pPr marL="2742514" lvl="5"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6pPr>
            <a:lvl7pPr marL="3199600" lvl="6"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7pPr>
            <a:lvl8pPr marL="3656686" lvl="7"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8pPr>
            <a:lvl9pPr marL="4113771" lvl="8"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9pPr>
          </a:lstStyle>
          <a:p>
            <a:pPr lvl="0"/>
            <a:r>
              <a:rPr lang="pt-BR"/>
              <a:t>Clique para editar os estilos de texto Mestres</a:t>
            </a:r>
          </a:p>
        </p:txBody>
      </p:sp>
      <p:sp>
        <p:nvSpPr>
          <p:cNvPr id="54" name="Google Shape;54;g29c09b808c8_0_134"/>
          <p:cNvSpPr txBox="1">
            <a:spLocks noGrp="1"/>
          </p:cNvSpPr>
          <p:nvPr>
            <p:ph type="title"/>
          </p:nvPr>
        </p:nvSpPr>
        <p:spPr>
          <a:xfrm>
            <a:off x="608441" y="898168"/>
            <a:ext cx="11102988" cy="661561"/>
          </a:xfrm>
          <a:prstGeom prst="rect">
            <a:avLst/>
          </a:prstGeom>
          <a:noFill/>
          <a:ln>
            <a:noFill/>
          </a:ln>
        </p:spPr>
        <p:txBody>
          <a:bodyPr spcFirstLastPara="1" wrap="square" lIns="91425" tIns="91425" rIns="91425" bIns="91425" anchor="t" anchorCtr="0">
            <a:spAutoFit/>
          </a:bodyPr>
          <a:lstStyle>
            <a:lvl1pPr marR="0" lvl="0" algn="l">
              <a:lnSpc>
                <a:spcPct val="100000"/>
              </a:lnSpc>
              <a:spcBef>
                <a:spcPts val="0"/>
              </a:spcBef>
              <a:spcAft>
                <a:spcPts val="0"/>
              </a:spcAft>
              <a:buClr>
                <a:schemeClr val="dk1"/>
              </a:buClr>
              <a:buSzPts val="2600"/>
              <a:buFont typeface="Lato"/>
              <a:buNone/>
              <a:defRPr sz="3099" b="1"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2pPr>
            <a:lvl3pPr marR="0" lvl="2"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3pPr>
            <a:lvl4pPr marR="0" lvl="3"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4pPr>
            <a:lvl5pPr marR="0" lvl="4"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5pPr>
            <a:lvl6pPr marR="0" lvl="5"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6pPr>
            <a:lvl7pPr marR="0" lvl="6"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7pPr>
            <a:lvl8pPr marR="0" lvl="7"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8pPr>
            <a:lvl9pPr marR="0" lvl="8"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9pPr>
          </a:lstStyle>
          <a:p>
            <a:r>
              <a:rPr lang="pt-BR"/>
              <a:t>Clique para editar o título Mestre</a:t>
            </a:r>
            <a:endParaRPr/>
          </a:p>
        </p:txBody>
      </p:sp>
    </p:spTree>
    <p:extLst>
      <p:ext uri="{BB962C8B-B14F-4D97-AF65-F5344CB8AC3E}">
        <p14:creationId xmlns:p14="http://schemas.microsoft.com/office/powerpoint/2010/main" val="3573211711"/>
      </p:ext>
    </p:extLst>
  </p:cSld>
  <p:clrMapOvr>
    <a:masterClrMapping/>
  </p:clrMapOvr>
  <p:hf sldNum="0" hdr="0" ftr="0" dt="0"/>
  <p:extLst>
    <p:ext uri="{DCECCB84-F9BA-43D5-87BE-67443E8EF086}">
      <p15:sldGuideLst xmlns:p15="http://schemas.microsoft.com/office/powerpoint/2012/main">
        <p15:guide id="1" orient="horz" pos="2160" userDrawn="1">
          <p15:clr>
            <a:srgbClr val="FBAE40"/>
          </p15:clr>
        </p15:guide>
        <p15:guide id="2" pos="3839"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7. O que aprendemos hoje?">
  <p:cSld name="7. O que aprendemos hoje?">
    <p:bg>
      <p:bgPr>
        <a:blipFill>
          <a:blip r:embed="rId2">
            <a:alphaModFix/>
          </a:blip>
          <a:stretch>
            <a:fillRect/>
          </a:stretch>
        </a:blipFill>
        <a:effectLst/>
      </p:bgPr>
    </p:bg>
    <p:spTree>
      <p:nvGrpSpPr>
        <p:cNvPr id="1" name="Shape 55"/>
        <p:cNvGrpSpPr/>
        <p:nvPr/>
      </p:nvGrpSpPr>
      <p:grpSpPr>
        <a:xfrm>
          <a:off x="0" y="0"/>
          <a:ext cx="0" cy="0"/>
          <a:chOff x="0" y="0"/>
          <a:chExt cx="0" cy="0"/>
        </a:xfrm>
      </p:grpSpPr>
      <p:sp>
        <p:nvSpPr>
          <p:cNvPr id="56" name="Google Shape;56;p17"/>
          <p:cNvSpPr txBox="1">
            <a:spLocks noGrp="1"/>
          </p:cNvSpPr>
          <p:nvPr>
            <p:ph type="sldNum" idx="12"/>
          </p:nvPr>
        </p:nvSpPr>
        <p:spPr>
          <a:xfrm>
            <a:off x="11293669" y="6248544"/>
            <a:ext cx="731409" cy="389756"/>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pt-BR" smtClean="0"/>
              <a:pPr/>
              <a:t>‹nº›</a:t>
            </a:fld>
            <a:endParaRPr lang="pt-BR" dirty="0"/>
          </a:p>
        </p:txBody>
      </p:sp>
      <p:sp>
        <p:nvSpPr>
          <p:cNvPr id="57" name="Google Shape;57;p17"/>
          <p:cNvSpPr/>
          <p:nvPr/>
        </p:nvSpPr>
        <p:spPr>
          <a:xfrm>
            <a:off x="273062" y="300433"/>
            <a:ext cx="11672959" cy="6268000"/>
          </a:xfrm>
          <a:prstGeom prst="roundRect">
            <a:avLst>
              <a:gd name="adj" fmla="val 3153"/>
            </a:avLst>
          </a:prstGeom>
          <a:solidFill>
            <a:srgbClr val="FFFFFF"/>
          </a:solidFill>
          <a:ln>
            <a:noFill/>
          </a:ln>
        </p:spPr>
        <p:txBody>
          <a:bodyPr spcFirstLastPara="1" wrap="square" lIns="121868" tIns="121868" rIns="121868" bIns="121868"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6" b="0" i="0" u="none" strike="noStrike" cap="none">
              <a:solidFill>
                <a:srgbClr val="000000"/>
              </a:solidFill>
              <a:latin typeface="Arial"/>
              <a:ea typeface="Arial"/>
              <a:cs typeface="Arial"/>
              <a:sym typeface="Arial"/>
            </a:endParaRPr>
          </a:p>
        </p:txBody>
      </p:sp>
      <p:pic>
        <p:nvPicPr>
          <p:cNvPr id="58" name="Google Shape;58;p17"/>
          <p:cNvPicPr preferRelativeResize="0"/>
          <p:nvPr/>
        </p:nvPicPr>
        <p:blipFill rotWithShape="1">
          <a:blip r:embed="rId3">
            <a:alphaModFix/>
          </a:blip>
          <a:srcRect l="15588" r="14095"/>
          <a:stretch/>
        </p:blipFill>
        <p:spPr>
          <a:xfrm>
            <a:off x="480743" y="673068"/>
            <a:ext cx="4000325" cy="5690667"/>
          </a:xfrm>
          <a:prstGeom prst="rect">
            <a:avLst/>
          </a:prstGeom>
          <a:noFill/>
          <a:ln>
            <a:noFill/>
          </a:ln>
        </p:spPr>
      </p:pic>
      <p:sp>
        <p:nvSpPr>
          <p:cNvPr id="59" name="Google Shape;59;p17"/>
          <p:cNvSpPr txBox="1">
            <a:spLocks noGrp="1"/>
          </p:cNvSpPr>
          <p:nvPr>
            <p:ph type="body" idx="1"/>
          </p:nvPr>
        </p:nvSpPr>
        <p:spPr>
          <a:xfrm>
            <a:off x="4694295" y="987100"/>
            <a:ext cx="6912199" cy="4960000"/>
          </a:xfrm>
          <a:prstGeom prst="rect">
            <a:avLst/>
          </a:prstGeom>
          <a:noFill/>
          <a:ln>
            <a:noFill/>
          </a:ln>
        </p:spPr>
        <p:txBody>
          <a:bodyPr spcFirstLastPara="1" wrap="square" lIns="91425" tIns="91425" rIns="91425" bIns="91425" anchor="t" anchorCtr="0">
            <a:noAutofit/>
          </a:bodyPr>
          <a:lstStyle>
            <a:lvl1pPr marL="457086" lvl="0" indent="-355511" algn="l">
              <a:lnSpc>
                <a:spcPct val="100000"/>
              </a:lnSpc>
              <a:spcBef>
                <a:spcPts val="0"/>
              </a:spcBef>
              <a:spcAft>
                <a:spcPts val="0"/>
              </a:spcAft>
              <a:buClr>
                <a:srgbClr val="74489D"/>
              </a:buClr>
              <a:buSzPts val="2000"/>
              <a:buFont typeface="Lato"/>
              <a:buChar char="●"/>
              <a:defRPr sz="2599">
                <a:solidFill>
                  <a:schemeClr val="dk1"/>
                </a:solidFill>
                <a:latin typeface="Arial"/>
                <a:ea typeface="Arial"/>
                <a:cs typeface="Arial"/>
                <a:sym typeface="Arial"/>
              </a:defRPr>
            </a:lvl1pPr>
            <a:lvl2pPr marL="914171" lvl="1" indent="-355511" algn="l">
              <a:lnSpc>
                <a:spcPct val="100000"/>
              </a:lnSpc>
              <a:spcBef>
                <a:spcPts val="600"/>
              </a:spcBef>
              <a:spcAft>
                <a:spcPts val="0"/>
              </a:spcAft>
              <a:buClr>
                <a:srgbClr val="74489D"/>
              </a:buClr>
              <a:buSzPts val="2000"/>
              <a:buFont typeface="Lato"/>
              <a:buChar char="○"/>
              <a:defRPr sz="2666">
                <a:solidFill>
                  <a:schemeClr val="dk1"/>
                </a:solidFill>
                <a:latin typeface="Lato"/>
                <a:ea typeface="Lato"/>
                <a:cs typeface="Lato"/>
                <a:sym typeface="Lato"/>
              </a:defRPr>
            </a:lvl2pPr>
            <a:lvl3pPr marL="1371257" lvl="2"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3pPr>
            <a:lvl4pPr marL="1828343" lvl="3"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4pPr>
            <a:lvl5pPr marL="2285429" lvl="4"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5pPr>
            <a:lvl6pPr marL="2742514" lvl="5"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6pPr>
            <a:lvl7pPr marL="3199600" lvl="6"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7pPr>
            <a:lvl8pPr marL="3656686" lvl="7"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8pPr>
            <a:lvl9pPr marL="4113771" lvl="8"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9pPr>
          </a:lstStyle>
          <a:p>
            <a:pPr lvl="0"/>
            <a:r>
              <a:rPr lang="pt-BR"/>
              <a:t>Clique para editar os estilos de texto Mestres</a:t>
            </a:r>
          </a:p>
        </p:txBody>
      </p:sp>
      <p:sp>
        <p:nvSpPr>
          <p:cNvPr id="60" name="Google Shape;60;p17"/>
          <p:cNvSpPr txBox="1"/>
          <p:nvPr/>
        </p:nvSpPr>
        <p:spPr>
          <a:xfrm rot="-5400000">
            <a:off x="11493153" y="482900"/>
            <a:ext cx="1178800" cy="389682"/>
          </a:xfrm>
          <a:prstGeom prst="rect">
            <a:avLst/>
          </a:prstGeom>
          <a:noFill/>
          <a:ln>
            <a:noFill/>
          </a:ln>
        </p:spPr>
        <p:txBody>
          <a:bodyPr spcFirstLastPara="1" wrap="square" lIns="121868" tIns="121868" rIns="121868" bIns="121868"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933" b="0" i="0" u="none" strike="noStrike" cap="none">
                <a:solidFill>
                  <a:srgbClr val="333333"/>
                </a:solidFill>
                <a:latin typeface="Grandstander Medium"/>
                <a:ea typeface="Grandstander Medium"/>
                <a:cs typeface="Grandstander Medium"/>
                <a:sym typeface="Grandstander Medium"/>
              </a:rPr>
              <a:t>2026_AI_V1</a:t>
            </a:r>
            <a:endParaRPr sz="933" b="0" i="0" u="none" strike="noStrike" cap="none">
              <a:solidFill>
                <a:srgbClr val="000000"/>
              </a:solidFill>
              <a:latin typeface="Grandstander Medium"/>
              <a:ea typeface="Grandstander Medium"/>
              <a:cs typeface="Grandstander Medium"/>
              <a:sym typeface="Grandstander Medium"/>
            </a:endParaRPr>
          </a:p>
        </p:txBody>
      </p:sp>
      <p:sp>
        <p:nvSpPr>
          <p:cNvPr id="61" name="Google Shape;61;p17"/>
          <p:cNvSpPr/>
          <p:nvPr/>
        </p:nvSpPr>
        <p:spPr>
          <a:xfrm rot="-120000">
            <a:off x="174880" y="168095"/>
            <a:ext cx="4511774" cy="489299"/>
          </a:xfrm>
          <a:prstGeom prst="roundRect">
            <a:avLst>
              <a:gd name="adj" fmla="val 50000"/>
            </a:avLst>
          </a:prstGeom>
          <a:solidFill>
            <a:srgbClr val="74489D"/>
          </a:solidFill>
          <a:ln>
            <a:noFill/>
          </a:ln>
        </p:spPr>
        <p:txBody>
          <a:bodyPr spcFirstLastPara="1" wrap="square" lIns="91402" tIns="45688" rIns="91402" bIns="45688"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pt-BR" sz="2599" b="0" i="0" u="none" strike="noStrike" cap="none">
                <a:solidFill>
                  <a:schemeClr val="lt1"/>
                </a:solidFill>
                <a:latin typeface="Grandstander SemiBold"/>
                <a:ea typeface="Grandstander SemiBold"/>
                <a:cs typeface="Grandstander SemiBold"/>
                <a:sym typeface="Grandstander SemiBold"/>
              </a:rPr>
              <a:t>O QUE APRENDEMOS HOJE?</a:t>
            </a:r>
            <a:endParaRPr sz="1400"/>
          </a:p>
        </p:txBody>
      </p:sp>
    </p:spTree>
    <p:extLst>
      <p:ext uri="{BB962C8B-B14F-4D97-AF65-F5344CB8AC3E}">
        <p14:creationId xmlns:p14="http://schemas.microsoft.com/office/powerpoint/2010/main" val="368428416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39"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9. Referências ">
  <p:cSld name="9. Referências ">
    <p:bg>
      <p:bgPr>
        <a:blipFill>
          <a:blip r:embed="rId2">
            <a:alphaModFix/>
          </a:blip>
          <a:stretch>
            <a:fillRect/>
          </a:stretch>
        </a:blipFill>
        <a:effectLst/>
      </p:bgPr>
    </p:bg>
    <p:spTree>
      <p:nvGrpSpPr>
        <p:cNvPr id="1" name="Shape 62"/>
        <p:cNvGrpSpPr/>
        <p:nvPr/>
      </p:nvGrpSpPr>
      <p:grpSpPr>
        <a:xfrm>
          <a:off x="0" y="0"/>
          <a:ext cx="0" cy="0"/>
          <a:chOff x="0" y="0"/>
          <a:chExt cx="0" cy="0"/>
        </a:xfrm>
      </p:grpSpPr>
      <p:sp>
        <p:nvSpPr>
          <p:cNvPr id="63" name="Google Shape;63;p19"/>
          <p:cNvSpPr txBox="1">
            <a:spLocks noGrp="1"/>
          </p:cNvSpPr>
          <p:nvPr>
            <p:ph type="sldNum" idx="12"/>
          </p:nvPr>
        </p:nvSpPr>
        <p:spPr>
          <a:xfrm>
            <a:off x="11293669" y="6248544"/>
            <a:ext cx="731409" cy="389756"/>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pt-BR" smtClean="0"/>
              <a:pPr/>
              <a:t>‹nº›</a:t>
            </a:fld>
            <a:endParaRPr lang="pt-BR" dirty="0"/>
          </a:p>
        </p:txBody>
      </p:sp>
      <p:sp>
        <p:nvSpPr>
          <p:cNvPr id="64" name="Google Shape;64;p19"/>
          <p:cNvSpPr/>
          <p:nvPr/>
        </p:nvSpPr>
        <p:spPr>
          <a:xfrm>
            <a:off x="273062" y="300433"/>
            <a:ext cx="11672959" cy="6268000"/>
          </a:xfrm>
          <a:prstGeom prst="roundRect">
            <a:avLst>
              <a:gd name="adj" fmla="val 3153"/>
            </a:avLst>
          </a:prstGeom>
          <a:solidFill>
            <a:srgbClr val="FFFFFF"/>
          </a:solidFill>
          <a:ln>
            <a:noFill/>
          </a:ln>
        </p:spPr>
        <p:txBody>
          <a:bodyPr spcFirstLastPara="1" wrap="square" lIns="121868" tIns="121868" rIns="121868" bIns="121868"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6" b="0" i="0" u="none" strike="noStrike" cap="none">
              <a:solidFill>
                <a:srgbClr val="000000"/>
              </a:solidFill>
              <a:latin typeface="Arial"/>
              <a:ea typeface="Arial"/>
              <a:cs typeface="Arial"/>
              <a:sym typeface="Arial"/>
            </a:endParaRPr>
          </a:p>
        </p:txBody>
      </p:sp>
      <p:sp>
        <p:nvSpPr>
          <p:cNvPr id="65" name="Google Shape;65;p19"/>
          <p:cNvSpPr txBox="1">
            <a:spLocks noGrp="1"/>
          </p:cNvSpPr>
          <p:nvPr>
            <p:ph type="body" idx="1"/>
          </p:nvPr>
        </p:nvSpPr>
        <p:spPr>
          <a:xfrm>
            <a:off x="495431" y="1063567"/>
            <a:ext cx="11236313" cy="5154000"/>
          </a:xfrm>
          <a:prstGeom prst="rect">
            <a:avLst/>
          </a:prstGeom>
          <a:noFill/>
          <a:ln>
            <a:noFill/>
          </a:ln>
        </p:spPr>
        <p:txBody>
          <a:bodyPr spcFirstLastPara="1" wrap="square" lIns="91425" tIns="91425" rIns="91425" bIns="91425" anchor="t" anchorCtr="0">
            <a:noAutofit/>
          </a:bodyPr>
          <a:lstStyle>
            <a:lvl1pPr marL="457086" lvl="0" indent="-228543" algn="l">
              <a:lnSpc>
                <a:spcPct val="100000"/>
              </a:lnSpc>
              <a:spcBef>
                <a:spcPts val="0"/>
              </a:spcBef>
              <a:spcAft>
                <a:spcPts val="0"/>
              </a:spcAft>
              <a:buClr>
                <a:srgbClr val="74489D"/>
              </a:buClr>
              <a:buSzPts val="1600"/>
              <a:buFont typeface="Lato"/>
              <a:buNone/>
              <a:defRPr sz="2000">
                <a:solidFill>
                  <a:schemeClr val="dk1"/>
                </a:solidFill>
                <a:latin typeface="Arial"/>
                <a:ea typeface="Arial"/>
                <a:cs typeface="Arial"/>
                <a:sym typeface="Arial"/>
              </a:defRPr>
            </a:lvl1pPr>
            <a:lvl2pPr marL="914171" lvl="1" indent="-330117" algn="l">
              <a:lnSpc>
                <a:spcPct val="100000"/>
              </a:lnSpc>
              <a:spcBef>
                <a:spcPts val="600"/>
              </a:spcBef>
              <a:spcAft>
                <a:spcPts val="0"/>
              </a:spcAft>
              <a:buClr>
                <a:srgbClr val="74489D"/>
              </a:buClr>
              <a:buSzPts val="1600"/>
              <a:buFont typeface="Lato"/>
              <a:buChar char="○"/>
              <a:defRPr>
                <a:solidFill>
                  <a:schemeClr val="dk1"/>
                </a:solidFill>
                <a:latin typeface="Lato"/>
                <a:ea typeface="Lato"/>
                <a:cs typeface="Lato"/>
                <a:sym typeface="Lato"/>
              </a:defRPr>
            </a:lvl2pPr>
            <a:lvl3pPr marL="1371257" lvl="2" indent="-317421" algn="l">
              <a:lnSpc>
                <a:spcPct val="100000"/>
              </a:lnSpc>
              <a:spcBef>
                <a:spcPts val="0"/>
              </a:spcBef>
              <a:spcAft>
                <a:spcPts val="0"/>
              </a:spcAft>
              <a:buClr>
                <a:srgbClr val="74489D"/>
              </a:buClr>
              <a:buSzPts val="1400"/>
              <a:buFont typeface="Lato"/>
              <a:buChar char="○"/>
              <a:defRPr>
                <a:solidFill>
                  <a:schemeClr val="dk1"/>
                </a:solidFill>
                <a:latin typeface="Lato"/>
                <a:ea typeface="Lato"/>
                <a:cs typeface="Lato"/>
                <a:sym typeface="Lato"/>
              </a:defRPr>
            </a:lvl3pPr>
            <a:lvl4pPr marL="1828343" lvl="3" indent="-317421" algn="l">
              <a:lnSpc>
                <a:spcPct val="100000"/>
              </a:lnSpc>
              <a:spcBef>
                <a:spcPts val="0"/>
              </a:spcBef>
              <a:spcAft>
                <a:spcPts val="0"/>
              </a:spcAft>
              <a:buClr>
                <a:srgbClr val="74489D"/>
              </a:buClr>
              <a:buSzPts val="1400"/>
              <a:buFont typeface="Lato"/>
              <a:buChar char="○"/>
              <a:defRPr>
                <a:solidFill>
                  <a:schemeClr val="dk1"/>
                </a:solidFill>
                <a:latin typeface="Lato"/>
                <a:ea typeface="Lato"/>
                <a:cs typeface="Lato"/>
                <a:sym typeface="Lato"/>
              </a:defRPr>
            </a:lvl4pPr>
            <a:lvl5pPr marL="2285429" lvl="4" indent="-317421" algn="l">
              <a:lnSpc>
                <a:spcPct val="100000"/>
              </a:lnSpc>
              <a:spcBef>
                <a:spcPts val="0"/>
              </a:spcBef>
              <a:spcAft>
                <a:spcPts val="0"/>
              </a:spcAft>
              <a:buClr>
                <a:srgbClr val="74489D"/>
              </a:buClr>
              <a:buSzPts val="1400"/>
              <a:buFont typeface="Lato"/>
              <a:buChar char="○"/>
              <a:defRPr>
                <a:solidFill>
                  <a:schemeClr val="dk1"/>
                </a:solidFill>
                <a:latin typeface="Lato"/>
                <a:ea typeface="Lato"/>
                <a:cs typeface="Lato"/>
                <a:sym typeface="Lato"/>
              </a:defRPr>
            </a:lvl5pPr>
            <a:lvl6pPr marL="2742514" lvl="5" indent="-317421" algn="l">
              <a:lnSpc>
                <a:spcPct val="100000"/>
              </a:lnSpc>
              <a:spcBef>
                <a:spcPts val="0"/>
              </a:spcBef>
              <a:spcAft>
                <a:spcPts val="0"/>
              </a:spcAft>
              <a:buClr>
                <a:srgbClr val="74489D"/>
              </a:buClr>
              <a:buSzPts val="1400"/>
              <a:buFont typeface="Lato"/>
              <a:buChar char="○"/>
              <a:defRPr>
                <a:solidFill>
                  <a:schemeClr val="dk1"/>
                </a:solidFill>
                <a:latin typeface="Lato"/>
                <a:ea typeface="Lato"/>
                <a:cs typeface="Lato"/>
                <a:sym typeface="Lato"/>
              </a:defRPr>
            </a:lvl6pPr>
            <a:lvl7pPr marL="3199600" lvl="6" indent="-317421" algn="l">
              <a:lnSpc>
                <a:spcPct val="100000"/>
              </a:lnSpc>
              <a:spcBef>
                <a:spcPts val="0"/>
              </a:spcBef>
              <a:spcAft>
                <a:spcPts val="0"/>
              </a:spcAft>
              <a:buClr>
                <a:srgbClr val="74489D"/>
              </a:buClr>
              <a:buSzPts val="1400"/>
              <a:buFont typeface="Lato"/>
              <a:buChar char="○"/>
              <a:defRPr>
                <a:solidFill>
                  <a:schemeClr val="dk1"/>
                </a:solidFill>
                <a:latin typeface="Lato"/>
                <a:ea typeface="Lato"/>
                <a:cs typeface="Lato"/>
                <a:sym typeface="Lato"/>
              </a:defRPr>
            </a:lvl7pPr>
            <a:lvl8pPr marL="3656686" lvl="7" indent="-317421" algn="l">
              <a:lnSpc>
                <a:spcPct val="100000"/>
              </a:lnSpc>
              <a:spcBef>
                <a:spcPts val="0"/>
              </a:spcBef>
              <a:spcAft>
                <a:spcPts val="0"/>
              </a:spcAft>
              <a:buClr>
                <a:srgbClr val="74489D"/>
              </a:buClr>
              <a:buSzPts val="1400"/>
              <a:buFont typeface="Lato"/>
              <a:buChar char="○"/>
              <a:defRPr>
                <a:solidFill>
                  <a:schemeClr val="dk1"/>
                </a:solidFill>
                <a:latin typeface="Lato"/>
                <a:ea typeface="Lato"/>
                <a:cs typeface="Lato"/>
                <a:sym typeface="Lato"/>
              </a:defRPr>
            </a:lvl8pPr>
            <a:lvl9pPr marL="4113771" lvl="8" indent="-317421" algn="l">
              <a:lnSpc>
                <a:spcPct val="100000"/>
              </a:lnSpc>
              <a:spcBef>
                <a:spcPts val="0"/>
              </a:spcBef>
              <a:spcAft>
                <a:spcPts val="0"/>
              </a:spcAft>
              <a:buClr>
                <a:srgbClr val="74489D"/>
              </a:buClr>
              <a:buSzPts val="1400"/>
              <a:buFont typeface="Lato"/>
              <a:buChar char="○"/>
              <a:defRPr>
                <a:solidFill>
                  <a:schemeClr val="dk1"/>
                </a:solidFill>
                <a:latin typeface="Lato"/>
                <a:ea typeface="Lato"/>
                <a:cs typeface="Lato"/>
                <a:sym typeface="Lato"/>
              </a:defRPr>
            </a:lvl9pPr>
          </a:lstStyle>
          <a:p>
            <a:pPr lvl="0"/>
            <a:r>
              <a:rPr lang="pt-BR"/>
              <a:t>Clique para editar os estilos de texto Mestres</a:t>
            </a:r>
          </a:p>
        </p:txBody>
      </p:sp>
      <p:sp>
        <p:nvSpPr>
          <p:cNvPr id="66" name="Google Shape;66;p19"/>
          <p:cNvSpPr txBox="1"/>
          <p:nvPr/>
        </p:nvSpPr>
        <p:spPr>
          <a:xfrm rot="-5400000">
            <a:off x="11493153" y="482900"/>
            <a:ext cx="1178800" cy="389682"/>
          </a:xfrm>
          <a:prstGeom prst="rect">
            <a:avLst/>
          </a:prstGeom>
          <a:noFill/>
          <a:ln>
            <a:noFill/>
          </a:ln>
        </p:spPr>
        <p:txBody>
          <a:bodyPr spcFirstLastPara="1" wrap="square" lIns="121868" tIns="121868" rIns="121868" bIns="121868"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933" b="0" i="0" u="none" strike="noStrike" cap="none">
                <a:solidFill>
                  <a:srgbClr val="333333"/>
                </a:solidFill>
                <a:latin typeface="Grandstander Medium"/>
                <a:ea typeface="Grandstander Medium"/>
                <a:cs typeface="Grandstander Medium"/>
                <a:sym typeface="Grandstander Medium"/>
              </a:rPr>
              <a:t>2026_AI_V1</a:t>
            </a:r>
            <a:endParaRPr sz="933" b="0" i="0" u="none" strike="noStrike" cap="none">
              <a:solidFill>
                <a:srgbClr val="000000"/>
              </a:solidFill>
              <a:latin typeface="Grandstander Medium"/>
              <a:ea typeface="Grandstander Medium"/>
              <a:cs typeface="Grandstander Medium"/>
              <a:sym typeface="Grandstander Medium"/>
            </a:endParaRPr>
          </a:p>
        </p:txBody>
      </p:sp>
      <p:sp>
        <p:nvSpPr>
          <p:cNvPr id="67" name="Google Shape;67;p19"/>
          <p:cNvSpPr/>
          <p:nvPr/>
        </p:nvSpPr>
        <p:spPr>
          <a:xfrm rot="-120106">
            <a:off x="181460" y="172149"/>
            <a:ext cx="2515781" cy="489299"/>
          </a:xfrm>
          <a:prstGeom prst="roundRect">
            <a:avLst>
              <a:gd name="adj" fmla="val 50000"/>
            </a:avLst>
          </a:prstGeom>
          <a:solidFill>
            <a:srgbClr val="74489D"/>
          </a:solidFill>
          <a:ln>
            <a:noFill/>
          </a:ln>
        </p:spPr>
        <p:txBody>
          <a:bodyPr spcFirstLastPara="1" wrap="square" lIns="91402" tIns="45688" rIns="91402" bIns="45688"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pt-BR" sz="2599" b="0" i="0" u="none" strike="noStrike" cap="none">
                <a:solidFill>
                  <a:schemeClr val="lt1"/>
                </a:solidFill>
                <a:latin typeface="Grandstander SemiBold"/>
                <a:ea typeface="Grandstander SemiBold"/>
                <a:cs typeface="Grandstander SemiBold"/>
                <a:sym typeface="Grandstander SemiBold"/>
              </a:rPr>
              <a:t>REFERÊNCIAS</a:t>
            </a:r>
            <a:endParaRPr sz="1400"/>
          </a:p>
        </p:txBody>
      </p:sp>
    </p:spTree>
    <p:extLst>
      <p:ext uri="{BB962C8B-B14F-4D97-AF65-F5344CB8AC3E}">
        <p14:creationId xmlns:p14="http://schemas.microsoft.com/office/powerpoint/2010/main" val="114927856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39"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10. Contra capa">
  <p:cSld name="10. Contra capa">
    <p:bg>
      <p:bgPr>
        <a:blipFill>
          <a:blip r:embed="rId2">
            <a:alphaModFix/>
          </a:blip>
          <a:stretch>
            <a:fillRect/>
          </a:stretch>
        </a:blipFill>
        <a:effectLst/>
      </p:bgPr>
    </p:bg>
    <p:spTree>
      <p:nvGrpSpPr>
        <p:cNvPr id="1" name="Shape 68"/>
        <p:cNvGrpSpPr/>
        <p:nvPr/>
      </p:nvGrpSpPr>
      <p:grpSpPr>
        <a:xfrm>
          <a:off x="0" y="0"/>
          <a:ext cx="0" cy="0"/>
          <a:chOff x="0" y="0"/>
          <a:chExt cx="0" cy="0"/>
        </a:xfrm>
      </p:grpSpPr>
      <p:grpSp>
        <p:nvGrpSpPr>
          <p:cNvPr id="69" name="Google Shape;69;p11"/>
          <p:cNvGrpSpPr/>
          <p:nvPr/>
        </p:nvGrpSpPr>
        <p:grpSpPr>
          <a:xfrm>
            <a:off x="4282919" y="1616689"/>
            <a:ext cx="4029284" cy="3987200"/>
            <a:chOff x="3060625" y="1076550"/>
            <a:chExt cx="3022750" cy="2990400"/>
          </a:xfrm>
        </p:grpSpPr>
        <p:pic>
          <p:nvPicPr>
            <p:cNvPr id="70" name="Google Shape;70;p11"/>
            <p:cNvPicPr preferRelativeResize="0"/>
            <p:nvPr/>
          </p:nvPicPr>
          <p:blipFill rotWithShape="1">
            <a:blip r:embed="rId3">
              <a:alphaModFix/>
            </a:blip>
            <a:srcRect/>
            <a:stretch/>
          </p:blipFill>
          <p:spPr>
            <a:xfrm>
              <a:off x="3060625" y="1076550"/>
              <a:ext cx="3022750" cy="2990400"/>
            </a:xfrm>
            <a:prstGeom prst="rect">
              <a:avLst/>
            </a:prstGeom>
            <a:noFill/>
            <a:ln>
              <a:noFill/>
            </a:ln>
          </p:spPr>
        </p:pic>
        <p:pic>
          <p:nvPicPr>
            <p:cNvPr id="71" name="Google Shape;71;p11"/>
            <p:cNvPicPr preferRelativeResize="0"/>
            <p:nvPr/>
          </p:nvPicPr>
          <p:blipFill rotWithShape="1">
            <a:blip r:embed="rId4">
              <a:alphaModFix/>
            </a:blip>
            <a:srcRect/>
            <a:stretch/>
          </p:blipFill>
          <p:spPr>
            <a:xfrm>
              <a:off x="3545350" y="2438712"/>
              <a:ext cx="2053300" cy="266075"/>
            </a:xfrm>
            <a:prstGeom prst="rect">
              <a:avLst/>
            </a:prstGeom>
            <a:noFill/>
            <a:ln>
              <a:noFill/>
            </a:ln>
          </p:spPr>
        </p:pic>
      </p:grpSp>
      <p:sp>
        <p:nvSpPr>
          <p:cNvPr id="72" name="Google Shape;72;p11"/>
          <p:cNvSpPr txBox="1"/>
          <p:nvPr/>
        </p:nvSpPr>
        <p:spPr>
          <a:xfrm rot="-5400000">
            <a:off x="11493153" y="482900"/>
            <a:ext cx="1178800" cy="389682"/>
          </a:xfrm>
          <a:prstGeom prst="rect">
            <a:avLst/>
          </a:prstGeom>
          <a:noFill/>
          <a:ln>
            <a:noFill/>
          </a:ln>
        </p:spPr>
        <p:txBody>
          <a:bodyPr spcFirstLastPara="1" wrap="square" lIns="121868" tIns="121868" rIns="121868" bIns="121868"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933" b="0" i="0" u="none" strike="noStrike" cap="none">
                <a:solidFill>
                  <a:srgbClr val="333333"/>
                </a:solidFill>
                <a:latin typeface="Grandstander Medium"/>
                <a:ea typeface="Grandstander Medium"/>
                <a:cs typeface="Grandstander Medium"/>
                <a:sym typeface="Grandstander Medium"/>
              </a:rPr>
              <a:t>2026_AI_V1</a:t>
            </a:r>
            <a:endParaRPr sz="933" b="0" i="0" u="none" strike="noStrike" cap="none">
              <a:solidFill>
                <a:srgbClr val="000000"/>
              </a:solidFill>
              <a:latin typeface="Grandstander Medium"/>
              <a:ea typeface="Grandstander Medium"/>
              <a:cs typeface="Grandstander Medium"/>
              <a:sym typeface="Grandstander Medium"/>
            </a:endParaRPr>
          </a:p>
        </p:txBody>
      </p:sp>
    </p:spTree>
    <p:extLst>
      <p:ext uri="{BB962C8B-B14F-4D97-AF65-F5344CB8AC3E}">
        <p14:creationId xmlns:p14="http://schemas.microsoft.com/office/powerpoint/2010/main" val="13755063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39"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7"/>
          <p:cNvSpPr txBox="1">
            <a:spLocks noGrp="1"/>
          </p:cNvSpPr>
          <p:nvPr>
            <p:ph type="title"/>
          </p:nvPr>
        </p:nvSpPr>
        <p:spPr>
          <a:xfrm>
            <a:off x="415492" y="593369"/>
            <a:ext cx="11357841" cy="584745"/>
          </a:xfrm>
          <a:prstGeom prst="rect">
            <a:avLst/>
          </a:prstGeom>
          <a:noFill/>
          <a:ln>
            <a:noFill/>
          </a:ln>
        </p:spPr>
        <p:txBody>
          <a:bodyPr spcFirstLastPara="1" wrap="square" lIns="91425" tIns="91425" rIns="91425" bIns="91425" anchor="t" anchorCtr="0">
            <a:spAutoFit/>
          </a:bodyPr>
          <a:lstStyle>
            <a:lvl1pPr marR="0" lvl="0" algn="l" rtl="0">
              <a:lnSpc>
                <a:spcPct val="100000"/>
              </a:lnSpc>
              <a:spcBef>
                <a:spcPts val="0"/>
              </a:spcBef>
              <a:spcAft>
                <a:spcPts val="0"/>
              </a:spcAft>
              <a:buClr>
                <a:schemeClr val="dk1"/>
              </a:buClr>
              <a:buSzPts val="2600"/>
              <a:buFont typeface="Lato"/>
              <a:buNone/>
              <a:defRPr sz="2600" b="0" i="0" u="none" strike="noStrike" cap="none">
                <a:solidFill>
                  <a:schemeClr val="dk1"/>
                </a:solidFill>
                <a:latin typeface="Lato"/>
                <a:ea typeface="Lato"/>
                <a:cs typeface="Lato"/>
                <a:sym typeface="Lato"/>
              </a:defRPr>
            </a:lvl1pPr>
            <a:lvl2pPr marR="0" lvl="1"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2pPr>
            <a:lvl3pPr marR="0" lvl="2"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3pPr>
            <a:lvl4pPr marR="0" lvl="3"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4pPr>
            <a:lvl5pPr marR="0" lvl="4"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5pPr>
            <a:lvl6pPr marR="0" lvl="5"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6pPr>
            <a:lvl7pPr marR="0" lvl="6"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7pPr>
            <a:lvl8pPr marR="0" lvl="7"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8pPr>
            <a:lvl9pPr marR="0" lvl="8"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9pPr>
          </a:lstStyle>
          <a:p>
            <a:endParaRPr/>
          </a:p>
        </p:txBody>
      </p:sp>
      <p:sp>
        <p:nvSpPr>
          <p:cNvPr id="7" name="Google Shape;7;p7"/>
          <p:cNvSpPr txBox="1">
            <a:spLocks noGrp="1"/>
          </p:cNvSpPr>
          <p:nvPr>
            <p:ph type="sldNum" idx="12"/>
          </p:nvPr>
        </p:nvSpPr>
        <p:spPr>
          <a:xfrm>
            <a:off x="11293669" y="6248544"/>
            <a:ext cx="731409" cy="389756"/>
          </a:xfrm>
          <a:prstGeom prst="rect">
            <a:avLst/>
          </a:prstGeom>
          <a:noFill/>
          <a:ln>
            <a:noFill/>
          </a:ln>
        </p:spPr>
        <p:txBody>
          <a:bodyPr spcFirstLastPara="1" wrap="square" lIns="91425" tIns="91425" rIns="91425" bIns="91425" anchor="ctr" anchorCtr="0">
            <a:spAutoFit/>
          </a:bodyPr>
          <a:lstStyle>
            <a:lvl1pPr marL="0" marR="0" lvl="0"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pt-BR" smtClean="0"/>
              <a:pPr/>
              <a:t>‹nº›</a:t>
            </a:fld>
            <a:endParaRPr lang="pt-BR" dirty="0"/>
          </a:p>
        </p:txBody>
      </p:sp>
      <p:sp>
        <p:nvSpPr>
          <p:cNvPr id="8" name="Google Shape;8;p7"/>
          <p:cNvSpPr txBox="1">
            <a:spLocks noGrp="1"/>
          </p:cNvSpPr>
          <p:nvPr>
            <p:ph type="body" idx="1"/>
          </p:nvPr>
        </p:nvSpPr>
        <p:spPr>
          <a:xfrm>
            <a:off x="415492" y="1536633"/>
            <a:ext cx="11357841" cy="4555200"/>
          </a:xfrm>
          <a:prstGeom prst="rect">
            <a:avLst/>
          </a:prstGeom>
          <a:noFill/>
          <a:ln>
            <a:noFill/>
          </a:ln>
        </p:spPr>
        <p:txBody>
          <a:bodyPr spcFirstLastPara="1" wrap="square" lIns="91425" tIns="91425" rIns="91425" bIns="91425" anchor="t" anchorCtr="0">
            <a:noAutofit/>
          </a:bodyPr>
          <a:lstStyle>
            <a:lvl1pPr marL="457200" marR="0" lvl="0" indent="-330200" algn="l" rtl="0">
              <a:lnSpc>
                <a:spcPct val="100000"/>
              </a:lnSpc>
              <a:spcBef>
                <a:spcPts val="0"/>
              </a:spcBef>
              <a:spcAft>
                <a:spcPts val="0"/>
              </a:spcAft>
              <a:buClr>
                <a:srgbClr val="74489D"/>
              </a:buClr>
              <a:buSzPts val="1600"/>
              <a:buFont typeface="Lato"/>
              <a:buChar char="●"/>
              <a:defRPr sz="1600" b="0" i="0" u="none" strike="noStrike" cap="none">
                <a:solidFill>
                  <a:schemeClr val="dk1"/>
                </a:solidFill>
                <a:latin typeface="Lato"/>
                <a:ea typeface="Lato"/>
                <a:cs typeface="Lato"/>
                <a:sym typeface="Lato"/>
              </a:defRPr>
            </a:lvl1pPr>
            <a:lvl2pPr marL="914400" marR="0" lvl="1" indent="-330200" algn="l" rtl="0">
              <a:lnSpc>
                <a:spcPct val="100000"/>
              </a:lnSpc>
              <a:spcBef>
                <a:spcPts val="0"/>
              </a:spcBef>
              <a:spcAft>
                <a:spcPts val="0"/>
              </a:spcAft>
              <a:buClr>
                <a:srgbClr val="74489D"/>
              </a:buClr>
              <a:buSzPts val="1600"/>
              <a:buFont typeface="Lato"/>
              <a:buChar char="○"/>
              <a:defRPr sz="1600" b="0" i="0" u="none" strike="noStrike" cap="none">
                <a:solidFill>
                  <a:schemeClr val="dk1"/>
                </a:solidFill>
                <a:latin typeface="Lato"/>
                <a:ea typeface="Lato"/>
                <a:cs typeface="Lato"/>
                <a:sym typeface="Lato"/>
              </a:defRPr>
            </a:lvl2pPr>
            <a:lvl3pPr marL="1371600" marR="0" lvl="2"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3pPr>
            <a:lvl4pPr marL="1828800" marR="0" lvl="3"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4pPr>
            <a:lvl5pPr marL="2286000" marR="0" lvl="4"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5pPr>
            <a:lvl6pPr marL="2743200" marR="0" lvl="5"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6pPr>
            <a:lvl7pPr marL="3200400" marR="0" lvl="6"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7pPr>
            <a:lvl8pPr marL="3657600" marR="0" lvl="7"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8pPr>
            <a:lvl9pPr marL="4114800" marR="0" lvl="8"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9pPr>
          </a:lstStyle>
          <a:p>
            <a:endParaRPr/>
          </a:p>
        </p:txBody>
      </p:sp>
    </p:spTree>
    <p:extLst>
      <p:ext uri="{BB962C8B-B14F-4D97-AF65-F5344CB8AC3E}">
        <p14:creationId xmlns:p14="http://schemas.microsoft.com/office/powerpoint/2010/main" val="1014743604"/>
      </p:ext>
    </p:extLst>
  </p:cSld>
  <p:clrMap bg1="lt1" tx1="dk1" bg2="dk2" tx2="lt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76" r:id="rId12"/>
    <p:sldLayoutId id="2147483678" r:id="rId13"/>
    <p:sldLayoutId id="2147483679" r:id="rId14"/>
  </p:sldLayoutIdLst>
  <p:hf sldNum="0"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3.xml"/><Relationship Id="rId1" Type="http://schemas.openxmlformats.org/officeDocument/2006/relationships/slideLayout" Target="../slideLayouts/slideLayout5.xml"/><Relationship Id="rId5" Type="http://schemas.openxmlformats.org/officeDocument/2006/relationships/image" Target="../media/image34.png"/><Relationship Id="rId4" Type="http://schemas.openxmlformats.org/officeDocument/2006/relationships/image" Target="../media/image33.png"/></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image" Target="../media/image27.png"/><Relationship Id="rId5" Type="http://schemas.openxmlformats.org/officeDocument/2006/relationships/image" Target="../media/image23.png"/><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5.xml"/><Relationship Id="rId1" Type="http://schemas.openxmlformats.org/officeDocument/2006/relationships/slideLayout" Target="../slideLayouts/slideLayout5.xml"/><Relationship Id="rId5" Type="http://schemas.openxmlformats.org/officeDocument/2006/relationships/image" Target="../media/image27.png"/><Relationship Id="rId4" Type="http://schemas.openxmlformats.org/officeDocument/2006/relationships/image" Target="../media/image32.png"/></Relationships>
</file>

<file path=ppt/slides/_rels/slide1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image" Target="../media/image36.png"/></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7.xml"/><Relationship Id="rId1" Type="http://schemas.openxmlformats.org/officeDocument/2006/relationships/slideLayout" Target="../slideLayouts/slideLayout5.xml"/><Relationship Id="rId4" Type="http://schemas.openxmlformats.org/officeDocument/2006/relationships/image" Target="../media/image27.png"/></Relationships>
</file>

<file path=ppt/slides/_rels/slide1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8.xml"/><Relationship Id="rId1" Type="http://schemas.openxmlformats.org/officeDocument/2006/relationships/slideLayout" Target="../slideLayouts/slideLayout5.xml"/><Relationship Id="rId4" Type="http://schemas.openxmlformats.org/officeDocument/2006/relationships/image" Target="../media/image33.png"/></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9.xml"/><Relationship Id="rId1" Type="http://schemas.openxmlformats.org/officeDocument/2006/relationships/slideLayout" Target="../slideLayouts/slideLayout5.xml"/><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hyperlink" Target="https://efape.educacao.sp.gov.br/curriculopaulista/wp-content/uploads/2023/02/Curriculo_Paulista-etapas-Educa%C3%A7%C3%A3o-Infantil-e-Ensino-Fundamental-ISBN.pdf" TargetMode="Externa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3.xml"/><Relationship Id="rId1" Type="http://schemas.openxmlformats.org/officeDocument/2006/relationships/slideLayout" Target="../slideLayouts/slideLayout12.xml"/><Relationship Id="rId5" Type="http://schemas.openxmlformats.org/officeDocument/2006/relationships/image" Target="../media/image40.png"/><Relationship Id="rId4" Type="http://schemas.openxmlformats.org/officeDocument/2006/relationships/image" Target="../media/image39.png"/></Relationships>
</file>

<file path=ppt/slides/_rels/slide2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4.xml"/><Relationship Id="rId1" Type="http://schemas.openxmlformats.org/officeDocument/2006/relationships/slideLayout" Target="../slideLayouts/slideLayout12.xml"/><Relationship Id="rId5" Type="http://schemas.openxmlformats.org/officeDocument/2006/relationships/image" Target="../media/image42.png"/><Relationship Id="rId4" Type="http://schemas.openxmlformats.org/officeDocument/2006/relationships/image" Target="../media/image41.png"/></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5.xml"/><Relationship Id="rId1" Type="http://schemas.openxmlformats.org/officeDocument/2006/relationships/slideLayout" Target="../slideLayouts/slideLayout12.xml"/><Relationship Id="rId5" Type="http://schemas.openxmlformats.org/officeDocument/2006/relationships/image" Target="../media/image42.png"/><Relationship Id="rId4" Type="http://schemas.openxmlformats.org/officeDocument/2006/relationships/image" Target="../media/image43.png"/></Relationships>
</file>

<file path=ppt/slides/_rels/slide2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6.xml"/><Relationship Id="rId1" Type="http://schemas.openxmlformats.org/officeDocument/2006/relationships/slideLayout" Target="../slideLayouts/slideLayout12.xml"/><Relationship Id="rId5" Type="http://schemas.openxmlformats.org/officeDocument/2006/relationships/image" Target="../media/image44.PNG"/><Relationship Id="rId4" Type="http://schemas.openxmlformats.org/officeDocument/2006/relationships/image" Target="../media/image41.png"/></Relationships>
</file>

<file path=ppt/slides/_rels/slide2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7.xml"/><Relationship Id="rId1" Type="http://schemas.openxmlformats.org/officeDocument/2006/relationships/slideLayout" Target="../slideLayouts/slideLayout12.xml"/><Relationship Id="rId5" Type="http://schemas.openxmlformats.org/officeDocument/2006/relationships/image" Target="../media/image44.PNG"/><Relationship Id="rId4" Type="http://schemas.openxmlformats.org/officeDocument/2006/relationships/image" Target="../media/image43.png"/></Relationships>
</file>

<file path=ppt/slides/_rels/slide2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8.xml"/><Relationship Id="rId1" Type="http://schemas.openxmlformats.org/officeDocument/2006/relationships/slideLayout" Target="../slideLayouts/slideLayout12.xml"/><Relationship Id="rId5" Type="http://schemas.openxmlformats.org/officeDocument/2006/relationships/image" Target="../media/image41.png"/><Relationship Id="rId4" Type="http://schemas.openxmlformats.org/officeDocument/2006/relationships/image" Target="../media/image38.png"/></Relationships>
</file>

<file path=ppt/slides/_rels/slide3.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3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9.xml"/><Relationship Id="rId1" Type="http://schemas.openxmlformats.org/officeDocument/2006/relationships/slideLayout" Target="../slideLayouts/slideLayout12.xml"/><Relationship Id="rId5" Type="http://schemas.openxmlformats.org/officeDocument/2006/relationships/image" Target="../media/image46.png"/><Relationship Id="rId4" Type="http://schemas.openxmlformats.org/officeDocument/2006/relationships/image" Target="../media/image41.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22.png"/></Relationships>
</file>

<file path=ppt/slides/_rels/slide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5.xml"/><Relationship Id="rId5" Type="http://schemas.openxmlformats.org/officeDocument/2006/relationships/image" Target="../media/image25.jpg"/><Relationship Id="rId4" Type="http://schemas.openxmlformats.org/officeDocument/2006/relationships/image" Target="../media/image24.png"/></Relationships>
</file>

<file path=ppt/slides/_rels/slide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5.xml"/><Relationship Id="rId5" Type="http://schemas.openxmlformats.org/officeDocument/2006/relationships/image" Target="../media/image25.jpg"/><Relationship Id="rId4" Type="http://schemas.openxmlformats.org/officeDocument/2006/relationships/image" Target="../media/image26.png"/></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5.xml"/><Relationship Id="rId5" Type="http://schemas.openxmlformats.org/officeDocument/2006/relationships/image" Target="../media/image25.jpg"/><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27.png"/></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5.xml"/><Relationship Id="rId5" Type="http://schemas.openxmlformats.org/officeDocument/2006/relationships/image" Target="../media/image29.emf"/><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7" name="Google Shape;167;p1"/>
          <p:cNvSpPr txBox="1"/>
          <p:nvPr/>
        </p:nvSpPr>
        <p:spPr>
          <a:xfrm>
            <a:off x="615040" y="2666099"/>
            <a:ext cx="10958745" cy="1973886"/>
          </a:xfrm>
          <a:prstGeom prst="rect">
            <a:avLst/>
          </a:prstGeom>
          <a:noFill/>
          <a:ln>
            <a:noFill/>
          </a:ln>
          <a:effectLst>
            <a:outerShdw dist="47625" dir="5400000" algn="bl" rotWithShape="0">
              <a:srgbClr val="000000">
                <a:alpha val="24313"/>
              </a:srgbClr>
            </a:outerShdw>
          </a:effectLst>
        </p:spPr>
        <p:txBody>
          <a:bodyPr spcFirstLastPara="1" wrap="square" lIns="119969" tIns="23994" rIns="121868" bIns="23994" anchor="ctr" anchorCtr="0">
            <a:normAutofit/>
          </a:bodyPr>
          <a:lstStyle/>
          <a:p>
            <a:pPr algn="ctr">
              <a:lnSpc>
                <a:spcPct val="115000"/>
              </a:lnSpc>
              <a:buClr>
                <a:schemeClr val="dk1"/>
              </a:buClr>
              <a:buSzPts val="1100"/>
            </a:pPr>
            <a:r>
              <a:rPr lang="pt-BR" sz="4799" b="1" dirty="0">
                <a:latin typeface="Grandstander"/>
                <a:ea typeface="Grandstander"/>
                <a:cs typeface="Grandstander"/>
                <a:sym typeface="Grandstander"/>
              </a:rPr>
              <a:t>MEDINDO O TEMPO </a:t>
            </a:r>
            <a:endParaRPr sz="4799" b="1" dirty="0">
              <a:latin typeface="Grandstander"/>
              <a:ea typeface="Grandstander"/>
              <a:cs typeface="Grandstander"/>
              <a:sym typeface="Grandstander"/>
            </a:endParaRPr>
          </a:p>
        </p:txBody>
      </p:sp>
      <p:sp>
        <p:nvSpPr>
          <p:cNvPr id="168" name="Google Shape;168;p1"/>
          <p:cNvSpPr/>
          <p:nvPr/>
        </p:nvSpPr>
        <p:spPr>
          <a:xfrm rot="-48481" flipH="1">
            <a:off x="10628136" y="397660"/>
            <a:ext cx="1191008" cy="914688"/>
          </a:xfrm>
          <a:prstGeom prst="roundRect">
            <a:avLst>
              <a:gd name="adj" fmla="val 7293"/>
            </a:avLst>
          </a:prstGeom>
          <a:noFill/>
          <a:ln>
            <a:noFill/>
          </a:ln>
        </p:spPr>
        <p:txBody>
          <a:bodyPr spcFirstLastPara="1" wrap="square" lIns="121868" tIns="121868" rIns="121868" bIns="121868" anchor="ctr" anchorCtr="0">
            <a:noAutofit/>
          </a:bodyPr>
          <a:lstStyle/>
          <a:p>
            <a:pPr algn="ctr">
              <a:buSzPts val="1200"/>
            </a:pPr>
            <a:r>
              <a:rPr lang="pt-BR" sz="5599" dirty="0">
                <a:solidFill>
                  <a:schemeClr val="lt1"/>
                </a:solidFill>
                <a:latin typeface="Grandstander Medium"/>
                <a:ea typeface="Grandstander Medium"/>
                <a:cs typeface="Grandstander Medium"/>
                <a:sym typeface="Grandstander Medium"/>
              </a:rPr>
              <a:t>1</a:t>
            </a:r>
            <a:r>
              <a:rPr lang="pt-BR" sz="5599" u="sng" baseline="30000" dirty="0">
                <a:solidFill>
                  <a:schemeClr val="lt1"/>
                </a:solidFill>
                <a:latin typeface="Grandstander Medium"/>
                <a:ea typeface="Grandstander Medium"/>
                <a:cs typeface="Grandstander Medium"/>
                <a:sym typeface="Grandstander Medium"/>
              </a:rPr>
              <a:t>o</a:t>
            </a:r>
            <a:endParaRPr sz="2933" dirty="0">
              <a:solidFill>
                <a:schemeClr val="lt1"/>
              </a:solidFill>
            </a:endParaRPr>
          </a:p>
        </p:txBody>
      </p:sp>
      <p:sp>
        <p:nvSpPr>
          <p:cNvPr id="2" name="Google Shape;101;p10">
            <a:extLst>
              <a:ext uri="{FF2B5EF4-FFF2-40B4-BE49-F238E27FC236}">
                <a16:creationId xmlns:a16="http://schemas.microsoft.com/office/drawing/2014/main" id="{5E2B138C-6176-ACAC-8400-92B40F1917B3}"/>
              </a:ext>
            </a:extLst>
          </p:cNvPr>
          <p:cNvSpPr/>
          <p:nvPr/>
        </p:nvSpPr>
        <p:spPr>
          <a:xfrm flipH="1">
            <a:off x="315420" y="5453843"/>
            <a:ext cx="1931833" cy="440047"/>
          </a:xfrm>
          <a:prstGeom prst="roundRect">
            <a:avLst>
              <a:gd name="adj" fmla="val 43258"/>
            </a:avLst>
          </a:prstGeom>
          <a:noFill/>
          <a:ln w="19050" cap="flat"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None/>
            </a:pPr>
            <a:r>
              <a:rPr lang="pt-BR" sz="2133" b="0" i="0" u="none" strike="noStrike" cap="none" dirty="0">
                <a:solidFill>
                  <a:srgbClr val="000000"/>
                </a:solidFill>
                <a:latin typeface="Grandstander Medium"/>
                <a:ea typeface="Grandstander Medium"/>
                <a:cs typeface="Grandstander Medium"/>
                <a:sym typeface="Grandstander Medium"/>
              </a:rPr>
              <a:t>1</a:t>
            </a:r>
            <a:r>
              <a:rPr lang="pt-BR" sz="2133" b="0" i="0" u="sng" strike="noStrike" cap="none" baseline="30000" dirty="0">
                <a:solidFill>
                  <a:srgbClr val="000000"/>
                </a:solidFill>
                <a:latin typeface="Grandstander Medium"/>
                <a:ea typeface="Grandstander Medium"/>
                <a:cs typeface="Grandstander Medium"/>
                <a:sym typeface="Grandstander Medium"/>
              </a:rPr>
              <a:t>o</a:t>
            </a:r>
            <a:r>
              <a:rPr lang="pt-BR" sz="2133" b="0" i="0" u="none" strike="noStrike" cap="none" dirty="0">
                <a:solidFill>
                  <a:srgbClr val="000000"/>
                </a:solidFill>
                <a:latin typeface="Grandstander Medium"/>
                <a:ea typeface="Grandstander Medium"/>
                <a:cs typeface="Grandstander Medium"/>
                <a:sym typeface="Grandstander Medium"/>
              </a:rPr>
              <a:t> BIMESTRE</a:t>
            </a:r>
            <a:endParaRPr sz="2133" b="0" i="0" u="none" strike="noStrike" cap="none" dirty="0">
              <a:solidFill>
                <a:srgbClr val="000000"/>
              </a:solidFill>
              <a:latin typeface="Arial"/>
              <a:ea typeface="Arial"/>
              <a:cs typeface="Arial"/>
              <a:sym typeface="Arial"/>
            </a:endParaRPr>
          </a:p>
        </p:txBody>
      </p:sp>
      <p:sp>
        <p:nvSpPr>
          <p:cNvPr id="3" name="Google Shape;102;p10">
            <a:extLst>
              <a:ext uri="{FF2B5EF4-FFF2-40B4-BE49-F238E27FC236}">
                <a16:creationId xmlns:a16="http://schemas.microsoft.com/office/drawing/2014/main" id="{6D4083FE-64E6-3976-5AE6-3527DDCBC8D4}"/>
              </a:ext>
            </a:extLst>
          </p:cNvPr>
          <p:cNvSpPr/>
          <p:nvPr/>
        </p:nvSpPr>
        <p:spPr>
          <a:xfrm>
            <a:off x="280432" y="6070178"/>
            <a:ext cx="4922504" cy="440047"/>
          </a:xfrm>
          <a:prstGeom prst="roundRect">
            <a:avLst>
              <a:gd name="adj" fmla="val 49047"/>
            </a:avLst>
          </a:prstGeom>
          <a:noFill/>
          <a:ln w="19050" cap="flat"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None/>
            </a:pPr>
            <a:r>
              <a:rPr lang="pt-BR" sz="2133" b="0" i="0" u="none" strike="noStrike" cap="none" dirty="0">
                <a:solidFill>
                  <a:srgbClr val="000000"/>
                </a:solidFill>
                <a:latin typeface="Grandstander Medium"/>
                <a:ea typeface="Grandstander Medium"/>
                <a:cs typeface="Grandstander Medium"/>
                <a:sym typeface="Grandstander Medium"/>
              </a:rPr>
              <a:t>ENSINO FUNDAMENTAL: ANOS INICIAIS</a:t>
            </a:r>
            <a:endParaRPr sz="2133" b="0" i="0" u="none" strike="noStrike" cap="none" dirty="0">
              <a:solidFill>
                <a:srgbClr val="000000"/>
              </a:solidFill>
              <a:latin typeface="Arial"/>
              <a:ea typeface="Arial"/>
              <a:cs typeface="Arial"/>
              <a:sym typeface="Arial"/>
            </a:endParaRPr>
          </a:p>
        </p:txBody>
      </p:sp>
      <p:sp>
        <p:nvSpPr>
          <p:cNvPr id="4" name="Google Shape;105;p10">
            <a:extLst>
              <a:ext uri="{FF2B5EF4-FFF2-40B4-BE49-F238E27FC236}">
                <a16:creationId xmlns:a16="http://schemas.microsoft.com/office/drawing/2014/main" id="{CF99629F-4C00-C37C-64B9-977ADE0D4985}"/>
              </a:ext>
            </a:extLst>
          </p:cNvPr>
          <p:cNvSpPr/>
          <p:nvPr/>
        </p:nvSpPr>
        <p:spPr>
          <a:xfrm rot="-120000">
            <a:off x="5340441" y="2271653"/>
            <a:ext cx="1504060" cy="478564"/>
          </a:xfrm>
          <a:prstGeom prst="roundRect">
            <a:avLst>
              <a:gd name="adj" fmla="val 47917"/>
            </a:avLst>
          </a:prstGeom>
          <a:solidFill>
            <a:srgbClr val="4B5EA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pt-BR" sz="2400" b="0" i="0" u="none" strike="noStrike" cap="none" dirty="0">
                <a:solidFill>
                  <a:srgbClr val="FFFFFF"/>
                </a:solidFill>
                <a:latin typeface="Grandstander SemiBold"/>
                <a:ea typeface="Grandstander SemiBold"/>
                <a:cs typeface="Grandstander SemiBold"/>
                <a:sym typeface="Grandstander SemiBold"/>
              </a:rPr>
              <a:t>AULA 31</a:t>
            </a:r>
            <a:endParaRPr dirty="0"/>
          </a:p>
        </p:txBody>
      </p:sp>
      <p:sp>
        <p:nvSpPr>
          <p:cNvPr id="5" name="Google Shape;106;p10">
            <a:extLst>
              <a:ext uri="{FF2B5EF4-FFF2-40B4-BE49-F238E27FC236}">
                <a16:creationId xmlns:a16="http://schemas.microsoft.com/office/drawing/2014/main" id="{286A6D61-A441-9E0A-CE51-85A21464CEE4}"/>
              </a:ext>
            </a:extLst>
          </p:cNvPr>
          <p:cNvSpPr/>
          <p:nvPr/>
        </p:nvSpPr>
        <p:spPr>
          <a:xfrm rot="-60000">
            <a:off x="4283289" y="4390508"/>
            <a:ext cx="3633824" cy="498955"/>
          </a:xfrm>
          <a:prstGeom prst="roundRect">
            <a:avLst>
              <a:gd name="adj" fmla="val 30970"/>
            </a:avLst>
          </a:prstGeom>
          <a:solidFill>
            <a:srgbClr val="4B5EA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pt-BR" sz="2400" dirty="0">
                <a:solidFill>
                  <a:srgbClr val="FFFFFF"/>
                </a:solidFill>
                <a:latin typeface="Grandstander SemiBold"/>
                <a:ea typeface="Grandstander SemiBold"/>
                <a:cs typeface="Grandstander SemiBold"/>
                <a:sym typeface="Grandstander SemiBold"/>
              </a:rPr>
              <a:t>MATEMÁTICA</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ixaDeTexto 6">
            <a:extLst>
              <a:ext uri="{FF2B5EF4-FFF2-40B4-BE49-F238E27FC236}">
                <a16:creationId xmlns:a16="http://schemas.microsoft.com/office/drawing/2014/main" id="{58C422BD-4EAA-0BC2-787B-105513F7C577}"/>
              </a:ext>
            </a:extLst>
          </p:cNvPr>
          <p:cNvSpPr txBox="1"/>
          <p:nvPr/>
        </p:nvSpPr>
        <p:spPr>
          <a:xfrm>
            <a:off x="577675" y="2803261"/>
            <a:ext cx="5432481" cy="2954655"/>
          </a:xfrm>
          <a:prstGeom prst="rect">
            <a:avLst/>
          </a:prstGeom>
          <a:noFill/>
        </p:spPr>
        <p:txBody>
          <a:bodyPr wrap="square">
            <a:spAutoFit/>
          </a:bodyPr>
          <a:lstStyle/>
          <a:p>
            <a:pPr marL="457200" indent="-457200">
              <a:spcAft>
                <a:spcPts val="1200"/>
              </a:spcAft>
              <a:buClr>
                <a:srgbClr val="7030A0"/>
              </a:buClr>
              <a:buFont typeface="Fonte do Sistema Regular"/>
              <a:buChar char="●"/>
            </a:pPr>
            <a:r>
              <a:rPr lang="pt-BR" sz="2600" kern="100" dirty="0">
                <a:latin typeface="+mn-lt"/>
                <a:ea typeface="Aptos" panose="020B0004020202020204" pitchFamily="34" charset="0"/>
                <a:cs typeface="Times New Roman" panose="02020603050405020304" pitchFamily="18" charset="0"/>
              </a:rPr>
              <a:t>CIRCULE O MÊS DO NATAL.</a:t>
            </a:r>
          </a:p>
          <a:p>
            <a:pPr marL="457200" indent="-457200">
              <a:spcAft>
                <a:spcPts val="1200"/>
              </a:spcAft>
              <a:buClr>
                <a:srgbClr val="7030A0"/>
              </a:buClr>
              <a:buFont typeface="Fonte do Sistema Regular"/>
              <a:buChar char="●"/>
            </a:pPr>
            <a:r>
              <a:rPr lang="pt-BR" sz="2600" kern="100" dirty="0">
                <a:latin typeface="+mn-lt"/>
                <a:ea typeface="Aptos" panose="020B0004020202020204" pitchFamily="34" charset="0"/>
                <a:cs typeface="Times New Roman" panose="02020603050405020304" pitchFamily="18" charset="0"/>
              </a:rPr>
              <a:t>FAÇA UM </a:t>
            </a:r>
            <a:r>
              <a:rPr lang="pt-BR" sz="2600" b="1" kern="100" dirty="0">
                <a:latin typeface="+mn-lt"/>
                <a:ea typeface="Aptos" panose="020B0004020202020204" pitchFamily="34" charset="0"/>
                <a:cs typeface="Times New Roman" panose="02020603050405020304" pitchFamily="18" charset="0"/>
              </a:rPr>
              <a:t>X</a:t>
            </a:r>
            <a:r>
              <a:rPr lang="pt-BR" sz="2600" kern="100" dirty="0">
                <a:latin typeface="+mn-lt"/>
                <a:ea typeface="Aptos" panose="020B0004020202020204" pitchFamily="34" charset="0"/>
                <a:cs typeface="Times New Roman" panose="02020603050405020304" pitchFamily="18" charset="0"/>
              </a:rPr>
              <a:t> NO MÊS DAS CRIANÇAS.</a:t>
            </a:r>
          </a:p>
          <a:p>
            <a:pPr marL="457200" indent="-457200">
              <a:spcAft>
                <a:spcPts val="1200"/>
              </a:spcAft>
              <a:buClr>
                <a:srgbClr val="7030A0"/>
              </a:buClr>
              <a:buFont typeface="Fonte do Sistema Regular"/>
              <a:buChar char="●"/>
            </a:pPr>
            <a:r>
              <a:rPr lang="pt-BR" sz="2600" kern="100" dirty="0">
                <a:latin typeface="+mn-lt"/>
                <a:ea typeface="Aptos" panose="020B0004020202020204" pitchFamily="34" charset="0"/>
                <a:cs typeface="Times New Roman" panose="02020603050405020304" pitchFamily="18" charset="0"/>
              </a:rPr>
              <a:t>RISQUE O MÊS DAS MÃES.</a:t>
            </a:r>
          </a:p>
          <a:p>
            <a:pPr marL="457200" indent="-457200">
              <a:spcAft>
                <a:spcPts val="1200"/>
              </a:spcAft>
              <a:buClr>
                <a:srgbClr val="7030A0"/>
              </a:buClr>
              <a:buFont typeface="Fonte do Sistema Regular"/>
              <a:buChar char="●"/>
            </a:pPr>
            <a:r>
              <a:rPr lang="pt-BR" sz="2600" kern="100" dirty="0">
                <a:latin typeface="+mn-lt"/>
                <a:ea typeface="Aptos" panose="020B0004020202020204" pitchFamily="34" charset="0"/>
                <a:cs typeface="Times New Roman" panose="02020603050405020304" pitchFamily="18" charset="0"/>
              </a:rPr>
              <a:t>DESENHE UMA BEXIGA NO MÊS DO SEU ANIVERSÁRIO. </a:t>
            </a:r>
          </a:p>
        </p:txBody>
      </p:sp>
      <p:pic>
        <p:nvPicPr>
          <p:cNvPr id="2050" name="Picture 2">
            <a:extLst>
              <a:ext uri="{FF2B5EF4-FFF2-40B4-BE49-F238E27FC236}">
                <a16:creationId xmlns:a16="http://schemas.microsoft.com/office/drawing/2014/main" id="{2A325988-6BEA-23F1-5868-360502BDFB0F}"/>
              </a:ext>
            </a:extLst>
          </p:cNvPr>
          <p:cNvPicPr>
            <a:picLocks noChangeAspect="1" noChangeArrowheads="1"/>
          </p:cNvPicPr>
          <p:nvPr/>
        </p:nvPicPr>
        <p:blipFill>
          <a:blip r:embed="rId3"/>
          <a:srcRect/>
          <a:stretch/>
        </p:blipFill>
        <p:spPr bwMode="auto">
          <a:xfrm>
            <a:off x="6010156" y="2818277"/>
            <a:ext cx="5845201" cy="3622219"/>
          </a:xfrm>
          <a:prstGeom prst="rect">
            <a:avLst/>
          </a:prstGeom>
          <a:noFill/>
          <a:extLst>
            <a:ext uri="{909E8E84-426E-40DD-AFC4-6F175D3DCCD1}">
              <a14:hiddenFill xmlns:a14="http://schemas.microsoft.com/office/drawing/2010/main">
                <a:solidFill>
                  <a:srgbClr val="FFFFFF"/>
                </a:solidFill>
              </a14:hiddenFill>
            </a:ext>
          </a:extLst>
        </p:spPr>
      </p:pic>
      <p:pic>
        <p:nvPicPr>
          <p:cNvPr id="4" name="Google Shape;192;p6">
            <a:extLst>
              <a:ext uri="{FF2B5EF4-FFF2-40B4-BE49-F238E27FC236}">
                <a16:creationId xmlns:a16="http://schemas.microsoft.com/office/drawing/2014/main" id="{38BF8871-CEED-42D4-0957-E0F66E41ACC6}"/>
              </a:ext>
            </a:extLst>
          </p:cNvPr>
          <p:cNvPicPr preferRelativeResize="0">
            <a:picLocks noChangeAspect="1"/>
          </p:cNvPicPr>
          <p:nvPr/>
        </p:nvPicPr>
        <p:blipFill rotWithShape="1">
          <a:blip r:embed="rId4">
            <a:alphaModFix/>
          </a:blip>
          <a:srcRect/>
          <a:stretch/>
        </p:blipFill>
        <p:spPr>
          <a:xfrm>
            <a:off x="11200710" y="453264"/>
            <a:ext cx="478174" cy="468000"/>
          </a:xfrm>
          <a:prstGeom prst="rect">
            <a:avLst/>
          </a:prstGeom>
          <a:noFill/>
          <a:ln>
            <a:noFill/>
          </a:ln>
        </p:spPr>
      </p:pic>
      <p:sp>
        <p:nvSpPr>
          <p:cNvPr id="2" name="CaixaDeTexto 1">
            <a:extLst>
              <a:ext uri="{FF2B5EF4-FFF2-40B4-BE49-F238E27FC236}">
                <a16:creationId xmlns:a16="http://schemas.microsoft.com/office/drawing/2014/main" id="{191B2326-27BB-DB95-C872-C72B8B86EDE6}"/>
              </a:ext>
            </a:extLst>
          </p:cNvPr>
          <p:cNvSpPr txBox="1"/>
          <p:nvPr/>
        </p:nvSpPr>
        <p:spPr>
          <a:xfrm>
            <a:off x="577675" y="954798"/>
            <a:ext cx="11277682" cy="892552"/>
          </a:xfrm>
          <a:prstGeom prst="rect">
            <a:avLst/>
          </a:prstGeom>
          <a:noFill/>
        </p:spPr>
        <p:txBody>
          <a:bodyPr wrap="square" rtlCol="0">
            <a:spAutoFit/>
          </a:bodyPr>
          <a:lstStyle/>
          <a:p>
            <a:r>
              <a:rPr lang="pt-BR" sz="2600" b="1" kern="100" dirty="0">
                <a:solidFill>
                  <a:srgbClr val="7030A0"/>
                </a:solidFill>
                <a:latin typeface="+mn-lt"/>
                <a:ea typeface="Aptos" panose="020B0004020202020204" pitchFamily="34" charset="0"/>
                <a:cs typeface="Times New Roman" panose="02020603050405020304" pitchFamily="18" charset="0"/>
              </a:rPr>
              <a:t>2. </a:t>
            </a:r>
            <a:r>
              <a:rPr lang="pt-BR" sz="2600" kern="100" dirty="0">
                <a:latin typeface="+mn-lt"/>
                <a:ea typeface="Aptos" panose="020B0004020202020204" pitchFamily="34" charset="0"/>
                <a:cs typeface="Times New Roman" panose="02020603050405020304" pitchFamily="18" charset="0"/>
              </a:rPr>
              <a:t>OBSERVE O CALENDÁRIO. VAMOS LOCALIZAR O MÊS DE ALGUMAS DATAS COMEMORATIVAS.</a:t>
            </a:r>
          </a:p>
        </p:txBody>
      </p:sp>
    </p:spTree>
    <p:extLst>
      <p:ext uri="{BB962C8B-B14F-4D97-AF65-F5344CB8AC3E}">
        <p14:creationId xmlns:p14="http://schemas.microsoft.com/office/powerpoint/2010/main" val="20145058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m 11">
            <a:extLst>
              <a:ext uri="{FF2B5EF4-FFF2-40B4-BE49-F238E27FC236}">
                <a16:creationId xmlns:a16="http://schemas.microsoft.com/office/drawing/2014/main" id="{84C21F93-705C-4F1A-1DD2-DA830517ADE6}"/>
              </a:ext>
            </a:extLst>
          </p:cNvPr>
          <p:cNvPicPr>
            <a:picLocks noChangeAspect="1"/>
          </p:cNvPicPr>
          <p:nvPr/>
        </p:nvPicPr>
        <p:blipFill>
          <a:blip r:embed="rId3"/>
          <a:stretch>
            <a:fillRect/>
          </a:stretch>
        </p:blipFill>
        <p:spPr>
          <a:xfrm>
            <a:off x="5990929" y="1541077"/>
            <a:ext cx="5143500" cy="4995190"/>
          </a:xfrm>
          <a:prstGeom prst="rect">
            <a:avLst/>
          </a:prstGeom>
        </p:spPr>
      </p:pic>
      <p:cxnSp>
        <p:nvCxnSpPr>
          <p:cNvPr id="6" name="Conector reto 5">
            <a:extLst>
              <a:ext uri="{FF2B5EF4-FFF2-40B4-BE49-F238E27FC236}">
                <a16:creationId xmlns:a16="http://schemas.microsoft.com/office/drawing/2014/main" id="{4532056C-664D-483C-A1BA-53C5AC6E0253}"/>
              </a:ext>
            </a:extLst>
          </p:cNvPr>
          <p:cNvCxnSpPr>
            <a:cxnSpLocks/>
          </p:cNvCxnSpPr>
          <p:nvPr/>
        </p:nvCxnSpPr>
        <p:spPr>
          <a:xfrm flipH="1">
            <a:off x="7717075" y="3138311"/>
            <a:ext cx="1612498" cy="94621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Sinal de Multiplicação 8">
            <a:extLst>
              <a:ext uri="{FF2B5EF4-FFF2-40B4-BE49-F238E27FC236}">
                <a16:creationId xmlns:a16="http://schemas.microsoft.com/office/drawing/2014/main" id="{380D5902-72D0-8E80-3FEF-61B19D0F8FD8}"/>
              </a:ext>
            </a:extLst>
          </p:cNvPr>
          <p:cNvSpPr/>
          <p:nvPr/>
        </p:nvSpPr>
        <p:spPr>
          <a:xfrm>
            <a:off x="5636347" y="5999137"/>
            <a:ext cx="400544" cy="559294"/>
          </a:xfrm>
          <a:prstGeom prst="mathMultiply">
            <a:avLst/>
          </a:prstGeom>
          <a:solidFill>
            <a:schemeClr val="accent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sz="2487" dirty="0"/>
          </a:p>
        </p:txBody>
      </p:sp>
      <p:sp>
        <p:nvSpPr>
          <p:cNvPr id="4" name="Elipse 3">
            <a:extLst>
              <a:ext uri="{FF2B5EF4-FFF2-40B4-BE49-F238E27FC236}">
                <a16:creationId xmlns:a16="http://schemas.microsoft.com/office/drawing/2014/main" id="{AA1F9F95-C711-71E5-311C-302431E6CD36}"/>
              </a:ext>
            </a:extLst>
          </p:cNvPr>
          <p:cNvSpPr/>
          <p:nvPr/>
        </p:nvSpPr>
        <p:spPr>
          <a:xfrm>
            <a:off x="9329573" y="5337858"/>
            <a:ext cx="1960312" cy="1198409"/>
          </a:xfrm>
          <a:prstGeom prst="ellipse">
            <a:avLst/>
          </a:prstGeom>
          <a:noFill/>
          <a:ln w="38100" cap="flat" cmpd="sng" algn="ctr">
            <a:solidFill>
              <a:schemeClr val="tx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pt-BR" sz="2487" dirty="0"/>
          </a:p>
        </p:txBody>
      </p:sp>
      <p:sp>
        <p:nvSpPr>
          <p:cNvPr id="11" name="CaixaDeTexto 10">
            <a:extLst>
              <a:ext uri="{FF2B5EF4-FFF2-40B4-BE49-F238E27FC236}">
                <a16:creationId xmlns:a16="http://schemas.microsoft.com/office/drawing/2014/main" id="{9E18913C-CEC8-8807-BB8E-93DC2B2736D3}"/>
              </a:ext>
            </a:extLst>
          </p:cNvPr>
          <p:cNvSpPr txBox="1"/>
          <p:nvPr/>
        </p:nvSpPr>
        <p:spPr>
          <a:xfrm>
            <a:off x="604410" y="2125720"/>
            <a:ext cx="5432481" cy="3508653"/>
          </a:xfrm>
          <a:prstGeom prst="rect">
            <a:avLst/>
          </a:prstGeom>
          <a:noFill/>
        </p:spPr>
        <p:txBody>
          <a:bodyPr wrap="square">
            <a:spAutoFit/>
          </a:bodyPr>
          <a:lstStyle/>
          <a:p>
            <a:pPr marL="457200" indent="-457200">
              <a:spcAft>
                <a:spcPts val="1200"/>
              </a:spcAft>
              <a:buClr>
                <a:srgbClr val="7030A0"/>
              </a:buClr>
              <a:buFont typeface="Fonte do Sistema Regular"/>
              <a:buChar char="●"/>
            </a:pPr>
            <a:r>
              <a:rPr lang="pt-BR" sz="2600" kern="100" dirty="0">
                <a:latin typeface="+mn-lt"/>
                <a:ea typeface="Aptos" panose="020B0004020202020204" pitchFamily="34" charset="0"/>
                <a:cs typeface="Times New Roman" panose="02020603050405020304" pitchFamily="18" charset="0"/>
              </a:rPr>
              <a:t>CIRCULE O MÊS DO NATAL.</a:t>
            </a:r>
          </a:p>
          <a:p>
            <a:pPr marL="457200" indent="-457200">
              <a:spcAft>
                <a:spcPts val="1200"/>
              </a:spcAft>
              <a:buClr>
                <a:srgbClr val="7030A0"/>
              </a:buClr>
              <a:buFont typeface="Fonte do Sistema Regular"/>
              <a:buChar char="●"/>
            </a:pPr>
            <a:r>
              <a:rPr lang="pt-BR" sz="2600" kern="100" dirty="0">
                <a:latin typeface="+mn-lt"/>
                <a:ea typeface="Aptos" panose="020B0004020202020204" pitchFamily="34" charset="0"/>
                <a:cs typeface="Times New Roman" panose="02020603050405020304" pitchFamily="18" charset="0"/>
              </a:rPr>
              <a:t>FAÇA UM </a:t>
            </a:r>
            <a:r>
              <a:rPr lang="pt-BR" sz="2600" b="1" kern="100" dirty="0">
                <a:latin typeface="+mn-lt"/>
                <a:ea typeface="Aptos" panose="020B0004020202020204" pitchFamily="34" charset="0"/>
                <a:cs typeface="Times New Roman" panose="02020603050405020304" pitchFamily="18" charset="0"/>
              </a:rPr>
              <a:t>X</a:t>
            </a:r>
            <a:r>
              <a:rPr lang="pt-BR" sz="2600" kern="100" dirty="0">
                <a:latin typeface="+mn-lt"/>
                <a:ea typeface="Aptos" panose="020B0004020202020204" pitchFamily="34" charset="0"/>
                <a:cs typeface="Times New Roman" panose="02020603050405020304" pitchFamily="18" charset="0"/>
              </a:rPr>
              <a:t> NO MÊS DAS CRIANÇAS.</a:t>
            </a:r>
          </a:p>
          <a:p>
            <a:pPr marL="457200" indent="-457200">
              <a:spcAft>
                <a:spcPts val="1200"/>
              </a:spcAft>
              <a:buClr>
                <a:srgbClr val="7030A0"/>
              </a:buClr>
              <a:buFont typeface="Fonte do Sistema Regular"/>
              <a:buChar char="●"/>
            </a:pPr>
            <a:r>
              <a:rPr lang="pt-BR" sz="2600" kern="100" dirty="0">
                <a:latin typeface="+mn-lt"/>
                <a:ea typeface="Aptos" panose="020B0004020202020204" pitchFamily="34" charset="0"/>
                <a:cs typeface="Times New Roman" panose="02020603050405020304" pitchFamily="18" charset="0"/>
              </a:rPr>
              <a:t>RISQUE O MÊS DAS MÃES.</a:t>
            </a:r>
          </a:p>
          <a:p>
            <a:pPr marL="457200" indent="-457200">
              <a:spcAft>
                <a:spcPts val="1200"/>
              </a:spcAft>
              <a:buClr>
                <a:srgbClr val="7030A0"/>
              </a:buClr>
              <a:buFont typeface="Fonte do Sistema Regular"/>
              <a:buChar char="●"/>
            </a:pPr>
            <a:r>
              <a:rPr lang="pt-BR" sz="2600" kern="100" dirty="0">
                <a:latin typeface="+mn-lt"/>
                <a:ea typeface="Aptos" panose="020B0004020202020204" pitchFamily="34" charset="0"/>
                <a:cs typeface="Times New Roman" panose="02020603050405020304" pitchFamily="18" charset="0"/>
              </a:rPr>
              <a:t>DESENHE UMA BEXIGA NO MÊS DO SEU ANIVERSÁRIO.</a:t>
            </a:r>
          </a:p>
          <a:p>
            <a:pPr>
              <a:spcAft>
                <a:spcPts val="1200"/>
              </a:spcAft>
              <a:buClr>
                <a:srgbClr val="7030A0"/>
              </a:buClr>
            </a:pPr>
            <a:r>
              <a:rPr lang="pt-BR" sz="2600" kern="100" dirty="0">
                <a:latin typeface="+mn-lt"/>
                <a:ea typeface="Aptos" panose="020B0004020202020204" pitchFamily="34" charset="0"/>
                <a:cs typeface="Times New Roman" panose="02020603050405020304" pitchFamily="18" charset="0"/>
              </a:rPr>
              <a:t>      </a:t>
            </a:r>
            <a:r>
              <a:rPr lang="pt-BR" sz="2600" b="1" kern="100" dirty="0">
                <a:latin typeface="+mn-lt"/>
                <a:ea typeface="Aptos" panose="020B0004020202020204" pitchFamily="34" charset="0"/>
                <a:cs typeface="Times New Roman" panose="02020603050405020304" pitchFamily="18" charset="0"/>
              </a:rPr>
              <a:t>RESPOSTA PESSOAL. </a:t>
            </a:r>
          </a:p>
        </p:txBody>
      </p:sp>
      <p:sp>
        <p:nvSpPr>
          <p:cNvPr id="7" name="CaixaDeTexto 6">
            <a:extLst>
              <a:ext uri="{FF2B5EF4-FFF2-40B4-BE49-F238E27FC236}">
                <a16:creationId xmlns:a16="http://schemas.microsoft.com/office/drawing/2014/main" id="{15661472-E99E-4CC6-7F8F-4D6B54DBC55F}"/>
              </a:ext>
            </a:extLst>
          </p:cNvPr>
          <p:cNvSpPr txBox="1"/>
          <p:nvPr/>
        </p:nvSpPr>
        <p:spPr>
          <a:xfrm>
            <a:off x="8742592" y="422253"/>
            <a:ext cx="2391837" cy="523220"/>
          </a:xfrm>
          <a:prstGeom prst="rect">
            <a:avLst/>
          </a:prstGeom>
          <a:noFill/>
        </p:spPr>
        <p:txBody>
          <a:bodyPr wrap="square">
            <a:spAutoFit/>
          </a:bodyPr>
          <a:lstStyle/>
          <a:p>
            <a:pPr marL="101600" rtl="0"/>
            <a:r>
              <a:rPr lang="pt-BR" sz="2800" b="1" i="0" strike="noStrike" dirty="0">
                <a:solidFill>
                  <a:schemeClr val="tx1"/>
                </a:solidFill>
                <a:latin typeface="Arial" panose="020B0604020202020204" pitchFamily="34" charset="0"/>
              </a:rPr>
              <a:t>CORREÇÃO</a:t>
            </a:r>
            <a:endParaRPr lang="pt-BR" sz="2800" dirty="0">
              <a:solidFill>
                <a:schemeClr val="tx1"/>
              </a:solidFill>
            </a:endParaRPr>
          </a:p>
        </p:txBody>
      </p:sp>
      <p:pic>
        <p:nvPicPr>
          <p:cNvPr id="10" name="Google Shape;184;p6">
            <a:extLst>
              <a:ext uri="{FF2B5EF4-FFF2-40B4-BE49-F238E27FC236}">
                <a16:creationId xmlns:a16="http://schemas.microsoft.com/office/drawing/2014/main" id="{1178BF86-3ECB-B7EB-3F40-B170826C5E6B}"/>
              </a:ext>
            </a:extLst>
          </p:cNvPr>
          <p:cNvPicPr preferRelativeResize="0">
            <a:picLocks noChangeAspect="1"/>
          </p:cNvPicPr>
          <p:nvPr/>
        </p:nvPicPr>
        <p:blipFill rotWithShape="1">
          <a:blip r:embed="rId4">
            <a:alphaModFix/>
          </a:blip>
          <a:srcRect/>
          <a:stretch/>
        </p:blipFill>
        <p:spPr>
          <a:xfrm>
            <a:off x="11289885" y="396300"/>
            <a:ext cx="414819" cy="468000"/>
          </a:xfrm>
          <a:prstGeom prst="rect">
            <a:avLst/>
          </a:prstGeom>
          <a:noFill/>
          <a:ln>
            <a:noFill/>
          </a:ln>
        </p:spPr>
      </p:pic>
      <p:sp>
        <p:nvSpPr>
          <p:cNvPr id="3" name="CaixaDeTexto 2">
            <a:extLst>
              <a:ext uri="{FF2B5EF4-FFF2-40B4-BE49-F238E27FC236}">
                <a16:creationId xmlns:a16="http://schemas.microsoft.com/office/drawing/2014/main" id="{7305EF1B-91FE-A41C-D890-F588864731DE}"/>
              </a:ext>
            </a:extLst>
          </p:cNvPr>
          <p:cNvSpPr txBox="1"/>
          <p:nvPr/>
        </p:nvSpPr>
        <p:spPr>
          <a:xfrm>
            <a:off x="604410" y="740230"/>
            <a:ext cx="11277682" cy="892552"/>
          </a:xfrm>
          <a:prstGeom prst="rect">
            <a:avLst/>
          </a:prstGeom>
          <a:noFill/>
        </p:spPr>
        <p:txBody>
          <a:bodyPr wrap="square" rtlCol="0">
            <a:spAutoFit/>
          </a:bodyPr>
          <a:lstStyle/>
          <a:p>
            <a:r>
              <a:rPr lang="pt-BR" sz="2600" b="1" kern="100" dirty="0">
                <a:solidFill>
                  <a:srgbClr val="7030A0"/>
                </a:solidFill>
                <a:latin typeface="+mn-lt"/>
                <a:ea typeface="Aptos" panose="020B0004020202020204" pitchFamily="34" charset="0"/>
                <a:cs typeface="Times New Roman" panose="02020603050405020304" pitchFamily="18" charset="0"/>
              </a:rPr>
              <a:t>2. </a:t>
            </a:r>
            <a:r>
              <a:rPr lang="pt-BR" sz="2600" kern="100" dirty="0">
                <a:latin typeface="+mn-lt"/>
                <a:ea typeface="Aptos" panose="020B0004020202020204" pitchFamily="34" charset="0"/>
                <a:cs typeface="Times New Roman" panose="02020603050405020304" pitchFamily="18" charset="0"/>
              </a:rPr>
              <a:t>OBSERVE O CALENDÁRIO. VAMOS LOCALIZAR O MÊS DE ALGUMAS DATAS COMEMORATIVAS.</a:t>
            </a:r>
          </a:p>
        </p:txBody>
      </p:sp>
    </p:spTree>
    <p:extLst>
      <p:ext uri="{BB962C8B-B14F-4D97-AF65-F5344CB8AC3E}">
        <p14:creationId xmlns:p14="http://schemas.microsoft.com/office/powerpoint/2010/main" val="13811618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ixaDeTexto 5">
            <a:extLst>
              <a:ext uri="{FF2B5EF4-FFF2-40B4-BE49-F238E27FC236}">
                <a16:creationId xmlns:a16="http://schemas.microsoft.com/office/drawing/2014/main" id="{915C9834-DC5E-7034-0901-485D6BAC3320}"/>
              </a:ext>
            </a:extLst>
          </p:cNvPr>
          <p:cNvSpPr txBox="1"/>
          <p:nvPr/>
        </p:nvSpPr>
        <p:spPr>
          <a:xfrm>
            <a:off x="585788" y="805397"/>
            <a:ext cx="11088687" cy="5425460"/>
          </a:xfrm>
          <a:prstGeom prst="rect">
            <a:avLst/>
          </a:prstGeom>
          <a:noFill/>
        </p:spPr>
        <p:txBody>
          <a:bodyPr wrap="square">
            <a:spAutoFit/>
          </a:bodyPr>
          <a:lstStyle/>
          <a:p>
            <a:r>
              <a:rPr lang="pt-BR" sz="2666" b="1" dirty="0">
                <a:solidFill>
                  <a:srgbClr val="7030A0"/>
                </a:solidFill>
                <a:latin typeface="+mn-lt"/>
                <a:ea typeface="Aptos" panose="020B0004020202020204" pitchFamily="34" charset="0"/>
                <a:cs typeface="Times New Roman" panose="02020603050405020304" pitchFamily="18" charset="0"/>
              </a:rPr>
              <a:t>3. </a:t>
            </a:r>
            <a:r>
              <a:rPr lang="pt-BR" sz="2666" dirty="0">
                <a:latin typeface="+mn-lt"/>
                <a:ea typeface="Aptos" panose="020B0004020202020204" pitchFamily="34" charset="0"/>
                <a:cs typeface="Times New Roman" panose="02020603050405020304" pitchFamily="18" charset="0"/>
              </a:rPr>
              <a:t>ESTE É O CALENDÁRIO DO MÊS DE JULHO. </a:t>
            </a:r>
            <a:endParaRPr lang="pt-BR" sz="2666" dirty="0">
              <a:latin typeface="+mn-lt"/>
              <a:cs typeface="Times New Roman" panose="02020603050405020304" pitchFamily="18" charset="0"/>
            </a:endParaRPr>
          </a:p>
          <a:p>
            <a:endParaRPr lang="pt-BR" sz="2666" dirty="0">
              <a:latin typeface="+mn-lt"/>
              <a:cs typeface="Times New Roman" panose="02020603050405020304" pitchFamily="18" charset="0"/>
            </a:endParaRPr>
          </a:p>
          <a:p>
            <a:endParaRPr lang="pt-BR" sz="2666" dirty="0">
              <a:latin typeface="+mn-lt"/>
              <a:cs typeface="Times New Roman" panose="02020603050405020304" pitchFamily="18" charset="0"/>
            </a:endParaRPr>
          </a:p>
          <a:p>
            <a:endParaRPr lang="pt-BR" sz="2666" dirty="0">
              <a:latin typeface="+mn-lt"/>
              <a:cs typeface="Times New Roman" panose="02020603050405020304" pitchFamily="18" charset="0"/>
            </a:endParaRPr>
          </a:p>
          <a:p>
            <a:endParaRPr lang="pt-BR" sz="2666" dirty="0">
              <a:latin typeface="+mn-lt"/>
              <a:cs typeface="Times New Roman" panose="02020603050405020304" pitchFamily="18" charset="0"/>
            </a:endParaRPr>
          </a:p>
          <a:p>
            <a:endParaRPr lang="pt-BR" sz="2666" dirty="0">
              <a:latin typeface="+mn-lt"/>
              <a:cs typeface="Times New Roman" panose="02020603050405020304" pitchFamily="18" charset="0"/>
            </a:endParaRPr>
          </a:p>
          <a:p>
            <a:endParaRPr lang="pt-BR" sz="2666" dirty="0">
              <a:latin typeface="+mn-lt"/>
              <a:cs typeface="Times New Roman" panose="02020603050405020304" pitchFamily="18" charset="0"/>
            </a:endParaRPr>
          </a:p>
          <a:p>
            <a:endParaRPr lang="pt-BR" sz="2666" dirty="0">
              <a:latin typeface="+mn-lt"/>
              <a:cs typeface="Times New Roman" panose="02020603050405020304" pitchFamily="18" charset="0"/>
            </a:endParaRPr>
          </a:p>
          <a:p>
            <a:endParaRPr lang="pt-BR" sz="2666" dirty="0">
              <a:latin typeface="+mn-lt"/>
              <a:cs typeface="Times New Roman" panose="02020603050405020304" pitchFamily="18" charset="0"/>
            </a:endParaRPr>
          </a:p>
          <a:p>
            <a:endParaRPr lang="pt-BR" sz="2666" dirty="0">
              <a:latin typeface="+mn-lt"/>
              <a:cs typeface="Times New Roman" panose="02020603050405020304" pitchFamily="18" charset="0"/>
            </a:endParaRPr>
          </a:p>
          <a:p>
            <a:pPr>
              <a:buClr>
                <a:srgbClr val="7030A0"/>
              </a:buClr>
            </a:pPr>
            <a:endParaRPr lang="pt-BR" sz="2666" dirty="0">
              <a:latin typeface="+mn-lt"/>
              <a:cs typeface="Times New Roman" panose="02020603050405020304" pitchFamily="18" charset="0"/>
            </a:endParaRPr>
          </a:p>
          <a:p>
            <a:pPr>
              <a:buClr>
                <a:srgbClr val="7030A0"/>
              </a:buClr>
            </a:pPr>
            <a:r>
              <a:rPr lang="pt-BR" sz="2666" b="1" dirty="0">
                <a:solidFill>
                  <a:srgbClr val="7030A0"/>
                </a:solidFill>
                <a:latin typeface="+mn-lt"/>
                <a:cs typeface="Times New Roman" panose="02020603050405020304" pitchFamily="18" charset="0"/>
              </a:rPr>
              <a:t>A. </a:t>
            </a:r>
            <a:r>
              <a:rPr lang="pt-BR" sz="2666" dirty="0">
                <a:latin typeface="+mn-lt"/>
                <a:cs typeface="Times New Roman" panose="02020603050405020304" pitchFamily="18" charset="0"/>
              </a:rPr>
              <a:t>NA ESCOLA DE ANITA, AS FÉRIAS VÃO COMEÇAR DIA 01/07. QUE DIA DA SEMANA SERÁ? ________________________________</a:t>
            </a:r>
            <a:endParaRPr lang="pt-BR" sz="2666" b="1" dirty="0">
              <a:latin typeface="+mn-lt"/>
            </a:endParaRPr>
          </a:p>
        </p:txBody>
      </p:sp>
      <p:pic>
        <p:nvPicPr>
          <p:cNvPr id="8" name="Picture 4">
            <a:extLst>
              <a:ext uri="{FF2B5EF4-FFF2-40B4-BE49-F238E27FC236}">
                <a16:creationId xmlns:a16="http://schemas.microsoft.com/office/drawing/2014/main" id="{FE7AAD08-1A7C-7B53-D184-BABB8E4DB1C9}"/>
              </a:ext>
            </a:extLst>
          </p:cNvPr>
          <p:cNvPicPr>
            <a:picLocks noChangeAspect="1" noChangeArrowheads="1"/>
          </p:cNvPicPr>
          <p:nvPr/>
        </p:nvPicPr>
        <p:blipFill>
          <a:blip r:embed="rId3"/>
          <a:srcRect t="1659" b="1659"/>
          <a:stretch/>
        </p:blipFill>
        <p:spPr bwMode="auto">
          <a:xfrm>
            <a:off x="709673" y="1862435"/>
            <a:ext cx="3449076" cy="2835636"/>
          </a:xfrm>
          <a:prstGeom prst="rect">
            <a:avLst/>
          </a:prstGeom>
          <a:noFill/>
          <a:extLst>
            <a:ext uri="{909E8E84-426E-40DD-AFC4-6F175D3DCCD1}">
              <a14:hiddenFill xmlns:a14="http://schemas.microsoft.com/office/drawing/2010/main">
                <a:solidFill>
                  <a:srgbClr val="FFFFFF"/>
                </a:solidFill>
              </a14:hiddenFill>
            </a:ext>
          </a:extLst>
        </p:spPr>
      </p:pic>
      <p:grpSp>
        <p:nvGrpSpPr>
          <p:cNvPr id="3" name="Agrupar 2">
            <a:extLst>
              <a:ext uri="{FF2B5EF4-FFF2-40B4-BE49-F238E27FC236}">
                <a16:creationId xmlns:a16="http://schemas.microsoft.com/office/drawing/2014/main" id="{F650DC4F-4358-991B-248F-EED6703BE9B5}"/>
              </a:ext>
            </a:extLst>
          </p:cNvPr>
          <p:cNvGrpSpPr/>
          <p:nvPr/>
        </p:nvGrpSpPr>
        <p:grpSpPr>
          <a:xfrm>
            <a:off x="10195560" y="6400848"/>
            <a:ext cx="1879398" cy="472392"/>
            <a:chOff x="10195560" y="6400848"/>
            <a:chExt cx="1879398" cy="472392"/>
          </a:xfrm>
        </p:grpSpPr>
        <p:pic>
          <p:nvPicPr>
            <p:cNvPr id="4" name="Imagem 3">
              <a:extLst>
                <a:ext uri="{FF2B5EF4-FFF2-40B4-BE49-F238E27FC236}">
                  <a16:creationId xmlns:a16="http://schemas.microsoft.com/office/drawing/2014/main" id="{26B811AA-EF0B-D23E-DEBE-BE18EA54D3C8}"/>
                </a:ext>
              </a:extLst>
            </p:cNvPr>
            <p:cNvPicPr>
              <a:picLocks noChangeAspect="1"/>
            </p:cNvPicPr>
            <p:nvPr/>
          </p:nvPicPr>
          <p:blipFill>
            <a:blip r:embed="rId4"/>
            <a:srcRect/>
            <a:stretch/>
          </p:blipFill>
          <p:spPr>
            <a:xfrm>
              <a:off x="10195560" y="6400848"/>
              <a:ext cx="1879398" cy="457151"/>
            </a:xfrm>
            <a:prstGeom prst="rect">
              <a:avLst/>
            </a:prstGeom>
          </p:spPr>
        </p:pic>
        <p:sp>
          <p:nvSpPr>
            <p:cNvPr id="7" name="CaixaDeTexto 6">
              <a:extLst>
                <a:ext uri="{FF2B5EF4-FFF2-40B4-BE49-F238E27FC236}">
                  <a16:creationId xmlns:a16="http://schemas.microsoft.com/office/drawing/2014/main" id="{CC6C4A41-1401-F491-1B77-6790678F600E}"/>
                </a:ext>
              </a:extLst>
            </p:cNvPr>
            <p:cNvSpPr txBox="1"/>
            <p:nvPr/>
          </p:nvSpPr>
          <p:spPr>
            <a:xfrm>
              <a:off x="10347960" y="6493584"/>
              <a:ext cx="1275080" cy="379656"/>
            </a:xfrm>
            <a:prstGeom prst="rect">
              <a:avLst/>
            </a:prstGeom>
            <a:noFill/>
          </p:spPr>
          <p:txBody>
            <a:bodyPr wrap="square" rtlCol="0">
              <a:spAutoFit/>
            </a:bodyPr>
            <a:lstStyle/>
            <a:p>
              <a:r>
                <a:rPr lang="pt-BR" sz="1800" b="1" dirty="0">
                  <a:solidFill>
                    <a:schemeClr val="bg1"/>
                  </a:solidFill>
                  <a:effectLst>
                    <a:outerShdw blurRad="38100" dist="38100" dir="2700000" algn="tl">
                      <a:srgbClr val="000000">
                        <a:alpha val="43137"/>
                      </a:srgbClr>
                    </a:outerShdw>
                  </a:effectLst>
                  <a:latin typeface="Grandstander" pitchFamily="2" charset="0"/>
                </a:rPr>
                <a:t>CONTINUA</a:t>
              </a:r>
            </a:p>
          </p:txBody>
        </p:sp>
      </p:grpSp>
      <p:pic>
        <p:nvPicPr>
          <p:cNvPr id="10" name="Google Shape;205;p6">
            <a:extLst>
              <a:ext uri="{FF2B5EF4-FFF2-40B4-BE49-F238E27FC236}">
                <a16:creationId xmlns:a16="http://schemas.microsoft.com/office/drawing/2014/main" id="{89B17137-E864-BF52-F09E-41390C41206C}"/>
              </a:ext>
            </a:extLst>
          </p:cNvPr>
          <p:cNvPicPr preferRelativeResize="0">
            <a:picLocks noChangeAspect="1"/>
          </p:cNvPicPr>
          <p:nvPr/>
        </p:nvPicPr>
        <p:blipFill rotWithShape="1">
          <a:blip r:embed="rId5">
            <a:alphaModFix/>
          </a:blip>
          <a:srcRect/>
          <a:stretch/>
        </p:blipFill>
        <p:spPr>
          <a:xfrm>
            <a:off x="10985500" y="556156"/>
            <a:ext cx="627932" cy="468000"/>
          </a:xfrm>
          <a:prstGeom prst="rect">
            <a:avLst/>
          </a:prstGeom>
          <a:noFill/>
          <a:ln>
            <a:noFill/>
          </a:ln>
        </p:spPr>
      </p:pic>
      <p:pic>
        <p:nvPicPr>
          <p:cNvPr id="5" name="Imagem 4">
            <a:extLst>
              <a:ext uri="{FF2B5EF4-FFF2-40B4-BE49-F238E27FC236}">
                <a16:creationId xmlns:a16="http://schemas.microsoft.com/office/drawing/2014/main" id="{3BB824B9-86F6-F39E-78F1-477056A18730}"/>
              </a:ext>
            </a:extLst>
          </p:cNvPr>
          <p:cNvPicPr>
            <a:picLocks noChangeAspect="1"/>
          </p:cNvPicPr>
          <p:nvPr/>
        </p:nvPicPr>
        <p:blipFill>
          <a:blip r:embed="rId6"/>
          <a:stretch>
            <a:fillRect/>
          </a:stretch>
        </p:blipFill>
        <p:spPr>
          <a:xfrm>
            <a:off x="4352154" y="1611000"/>
            <a:ext cx="6660338" cy="3636000"/>
          </a:xfrm>
          <a:prstGeom prst="rect">
            <a:avLst/>
          </a:prstGeom>
        </p:spPr>
      </p:pic>
    </p:spTree>
    <p:extLst>
      <p:ext uri="{BB962C8B-B14F-4D97-AF65-F5344CB8AC3E}">
        <p14:creationId xmlns:p14="http://schemas.microsoft.com/office/powerpoint/2010/main" val="30964080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a:extLst>
              <a:ext uri="{FF2B5EF4-FFF2-40B4-BE49-F238E27FC236}">
                <a16:creationId xmlns:a16="http://schemas.microsoft.com/office/drawing/2014/main" id="{B4F568F7-302F-EEF2-D1A4-2201AB75DAC9}"/>
              </a:ext>
            </a:extLst>
          </p:cNvPr>
          <p:cNvSpPr txBox="1"/>
          <p:nvPr/>
        </p:nvSpPr>
        <p:spPr>
          <a:xfrm>
            <a:off x="585788" y="5030735"/>
            <a:ext cx="11088687" cy="1323054"/>
          </a:xfrm>
          <a:prstGeom prst="rect">
            <a:avLst/>
          </a:prstGeom>
          <a:noFill/>
        </p:spPr>
        <p:txBody>
          <a:bodyPr wrap="square">
            <a:spAutoFit/>
          </a:bodyPr>
          <a:lstStyle/>
          <a:p>
            <a:pPr>
              <a:buClr>
                <a:srgbClr val="7030A0"/>
              </a:buClr>
            </a:pPr>
            <a:r>
              <a:rPr lang="pt-BR" sz="2666" b="1" kern="100" dirty="0">
                <a:solidFill>
                  <a:srgbClr val="7030A0"/>
                </a:solidFill>
                <a:latin typeface="+mn-lt"/>
                <a:ea typeface="Aptos" panose="020B0004020202020204" pitchFamily="34" charset="0"/>
                <a:cs typeface="Times New Roman" panose="02020603050405020304" pitchFamily="18" charset="0"/>
              </a:rPr>
              <a:t>B. </a:t>
            </a:r>
            <a:r>
              <a:rPr lang="pt-BR" sz="2666" kern="100" dirty="0">
                <a:latin typeface="+mn-lt"/>
                <a:ea typeface="Aptos" panose="020B0004020202020204" pitchFamily="34" charset="0"/>
                <a:cs typeface="Times New Roman" panose="02020603050405020304" pitchFamily="18" charset="0"/>
              </a:rPr>
              <a:t>JÁ NA ESCOLA DE PEDRO, AS FÉRIAS VÃO COMEÇAR NO DIA </a:t>
            </a:r>
            <a:r>
              <a:rPr lang="pt-BR" sz="2666" b="1" kern="100" dirty="0">
                <a:latin typeface="+mn-lt"/>
                <a:ea typeface="Aptos" panose="020B0004020202020204" pitchFamily="34" charset="0"/>
                <a:cs typeface="Times New Roman" panose="02020603050405020304" pitchFamily="18" charset="0"/>
              </a:rPr>
              <a:t>07/07</a:t>
            </a:r>
            <a:r>
              <a:rPr lang="pt-BR" sz="2666" kern="100" dirty="0">
                <a:latin typeface="+mn-lt"/>
                <a:ea typeface="Aptos" panose="020B0004020202020204" pitchFamily="34" charset="0"/>
                <a:cs typeface="Times New Roman" panose="02020603050405020304" pitchFamily="18" charset="0"/>
              </a:rPr>
              <a:t>. QUE DIA DA SEMANA SERÁ?</a:t>
            </a:r>
          </a:p>
          <a:p>
            <a:pPr>
              <a:buClr>
                <a:srgbClr val="7030A0"/>
              </a:buClr>
            </a:pPr>
            <a:r>
              <a:rPr lang="pt-BR" sz="2666" kern="100" dirty="0">
                <a:latin typeface="+mn-lt"/>
                <a:cs typeface="Times New Roman" panose="02020603050405020304" pitchFamily="18" charset="0"/>
              </a:rPr>
              <a:t>________________________________________________________</a:t>
            </a:r>
            <a:endParaRPr lang="pt-BR" sz="2666" dirty="0">
              <a:latin typeface="+mn-lt"/>
            </a:endParaRPr>
          </a:p>
        </p:txBody>
      </p:sp>
      <p:pic>
        <p:nvPicPr>
          <p:cNvPr id="2" name="Picture 4">
            <a:extLst>
              <a:ext uri="{FF2B5EF4-FFF2-40B4-BE49-F238E27FC236}">
                <a16:creationId xmlns:a16="http://schemas.microsoft.com/office/drawing/2014/main" id="{7B3B0DC7-ADD2-870D-F8CD-60441BB207AB}"/>
              </a:ext>
            </a:extLst>
          </p:cNvPr>
          <p:cNvPicPr>
            <a:picLocks noChangeAspect="1" noChangeArrowheads="1"/>
          </p:cNvPicPr>
          <p:nvPr/>
        </p:nvPicPr>
        <p:blipFill>
          <a:blip r:embed="rId3"/>
          <a:srcRect t="1659" b="1659"/>
          <a:stretch/>
        </p:blipFill>
        <p:spPr bwMode="auto">
          <a:xfrm>
            <a:off x="1097645" y="1832493"/>
            <a:ext cx="3275940" cy="2693293"/>
          </a:xfrm>
          <a:prstGeom prst="rect">
            <a:avLst/>
          </a:prstGeom>
          <a:noFill/>
          <a:extLst>
            <a:ext uri="{909E8E84-426E-40DD-AFC4-6F175D3DCCD1}">
              <a14:hiddenFill xmlns:a14="http://schemas.microsoft.com/office/drawing/2010/main">
                <a:solidFill>
                  <a:srgbClr val="FFFFFF"/>
                </a:solidFill>
              </a14:hiddenFill>
            </a:ext>
          </a:extLst>
        </p:spPr>
      </p:pic>
      <p:pic>
        <p:nvPicPr>
          <p:cNvPr id="5" name="Google Shape;205;p6">
            <a:extLst>
              <a:ext uri="{FF2B5EF4-FFF2-40B4-BE49-F238E27FC236}">
                <a16:creationId xmlns:a16="http://schemas.microsoft.com/office/drawing/2014/main" id="{0DF12D90-09D5-DC8E-C37D-C13F956F99AC}"/>
              </a:ext>
            </a:extLst>
          </p:cNvPr>
          <p:cNvPicPr preferRelativeResize="0">
            <a:picLocks noChangeAspect="1"/>
          </p:cNvPicPr>
          <p:nvPr/>
        </p:nvPicPr>
        <p:blipFill rotWithShape="1">
          <a:blip r:embed="rId4">
            <a:alphaModFix/>
          </a:blip>
          <a:srcRect/>
          <a:stretch/>
        </p:blipFill>
        <p:spPr>
          <a:xfrm>
            <a:off x="10985500" y="556156"/>
            <a:ext cx="627932" cy="468000"/>
          </a:xfrm>
          <a:prstGeom prst="rect">
            <a:avLst/>
          </a:prstGeom>
          <a:noFill/>
          <a:ln>
            <a:noFill/>
          </a:ln>
        </p:spPr>
      </p:pic>
      <p:pic>
        <p:nvPicPr>
          <p:cNvPr id="6" name="Imagem 5">
            <a:extLst>
              <a:ext uri="{FF2B5EF4-FFF2-40B4-BE49-F238E27FC236}">
                <a16:creationId xmlns:a16="http://schemas.microsoft.com/office/drawing/2014/main" id="{BD48A2AE-C168-7CF1-6BDB-D834E70B8E59}"/>
              </a:ext>
            </a:extLst>
          </p:cNvPr>
          <p:cNvPicPr>
            <a:picLocks noChangeAspect="1"/>
          </p:cNvPicPr>
          <p:nvPr/>
        </p:nvPicPr>
        <p:blipFill>
          <a:blip r:embed="rId5"/>
          <a:stretch>
            <a:fillRect/>
          </a:stretch>
        </p:blipFill>
        <p:spPr>
          <a:xfrm>
            <a:off x="4352154" y="1306198"/>
            <a:ext cx="6660338" cy="3636000"/>
          </a:xfrm>
          <a:prstGeom prst="rect">
            <a:avLst/>
          </a:prstGeom>
        </p:spPr>
      </p:pic>
    </p:spTree>
    <p:extLst>
      <p:ext uri="{BB962C8B-B14F-4D97-AF65-F5344CB8AC3E}">
        <p14:creationId xmlns:p14="http://schemas.microsoft.com/office/powerpoint/2010/main" val="17079816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a:extLst>
              <a:ext uri="{FF2B5EF4-FFF2-40B4-BE49-F238E27FC236}">
                <a16:creationId xmlns:a16="http://schemas.microsoft.com/office/drawing/2014/main" id="{21F1CFB3-CD68-C5C3-A44A-E4EB31E5BFDE}"/>
              </a:ext>
            </a:extLst>
          </p:cNvPr>
          <p:cNvPicPr>
            <a:picLocks noChangeAspect="1"/>
          </p:cNvPicPr>
          <p:nvPr/>
        </p:nvPicPr>
        <p:blipFill>
          <a:blip r:embed="rId3"/>
          <a:stretch>
            <a:fillRect/>
          </a:stretch>
        </p:blipFill>
        <p:spPr>
          <a:xfrm>
            <a:off x="4352154" y="1611000"/>
            <a:ext cx="6660338" cy="3636000"/>
          </a:xfrm>
          <a:prstGeom prst="rect">
            <a:avLst/>
          </a:prstGeom>
        </p:spPr>
      </p:pic>
      <p:sp>
        <p:nvSpPr>
          <p:cNvPr id="6" name="CaixaDeTexto 5">
            <a:extLst>
              <a:ext uri="{FF2B5EF4-FFF2-40B4-BE49-F238E27FC236}">
                <a16:creationId xmlns:a16="http://schemas.microsoft.com/office/drawing/2014/main" id="{915C9834-DC5E-7034-0901-485D6BAC3320}"/>
              </a:ext>
            </a:extLst>
          </p:cNvPr>
          <p:cNvSpPr txBox="1"/>
          <p:nvPr/>
        </p:nvSpPr>
        <p:spPr>
          <a:xfrm>
            <a:off x="585788" y="805397"/>
            <a:ext cx="11118916" cy="5425460"/>
          </a:xfrm>
          <a:prstGeom prst="rect">
            <a:avLst/>
          </a:prstGeom>
          <a:noFill/>
        </p:spPr>
        <p:txBody>
          <a:bodyPr wrap="square">
            <a:spAutoFit/>
          </a:bodyPr>
          <a:lstStyle/>
          <a:p>
            <a:r>
              <a:rPr lang="pt-BR" sz="2666" b="1" dirty="0">
                <a:solidFill>
                  <a:srgbClr val="7030A0"/>
                </a:solidFill>
                <a:latin typeface="+mn-lt"/>
                <a:ea typeface="Aptos" panose="020B0004020202020204" pitchFamily="34" charset="0"/>
                <a:cs typeface="Times New Roman" panose="02020603050405020304" pitchFamily="18" charset="0"/>
              </a:rPr>
              <a:t>3. </a:t>
            </a:r>
            <a:r>
              <a:rPr lang="pt-BR" sz="2666" dirty="0">
                <a:latin typeface="+mn-lt"/>
                <a:ea typeface="Aptos" panose="020B0004020202020204" pitchFamily="34" charset="0"/>
                <a:cs typeface="Times New Roman" panose="02020603050405020304" pitchFamily="18" charset="0"/>
              </a:rPr>
              <a:t>ESTE É O CALENDÁRIO DO MÊS DE JULHO. </a:t>
            </a:r>
            <a:endParaRPr lang="pt-BR" sz="2666" dirty="0">
              <a:latin typeface="+mn-lt"/>
              <a:cs typeface="Times New Roman" panose="02020603050405020304" pitchFamily="18" charset="0"/>
            </a:endParaRPr>
          </a:p>
          <a:p>
            <a:endParaRPr lang="pt-BR" sz="2666" dirty="0">
              <a:latin typeface="+mn-lt"/>
              <a:cs typeface="Times New Roman" panose="02020603050405020304" pitchFamily="18" charset="0"/>
            </a:endParaRPr>
          </a:p>
          <a:p>
            <a:endParaRPr lang="pt-BR" sz="2666" dirty="0">
              <a:latin typeface="+mn-lt"/>
              <a:cs typeface="Times New Roman" panose="02020603050405020304" pitchFamily="18" charset="0"/>
            </a:endParaRPr>
          </a:p>
          <a:p>
            <a:endParaRPr lang="pt-BR" sz="2666" dirty="0">
              <a:latin typeface="+mn-lt"/>
              <a:cs typeface="Times New Roman" panose="02020603050405020304" pitchFamily="18" charset="0"/>
            </a:endParaRPr>
          </a:p>
          <a:p>
            <a:endParaRPr lang="pt-BR" sz="2666" dirty="0">
              <a:latin typeface="+mn-lt"/>
              <a:cs typeface="Times New Roman" panose="02020603050405020304" pitchFamily="18" charset="0"/>
            </a:endParaRPr>
          </a:p>
          <a:p>
            <a:endParaRPr lang="pt-BR" sz="2666" dirty="0">
              <a:latin typeface="+mn-lt"/>
              <a:cs typeface="Times New Roman" panose="02020603050405020304" pitchFamily="18" charset="0"/>
            </a:endParaRPr>
          </a:p>
          <a:p>
            <a:endParaRPr lang="pt-BR" sz="2666" dirty="0">
              <a:latin typeface="+mn-lt"/>
              <a:cs typeface="Times New Roman" panose="02020603050405020304" pitchFamily="18" charset="0"/>
            </a:endParaRPr>
          </a:p>
          <a:p>
            <a:endParaRPr lang="pt-BR" sz="2666" dirty="0">
              <a:latin typeface="+mn-lt"/>
              <a:cs typeface="Times New Roman" panose="02020603050405020304" pitchFamily="18" charset="0"/>
            </a:endParaRPr>
          </a:p>
          <a:p>
            <a:endParaRPr lang="pt-BR" sz="2666" dirty="0">
              <a:latin typeface="+mn-lt"/>
              <a:cs typeface="Times New Roman" panose="02020603050405020304" pitchFamily="18" charset="0"/>
            </a:endParaRPr>
          </a:p>
          <a:p>
            <a:endParaRPr lang="pt-BR" sz="2666" dirty="0">
              <a:latin typeface="+mn-lt"/>
              <a:cs typeface="Times New Roman" panose="02020603050405020304" pitchFamily="18" charset="0"/>
            </a:endParaRPr>
          </a:p>
          <a:p>
            <a:pPr>
              <a:buClr>
                <a:srgbClr val="7030A0"/>
              </a:buClr>
            </a:pPr>
            <a:endParaRPr lang="pt-BR" sz="2666" dirty="0">
              <a:latin typeface="+mn-lt"/>
              <a:cs typeface="Times New Roman" panose="02020603050405020304" pitchFamily="18" charset="0"/>
            </a:endParaRPr>
          </a:p>
          <a:p>
            <a:pPr>
              <a:buClr>
                <a:srgbClr val="7030A0"/>
              </a:buClr>
            </a:pPr>
            <a:r>
              <a:rPr lang="pt-BR" sz="2666" b="1" dirty="0">
                <a:solidFill>
                  <a:srgbClr val="7030A0"/>
                </a:solidFill>
                <a:latin typeface="+mn-lt"/>
                <a:cs typeface="Times New Roman" panose="02020603050405020304" pitchFamily="18" charset="0"/>
              </a:rPr>
              <a:t>A. </a:t>
            </a:r>
            <a:r>
              <a:rPr lang="pt-BR" sz="2666" dirty="0">
                <a:latin typeface="+mn-lt"/>
                <a:cs typeface="Times New Roman" panose="02020603050405020304" pitchFamily="18" charset="0"/>
              </a:rPr>
              <a:t>NA ESCOLA DE ANITA, AS FÉRIAS VÃO COMEÇAR DIA 01/07. QUE DIA DA SEMANA SERÁ? </a:t>
            </a:r>
            <a:r>
              <a:rPr lang="pt-BR" sz="2666" b="1" dirty="0">
                <a:latin typeface="+mn-lt"/>
                <a:cs typeface="Times New Roman" panose="02020603050405020304" pitchFamily="18" charset="0"/>
              </a:rPr>
              <a:t>QUARTA-FEIRA.</a:t>
            </a:r>
            <a:endParaRPr lang="pt-BR" sz="2666" b="1" dirty="0">
              <a:latin typeface="+mn-lt"/>
            </a:endParaRPr>
          </a:p>
        </p:txBody>
      </p:sp>
      <p:pic>
        <p:nvPicPr>
          <p:cNvPr id="8" name="Picture 4">
            <a:extLst>
              <a:ext uri="{FF2B5EF4-FFF2-40B4-BE49-F238E27FC236}">
                <a16:creationId xmlns:a16="http://schemas.microsoft.com/office/drawing/2014/main" id="{FE7AAD08-1A7C-7B53-D184-BABB8E4DB1C9}"/>
              </a:ext>
            </a:extLst>
          </p:cNvPr>
          <p:cNvPicPr>
            <a:picLocks noChangeAspect="1" noChangeArrowheads="1"/>
          </p:cNvPicPr>
          <p:nvPr/>
        </p:nvPicPr>
        <p:blipFill>
          <a:blip r:embed="rId4"/>
          <a:srcRect t="1659" b="1659"/>
          <a:stretch/>
        </p:blipFill>
        <p:spPr bwMode="auto">
          <a:xfrm>
            <a:off x="709673" y="1862435"/>
            <a:ext cx="3449076" cy="2835636"/>
          </a:xfrm>
          <a:prstGeom prst="rect">
            <a:avLst/>
          </a:prstGeom>
          <a:noFill/>
          <a:extLst>
            <a:ext uri="{909E8E84-426E-40DD-AFC4-6F175D3DCCD1}">
              <a14:hiddenFill xmlns:a14="http://schemas.microsoft.com/office/drawing/2010/main">
                <a:solidFill>
                  <a:srgbClr val="FFFFFF"/>
                </a:solidFill>
              </a14:hiddenFill>
            </a:ext>
          </a:extLst>
        </p:spPr>
      </p:pic>
      <p:sp>
        <p:nvSpPr>
          <p:cNvPr id="4" name="Elipse 3">
            <a:extLst>
              <a:ext uri="{FF2B5EF4-FFF2-40B4-BE49-F238E27FC236}">
                <a16:creationId xmlns:a16="http://schemas.microsoft.com/office/drawing/2014/main" id="{7CE45C3B-7BD9-F962-B5D6-E51C924EBB00}"/>
              </a:ext>
            </a:extLst>
          </p:cNvPr>
          <p:cNvSpPr/>
          <p:nvPr/>
        </p:nvSpPr>
        <p:spPr>
          <a:xfrm>
            <a:off x="7370404" y="2875422"/>
            <a:ext cx="623838" cy="623838"/>
          </a:xfrm>
          <a:prstGeom prst="ellipse">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sz="2487"/>
          </a:p>
        </p:txBody>
      </p:sp>
      <p:grpSp>
        <p:nvGrpSpPr>
          <p:cNvPr id="11" name="Agrupar 10">
            <a:extLst>
              <a:ext uri="{FF2B5EF4-FFF2-40B4-BE49-F238E27FC236}">
                <a16:creationId xmlns:a16="http://schemas.microsoft.com/office/drawing/2014/main" id="{F3EDB2CA-2D33-E564-390B-B4EE4142A1E1}"/>
              </a:ext>
            </a:extLst>
          </p:cNvPr>
          <p:cNvGrpSpPr/>
          <p:nvPr/>
        </p:nvGrpSpPr>
        <p:grpSpPr>
          <a:xfrm>
            <a:off x="10195560" y="6400848"/>
            <a:ext cx="1879398" cy="472392"/>
            <a:chOff x="10195560" y="6400848"/>
            <a:chExt cx="1879398" cy="472392"/>
          </a:xfrm>
        </p:grpSpPr>
        <p:pic>
          <p:nvPicPr>
            <p:cNvPr id="12" name="Imagem 11">
              <a:extLst>
                <a:ext uri="{FF2B5EF4-FFF2-40B4-BE49-F238E27FC236}">
                  <a16:creationId xmlns:a16="http://schemas.microsoft.com/office/drawing/2014/main" id="{54AF1996-7963-059B-6FCC-DA12267F8689}"/>
                </a:ext>
              </a:extLst>
            </p:cNvPr>
            <p:cNvPicPr>
              <a:picLocks noChangeAspect="1"/>
            </p:cNvPicPr>
            <p:nvPr/>
          </p:nvPicPr>
          <p:blipFill>
            <a:blip r:embed="rId5"/>
            <a:srcRect/>
            <a:stretch/>
          </p:blipFill>
          <p:spPr>
            <a:xfrm>
              <a:off x="10195560" y="6400848"/>
              <a:ext cx="1879398" cy="457151"/>
            </a:xfrm>
            <a:prstGeom prst="rect">
              <a:avLst/>
            </a:prstGeom>
          </p:spPr>
        </p:pic>
        <p:sp>
          <p:nvSpPr>
            <p:cNvPr id="13" name="CaixaDeTexto 12">
              <a:extLst>
                <a:ext uri="{FF2B5EF4-FFF2-40B4-BE49-F238E27FC236}">
                  <a16:creationId xmlns:a16="http://schemas.microsoft.com/office/drawing/2014/main" id="{1C324C8A-B9E2-7F29-042A-8C6B07B0462C}"/>
                </a:ext>
              </a:extLst>
            </p:cNvPr>
            <p:cNvSpPr txBox="1"/>
            <p:nvPr/>
          </p:nvSpPr>
          <p:spPr>
            <a:xfrm>
              <a:off x="10347960" y="6493584"/>
              <a:ext cx="1275080" cy="379656"/>
            </a:xfrm>
            <a:prstGeom prst="rect">
              <a:avLst/>
            </a:prstGeom>
            <a:noFill/>
          </p:spPr>
          <p:txBody>
            <a:bodyPr wrap="square" rtlCol="0">
              <a:spAutoFit/>
            </a:bodyPr>
            <a:lstStyle/>
            <a:p>
              <a:r>
                <a:rPr lang="pt-BR" sz="1800" b="1" dirty="0">
                  <a:solidFill>
                    <a:schemeClr val="bg1"/>
                  </a:solidFill>
                  <a:effectLst>
                    <a:outerShdw blurRad="38100" dist="38100" dir="2700000" algn="tl">
                      <a:srgbClr val="000000">
                        <a:alpha val="43137"/>
                      </a:srgbClr>
                    </a:outerShdw>
                  </a:effectLst>
                  <a:latin typeface="Grandstander" pitchFamily="2" charset="0"/>
                </a:rPr>
                <a:t>CONTINUA</a:t>
              </a:r>
            </a:p>
          </p:txBody>
        </p:sp>
      </p:grpSp>
      <p:sp>
        <p:nvSpPr>
          <p:cNvPr id="2" name="CaixaDeTexto 1">
            <a:extLst>
              <a:ext uri="{FF2B5EF4-FFF2-40B4-BE49-F238E27FC236}">
                <a16:creationId xmlns:a16="http://schemas.microsoft.com/office/drawing/2014/main" id="{2FFE7B7F-59DC-A7BA-5CF0-99A8B873C5EB}"/>
              </a:ext>
            </a:extLst>
          </p:cNvPr>
          <p:cNvSpPr txBox="1"/>
          <p:nvPr/>
        </p:nvSpPr>
        <p:spPr>
          <a:xfrm>
            <a:off x="8742592" y="422253"/>
            <a:ext cx="2391837" cy="523220"/>
          </a:xfrm>
          <a:prstGeom prst="rect">
            <a:avLst/>
          </a:prstGeom>
          <a:noFill/>
        </p:spPr>
        <p:txBody>
          <a:bodyPr wrap="square">
            <a:spAutoFit/>
          </a:bodyPr>
          <a:lstStyle/>
          <a:p>
            <a:pPr marL="101600" rtl="0"/>
            <a:r>
              <a:rPr lang="pt-BR" sz="2800" b="1" i="0" strike="noStrike" dirty="0">
                <a:solidFill>
                  <a:schemeClr val="tx1"/>
                </a:solidFill>
                <a:latin typeface="Arial" panose="020B0604020202020204" pitchFamily="34" charset="0"/>
              </a:rPr>
              <a:t>CORREÇÃO</a:t>
            </a:r>
            <a:endParaRPr lang="pt-BR" sz="2800" dirty="0">
              <a:solidFill>
                <a:schemeClr val="tx1"/>
              </a:solidFill>
            </a:endParaRPr>
          </a:p>
        </p:txBody>
      </p:sp>
      <p:pic>
        <p:nvPicPr>
          <p:cNvPr id="3" name="Google Shape;184;p6">
            <a:extLst>
              <a:ext uri="{FF2B5EF4-FFF2-40B4-BE49-F238E27FC236}">
                <a16:creationId xmlns:a16="http://schemas.microsoft.com/office/drawing/2014/main" id="{849A62A0-E196-BDBD-E7B0-30AD2EF204A1}"/>
              </a:ext>
            </a:extLst>
          </p:cNvPr>
          <p:cNvPicPr preferRelativeResize="0">
            <a:picLocks noChangeAspect="1"/>
          </p:cNvPicPr>
          <p:nvPr/>
        </p:nvPicPr>
        <p:blipFill rotWithShape="1">
          <a:blip r:embed="rId6">
            <a:alphaModFix/>
          </a:blip>
          <a:srcRect/>
          <a:stretch/>
        </p:blipFill>
        <p:spPr>
          <a:xfrm>
            <a:off x="11289885" y="396300"/>
            <a:ext cx="414819" cy="468000"/>
          </a:xfrm>
          <a:prstGeom prst="rect">
            <a:avLst/>
          </a:prstGeom>
          <a:noFill/>
          <a:ln>
            <a:noFill/>
          </a:ln>
        </p:spPr>
      </p:pic>
    </p:spTree>
    <p:extLst>
      <p:ext uri="{BB962C8B-B14F-4D97-AF65-F5344CB8AC3E}">
        <p14:creationId xmlns:p14="http://schemas.microsoft.com/office/powerpoint/2010/main" val="11668303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a:extLst>
              <a:ext uri="{FF2B5EF4-FFF2-40B4-BE49-F238E27FC236}">
                <a16:creationId xmlns:a16="http://schemas.microsoft.com/office/drawing/2014/main" id="{BCD9CEF3-6004-91C4-9AF6-BE0FF72F96CA}"/>
              </a:ext>
            </a:extLst>
          </p:cNvPr>
          <p:cNvPicPr>
            <a:picLocks noChangeAspect="1"/>
          </p:cNvPicPr>
          <p:nvPr/>
        </p:nvPicPr>
        <p:blipFill>
          <a:blip r:embed="rId3"/>
          <a:stretch>
            <a:fillRect/>
          </a:stretch>
        </p:blipFill>
        <p:spPr>
          <a:xfrm>
            <a:off x="4373585" y="1384951"/>
            <a:ext cx="6660338" cy="3636000"/>
          </a:xfrm>
          <a:prstGeom prst="rect">
            <a:avLst/>
          </a:prstGeom>
        </p:spPr>
      </p:pic>
      <p:sp>
        <p:nvSpPr>
          <p:cNvPr id="10" name="CaixaDeTexto 9">
            <a:extLst>
              <a:ext uri="{FF2B5EF4-FFF2-40B4-BE49-F238E27FC236}">
                <a16:creationId xmlns:a16="http://schemas.microsoft.com/office/drawing/2014/main" id="{94594F9A-F5A5-048B-BC34-AE0E1E4290FB}"/>
              </a:ext>
            </a:extLst>
          </p:cNvPr>
          <p:cNvSpPr txBox="1"/>
          <p:nvPr/>
        </p:nvSpPr>
        <p:spPr>
          <a:xfrm>
            <a:off x="585788" y="5030735"/>
            <a:ext cx="11088687" cy="912814"/>
          </a:xfrm>
          <a:prstGeom prst="rect">
            <a:avLst/>
          </a:prstGeom>
          <a:noFill/>
        </p:spPr>
        <p:txBody>
          <a:bodyPr wrap="square">
            <a:spAutoFit/>
          </a:bodyPr>
          <a:lstStyle/>
          <a:p>
            <a:pPr>
              <a:buClr>
                <a:srgbClr val="7030A0"/>
              </a:buClr>
            </a:pPr>
            <a:r>
              <a:rPr lang="pt-BR" sz="2666" b="1" kern="100" dirty="0">
                <a:solidFill>
                  <a:srgbClr val="7030A0"/>
                </a:solidFill>
                <a:latin typeface="+mn-lt"/>
                <a:ea typeface="Aptos" panose="020B0004020202020204" pitchFamily="34" charset="0"/>
                <a:cs typeface="Times New Roman" panose="02020603050405020304" pitchFamily="18" charset="0"/>
              </a:rPr>
              <a:t>B. </a:t>
            </a:r>
            <a:r>
              <a:rPr lang="pt-BR" sz="2666" kern="100" dirty="0">
                <a:latin typeface="+mn-lt"/>
                <a:ea typeface="Aptos" panose="020B0004020202020204" pitchFamily="34" charset="0"/>
                <a:cs typeface="Times New Roman" panose="02020603050405020304" pitchFamily="18" charset="0"/>
              </a:rPr>
              <a:t>JÁ NA ESCOLA DE PEDRO, AS FÉRIAS VÃO COMEÇAR NO DIA </a:t>
            </a:r>
            <a:r>
              <a:rPr lang="pt-BR" sz="2666" b="1" kern="100" dirty="0">
                <a:latin typeface="+mn-lt"/>
                <a:ea typeface="Aptos" panose="020B0004020202020204" pitchFamily="34" charset="0"/>
                <a:cs typeface="Times New Roman" panose="02020603050405020304" pitchFamily="18" charset="0"/>
              </a:rPr>
              <a:t>07/07</a:t>
            </a:r>
            <a:r>
              <a:rPr lang="pt-BR" sz="2666" kern="100" dirty="0">
                <a:latin typeface="+mn-lt"/>
                <a:ea typeface="Aptos" panose="020B0004020202020204" pitchFamily="34" charset="0"/>
                <a:cs typeface="Times New Roman" panose="02020603050405020304" pitchFamily="18" charset="0"/>
              </a:rPr>
              <a:t>. QUE DIA DA SEMANA SERÁ?</a:t>
            </a:r>
          </a:p>
        </p:txBody>
      </p:sp>
      <p:pic>
        <p:nvPicPr>
          <p:cNvPr id="2" name="Picture 4">
            <a:extLst>
              <a:ext uri="{FF2B5EF4-FFF2-40B4-BE49-F238E27FC236}">
                <a16:creationId xmlns:a16="http://schemas.microsoft.com/office/drawing/2014/main" id="{7B3B0DC7-ADD2-870D-F8CD-60441BB207AB}"/>
              </a:ext>
            </a:extLst>
          </p:cNvPr>
          <p:cNvPicPr>
            <a:picLocks noChangeAspect="1" noChangeArrowheads="1"/>
          </p:cNvPicPr>
          <p:nvPr/>
        </p:nvPicPr>
        <p:blipFill>
          <a:blip r:embed="rId4"/>
          <a:srcRect t="1659" b="1659"/>
          <a:stretch/>
        </p:blipFill>
        <p:spPr bwMode="auto">
          <a:xfrm>
            <a:off x="1097645" y="1832493"/>
            <a:ext cx="3275940" cy="2693293"/>
          </a:xfrm>
          <a:prstGeom prst="rect">
            <a:avLst/>
          </a:prstGeom>
          <a:noFill/>
          <a:extLst>
            <a:ext uri="{909E8E84-426E-40DD-AFC4-6F175D3DCCD1}">
              <a14:hiddenFill xmlns:a14="http://schemas.microsoft.com/office/drawing/2010/main">
                <a:solidFill>
                  <a:srgbClr val="FFFFFF"/>
                </a:solidFill>
              </a14:hiddenFill>
            </a:ext>
          </a:extLst>
        </p:spPr>
      </p:pic>
      <p:sp>
        <p:nvSpPr>
          <p:cNvPr id="9" name="Elipse 8">
            <a:extLst>
              <a:ext uri="{FF2B5EF4-FFF2-40B4-BE49-F238E27FC236}">
                <a16:creationId xmlns:a16="http://schemas.microsoft.com/office/drawing/2014/main" id="{9C65E691-884B-0C94-077A-D41F40F0AA8B}"/>
              </a:ext>
            </a:extLst>
          </p:cNvPr>
          <p:cNvSpPr/>
          <p:nvPr/>
        </p:nvSpPr>
        <p:spPr>
          <a:xfrm>
            <a:off x="6508594" y="3033670"/>
            <a:ext cx="623838" cy="623838"/>
          </a:xfrm>
          <a:prstGeom prst="ellipse">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sz="2487"/>
          </a:p>
        </p:txBody>
      </p:sp>
      <p:sp>
        <p:nvSpPr>
          <p:cNvPr id="11" name="CaixaDeTexto 10">
            <a:extLst>
              <a:ext uri="{FF2B5EF4-FFF2-40B4-BE49-F238E27FC236}">
                <a16:creationId xmlns:a16="http://schemas.microsoft.com/office/drawing/2014/main" id="{31A211A0-7405-C1F2-0B5E-BBC7B0BEEBAA}"/>
              </a:ext>
            </a:extLst>
          </p:cNvPr>
          <p:cNvSpPr txBox="1"/>
          <p:nvPr/>
        </p:nvSpPr>
        <p:spPr>
          <a:xfrm>
            <a:off x="6273312" y="5473049"/>
            <a:ext cx="6141291" cy="502573"/>
          </a:xfrm>
          <a:prstGeom prst="rect">
            <a:avLst/>
          </a:prstGeom>
          <a:noFill/>
        </p:spPr>
        <p:txBody>
          <a:bodyPr wrap="square">
            <a:spAutoFit/>
          </a:bodyPr>
          <a:lstStyle/>
          <a:p>
            <a:r>
              <a:rPr lang="pt-BR" sz="2666" b="1" kern="100" dirty="0">
                <a:latin typeface="+mn-lt"/>
                <a:cs typeface="Times New Roman" panose="02020603050405020304" pitchFamily="18" charset="0"/>
              </a:rPr>
              <a:t> TERÇA-FEIRA.</a:t>
            </a:r>
            <a:endParaRPr lang="pt-BR" sz="2666" dirty="0"/>
          </a:p>
        </p:txBody>
      </p:sp>
      <p:sp>
        <p:nvSpPr>
          <p:cNvPr id="7" name="CaixaDeTexto 6">
            <a:extLst>
              <a:ext uri="{FF2B5EF4-FFF2-40B4-BE49-F238E27FC236}">
                <a16:creationId xmlns:a16="http://schemas.microsoft.com/office/drawing/2014/main" id="{23616D2A-382A-E796-A5A2-EA188999E05B}"/>
              </a:ext>
            </a:extLst>
          </p:cNvPr>
          <p:cNvSpPr txBox="1"/>
          <p:nvPr/>
        </p:nvSpPr>
        <p:spPr>
          <a:xfrm>
            <a:off x="8742592" y="422253"/>
            <a:ext cx="2391837" cy="523220"/>
          </a:xfrm>
          <a:prstGeom prst="rect">
            <a:avLst/>
          </a:prstGeom>
          <a:noFill/>
        </p:spPr>
        <p:txBody>
          <a:bodyPr wrap="square">
            <a:spAutoFit/>
          </a:bodyPr>
          <a:lstStyle/>
          <a:p>
            <a:pPr marL="101600" rtl="0"/>
            <a:r>
              <a:rPr lang="pt-BR" sz="2800" b="1" i="0" strike="noStrike" dirty="0">
                <a:solidFill>
                  <a:schemeClr val="tx1"/>
                </a:solidFill>
                <a:latin typeface="Arial" panose="020B0604020202020204" pitchFamily="34" charset="0"/>
              </a:rPr>
              <a:t>CORREÇÃO</a:t>
            </a:r>
            <a:endParaRPr lang="pt-BR" sz="2800" dirty="0">
              <a:solidFill>
                <a:schemeClr val="tx1"/>
              </a:solidFill>
            </a:endParaRPr>
          </a:p>
        </p:txBody>
      </p:sp>
      <p:pic>
        <p:nvPicPr>
          <p:cNvPr id="8" name="Google Shape;184;p6">
            <a:extLst>
              <a:ext uri="{FF2B5EF4-FFF2-40B4-BE49-F238E27FC236}">
                <a16:creationId xmlns:a16="http://schemas.microsoft.com/office/drawing/2014/main" id="{6EEBA972-F659-53A3-2EB8-8A03B5C1FA43}"/>
              </a:ext>
            </a:extLst>
          </p:cNvPr>
          <p:cNvPicPr preferRelativeResize="0">
            <a:picLocks noChangeAspect="1"/>
          </p:cNvPicPr>
          <p:nvPr/>
        </p:nvPicPr>
        <p:blipFill rotWithShape="1">
          <a:blip r:embed="rId5">
            <a:alphaModFix/>
          </a:blip>
          <a:srcRect/>
          <a:stretch/>
        </p:blipFill>
        <p:spPr>
          <a:xfrm>
            <a:off x="11289885" y="396300"/>
            <a:ext cx="414819" cy="468000"/>
          </a:xfrm>
          <a:prstGeom prst="rect">
            <a:avLst/>
          </a:prstGeom>
          <a:noFill/>
          <a:ln>
            <a:noFill/>
          </a:ln>
        </p:spPr>
      </p:pic>
    </p:spTree>
    <p:extLst>
      <p:ext uri="{BB962C8B-B14F-4D97-AF65-F5344CB8AC3E}">
        <p14:creationId xmlns:p14="http://schemas.microsoft.com/office/powerpoint/2010/main" val="25441354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ângulo 2">
            <a:extLst>
              <a:ext uri="{FF2B5EF4-FFF2-40B4-BE49-F238E27FC236}">
                <a16:creationId xmlns:a16="http://schemas.microsoft.com/office/drawing/2014/main" id="{ACB262D5-5C17-F63C-FCFA-3A1A42698F08}"/>
              </a:ext>
            </a:extLst>
          </p:cNvPr>
          <p:cNvSpPr/>
          <p:nvPr/>
        </p:nvSpPr>
        <p:spPr>
          <a:xfrm>
            <a:off x="592255" y="1999689"/>
            <a:ext cx="2145191" cy="389540"/>
          </a:xfrm>
          <a:prstGeom prst="rect">
            <a:avLst/>
          </a:prstGeom>
          <a:noFill/>
          <a:ln w="28575" cap="flat" cmpd="sng" algn="ctr">
            <a:solidFill>
              <a:srgbClr val="7030A0"/>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r>
              <a:rPr lang="pt-BR" sz="2600" b="1" dirty="0"/>
              <a:t>NOVEMBRO</a:t>
            </a:r>
          </a:p>
        </p:txBody>
      </p:sp>
      <p:sp>
        <p:nvSpPr>
          <p:cNvPr id="9" name="CaixaDeTexto 8">
            <a:extLst>
              <a:ext uri="{FF2B5EF4-FFF2-40B4-BE49-F238E27FC236}">
                <a16:creationId xmlns:a16="http://schemas.microsoft.com/office/drawing/2014/main" id="{78CBC638-B1AD-B199-3DE0-BC6E9FEBB46C}"/>
              </a:ext>
            </a:extLst>
          </p:cNvPr>
          <p:cNvSpPr txBox="1"/>
          <p:nvPr/>
        </p:nvSpPr>
        <p:spPr>
          <a:xfrm>
            <a:off x="585788" y="1045336"/>
            <a:ext cx="11226868" cy="892552"/>
          </a:xfrm>
          <a:prstGeom prst="rect">
            <a:avLst/>
          </a:prstGeom>
          <a:noFill/>
        </p:spPr>
        <p:txBody>
          <a:bodyPr wrap="square">
            <a:spAutoFit/>
          </a:bodyPr>
          <a:lstStyle/>
          <a:p>
            <a:pPr>
              <a:spcAft>
                <a:spcPts val="1200"/>
              </a:spcAft>
            </a:pPr>
            <a:r>
              <a:rPr lang="pt-BR" sz="2600" b="1" kern="100" dirty="0">
                <a:solidFill>
                  <a:srgbClr val="7030A0"/>
                </a:solidFill>
                <a:latin typeface="+mn-lt"/>
                <a:ea typeface="Aptos" panose="020B0004020202020204" pitchFamily="34" charset="0"/>
                <a:cs typeface="Times New Roman" panose="02020603050405020304" pitchFamily="18" charset="0"/>
              </a:rPr>
              <a:t>4. </a:t>
            </a:r>
            <a:r>
              <a:rPr lang="pt-BR" sz="2600" kern="100" dirty="0">
                <a:latin typeface="+mn-lt"/>
                <a:ea typeface="Aptos" panose="020B0004020202020204" pitchFamily="34" charset="0"/>
                <a:cs typeface="Times New Roman" panose="02020603050405020304" pitchFamily="18" charset="0"/>
              </a:rPr>
              <a:t>LIGUE CADA MÊS DE ANIVERSÁRIO AO SEU NÚMERO CORRESPONDENTE. </a:t>
            </a:r>
          </a:p>
        </p:txBody>
      </p:sp>
      <p:pic>
        <p:nvPicPr>
          <p:cNvPr id="15" name="Imagem 14" descr="Desenho de personagens&#10;&#10;Descrição gerada automaticamente">
            <a:extLst>
              <a:ext uri="{FF2B5EF4-FFF2-40B4-BE49-F238E27FC236}">
                <a16:creationId xmlns:a16="http://schemas.microsoft.com/office/drawing/2014/main" id="{F39590EE-BD99-1C6E-2B1E-FA569C332B1A}"/>
              </a:ext>
            </a:extLst>
          </p:cNvPr>
          <p:cNvPicPr>
            <a:picLocks noChangeAspect="1"/>
          </p:cNvPicPr>
          <p:nvPr/>
        </p:nvPicPr>
        <p:blipFill>
          <a:blip r:embed="rId3"/>
          <a:stretch>
            <a:fillRect/>
          </a:stretch>
        </p:blipFill>
        <p:spPr>
          <a:xfrm>
            <a:off x="3041168" y="3693563"/>
            <a:ext cx="5889254" cy="2893622"/>
          </a:xfrm>
          <a:prstGeom prst="rect">
            <a:avLst/>
          </a:prstGeom>
        </p:spPr>
      </p:pic>
      <p:sp>
        <p:nvSpPr>
          <p:cNvPr id="2" name="Retângulo 1">
            <a:extLst>
              <a:ext uri="{FF2B5EF4-FFF2-40B4-BE49-F238E27FC236}">
                <a16:creationId xmlns:a16="http://schemas.microsoft.com/office/drawing/2014/main" id="{48B7FAE9-EE70-5759-9869-56CF63A71226}"/>
              </a:ext>
            </a:extLst>
          </p:cNvPr>
          <p:cNvSpPr/>
          <p:nvPr/>
        </p:nvSpPr>
        <p:spPr>
          <a:xfrm>
            <a:off x="2868498" y="2003357"/>
            <a:ext cx="2145191" cy="389540"/>
          </a:xfrm>
          <a:prstGeom prst="rect">
            <a:avLst/>
          </a:prstGeom>
          <a:noFill/>
          <a:ln w="28575" cap="flat" cmpd="sng" algn="ctr">
            <a:solidFill>
              <a:srgbClr val="7030A0"/>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r>
              <a:rPr lang="pt-BR" sz="2600" b="1" dirty="0"/>
              <a:t>MAIO</a:t>
            </a:r>
          </a:p>
        </p:txBody>
      </p:sp>
      <p:sp>
        <p:nvSpPr>
          <p:cNvPr id="10" name="Retângulo 9">
            <a:extLst>
              <a:ext uri="{FF2B5EF4-FFF2-40B4-BE49-F238E27FC236}">
                <a16:creationId xmlns:a16="http://schemas.microsoft.com/office/drawing/2014/main" id="{043C3A99-1CA2-6233-05F8-0FE1D2E5EF24}"/>
              </a:ext>
            </a:extLst>
          </p:cNvPr>
          <p:cNvSpPr/>
          <p:nvPr/>
        </p:nvSpPr>
        <p:spPr>
          <a:xfrm>
            <a:off x="5087343" y="2002028"/>
            <a:ext cx="2145191" cy="389540"/>
          </a:xfrm>
          <a:prstGeom prst="rect">
            <a:avLst/>
          </a:prstGeom>
          <a:noFill/>
          <a:ln w="28575" cap="flat" cmpd="sng" algn="ctr">
            <a:solidFill>
              <a:srgbClr val="7030A0"/>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r>
              <a:rPr lang="pt-BR" sz="2600" b="1" dirty="0"/>
              <a:t>MARÇO</a:t>
            </a:r>
          </a:p>
        </p:txBody>
      </p:sp>
      <p:sp>
        <p:nvSpPr>
          <p:cNvPr id="12" name="Retângulo 11">
            <a:extLst>
              <a:ext uri="{FF2B5EF4-FFF2-40B4-BE49-F238E27FC236}">
                <a16:creationId xmlns:a16="http://schemas.microsoft.com/office/drawing/2014/main" id="{697DAD13-9587-FC45-F457-E3801DC7F190}"/>
              </a:ext>
            </a:extLst>
          </p:cNvPr>
          <p:cNvSpPr/>
          <p:nvPr/>
        </p:nvSpPr>
        <p:spPr>
          <a:xfrm>
            <a:off x="7306188" y="1999690"/>
            <a:ext cx="2145191" cy="389540"/>
          </a:xfrm>
          <a:prstGeom prst="rect">
            <a:avLst/>
          </a:prstGeom>
          <a:noFill/>
          <a:ln w="28575" cap="flat" cmpd="sng" algn="ctr">
            <a:solidFill>
              <a:srgbClr val="7030A0"/>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r>
              <a:rPr lang="pt-BR" sz="2600" b="1" dirty="0"/>
              <a:t>JANEIRO</a:t>
            </a:r>
          </a:p>
        </p:txBody>
      </p:sp>
      <p:sp>
        <p:nvSpPr>
          <p:cNvPr id="13" name="Retângulo 12">
            <a:extLst>
              <a:ext uri="{FF2B5EF4-FFF2-40B4-BE49-F238E27FC236}">
                <a16:creationId xmlns:a16="http://schemas.microsoft.com/office/drawing/2014/main" id="{D229890A-7857-9CAC-4408-56E23FF284F6}"/>
              </a:ext>
            </a:extLst>
          </p:cNvPr>
          <p:cNvSpPr/>
          <p:nvPr/>
        </p:nvSpPr>
        <p:spPr>
          <a:xfrm>
            <a:off x="9525033" y="1999689"/>
            <a:ext cx="2145191" cy="389540"/>
          </a:xfrm>
          <a:prstGeom prst="rect">
            <a:avLst/>
          </a:prstGeom>
          <a:noFill/>
          <a:ln w="28575" cap="flat" cmpd="sng" algn="ctr">
            <a:solidFill>
              <a:srgbClr val="7030A0"/>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r>
              <a:rPr lang="pt-BR" sz="2600" b="1" dirty="0"/>
              <a:t>OUTUBRO</a:t>
            </a:r>
          </a:p>
        </p:txBody>
      </p:sp>
      <p:sp>
        <p:nvSpPr>
          <p:cNvPr id="16" name="CaixaDeTexto 15">
            <a:extLst>
              <a:ext uri="{FF2B5EF4-FFF2-40B4-BE49-F238E27FC236}">
                <a16:creationId xmlns:a16="http://schemas.microsoft.com/office/drawing/2014/main" id="{0A2DAD43-9A9A-D1CB-CE10-AC03951B60BD}"/>
              </a:ext>
            </a:extLst>
          </p:cNvPr>
          <p:cNvSpPr txBox="1"/>
          <p:nvPr/>
        </p:nvSpPr>
        <p:spPr>
          <a:xfrm>
            <a:off x="3492595" y="3139303"/>
            <a:ext cx="375424" cy="502573"/>
          </a:xfrm>
          <a:prstGeom prst="rect">
            <a:avLst/>
          </a:prstGeom>
          <a:noFill/>
          <a:ln w="19050">
            <a:solidFill>
              <a:srgbClr val="7030A0"/>
            </a:solidFill>
          </a:ln>
        </p:spPr>
        <p:txBody>
          <a:bodyPr wrap="none" rtlCol="0">
            <a:spAutoFit/>
          </a:bodyPr>
          <a:lstStyle/>
          <a:p>
            <a:r>
              <a:rPr lang="pt-BR" sz="2666" dirty="0"/>
              <a:t>3</a:t>
            </a:r>
          </a:p>
        </p:txBody>
      </p:sp>
      <p:sp>
        <p:nvSpPr>
          <p:cNvPr id="17" name="CaixaDeTexto 16">
            <a:extLst>
              <a:ext uri="{FF2B5EF4-FFF2-40B4-BE49-F238E27FC236}">
                <a16:creationId xmlns:a16="http://schemas.microsoft.com/office/drawing/2014/main" id="{9DD7A117-07C7-81E0-56A5-A9C17499AEDE}"/>
              </a:ext>
            </a:extLst>
          </p:cNvPr>
          <p:cNvSpPr txBox="1"/>
          <p:nvPr/>
        </p:nvSpPr>
        <p:spPr>
          <a:xfrm>
            <a:off x="4630112" y="3139303"/>
            <a:ext cx="375424" cy="502573"/>
          </a:xfrm>
          <a:prstGeom prst="rect">
            <a:avLst/>
          </a:prstGeom>
          <a:noFill/>
          <a:ln w="19050">
            <a:solidFill>
              <a:srgbClr val="7030A0"/>
            </a:solidFill>
          </a:ln>
        </p:spPr>
        <p:txBody>
          <a:bodyPr wrap="none" rtlCol="0">
            <a:spAutoFit/>
          </a:bodyPr>
          <a:lstStyle/>
          <a:p>
            <a:r>
              <a:rPr lang="pt-BR" sz="2666" dirty="0"/>
              <a:t>5</a:t>
            </a:r>
          </a:p>
        </p:txBody>
      </p:sp>
      <p:sp>
        <p:nvSpPr>
          <p:cNvPr id="18" name="CaixaDeTexto 17">
            <a:extLst>
              <a:ext uri="{FF2B5EF4-FFF2-40B4-BE49-F238E27FC236}">
                <a16:creationId xmlns:a16="http://schemas.microsoft.com/office/drawing/2014/main" id="{F03E40F3-0B10-471C-25DD-E71342BDE97A}"/>
              </a:ext>
            </a:extLst>
          </p:cNvPr>
          <p:cNvSpPr txBox="1"/>
          <p:nvPr/>
        </p:nvSpPr>
        <p:spPr>
          <a:xfrm>
            <a:off x="5767629" y="3139303"/>
            <a:ext cx="375424" cy="502573"/>
          </a:xfrm>
          <a:prstGeom prst="rect">
            <a:avLst/>
          </a:prstGeom>
          <a:noFill/>
          <a:ln w="19050">
            <a:solidFill>
              <a:srgbClr val="7030A0"/>
            </a:solidFill>
          </a:ln>
        </p:spPr>
        <p:txBody>
          <a:bodyPr wrap="none" rtlCol="0">
            <a:spAutoFit/>
          </a:bodyPr>
          <a:lstStyle/>
          <a:p>
            <a:r>
              <a:rPr lang="pt-BR" sz="2666" dirty="0"/>
              <a:t>1</a:t>
            </a:r>
          </a:p>
        </p:txBody>
      </p:sp>
      <p:sp>
        <p:nvSpPr>
          <p:cNvPr id="19" name="CaixaDeTexto 18">
            <a:extLst>
              <a:ext uri="{FF2B5EF4-FFF2-40B4-BE49-F238E27FC236}">
                <a16:creationId xmlns:a16="http://schemas.microsoft.com/office/drawing/2014/main" id="{5FEC5C5B-7D33-EF0C-6287-01DB92927B58}"/>
              </a:ext>
            </a:extLst>
          </p:cNvPr>
          <p:cNvSpPr txBox="1"/>
          <p:nvPr/>
        </p:nvSpPr>
        <p:spPr>
          <a:xfrm>
            <a:off x="6798943" y="3139303"/>
            <a:ext cx="566181" cy="502573"/>
          </a:xfrm>
          <a:prstGeom prst="rect">
            <a:avLst/>
          </a:prstGeom>
          <a:noFill/>
          <a:ln w="19050">
            <a:solidFill>
              <a:srgbClr val="7030A0"/>
            </a:solidFill>
          </a:ln>
        </p:spPr>
        <p:txBody>
          <a:bodyPr wrap="none" rtlCol="0">
            <a:spAutoFit/>
          </a:bodyPr>
          <a:lstStyle/>
          <a:p>
            <a:r>
              <a:rPr lang="pt-BR" sz="2666" dirty="0"/>
              <a:t>10</a:t>
            </a:r>
          </a:p>
        </p:txBody>
      </p:sp>
      <p:sp>
        <p:nvSpPr>
          <p:cNvPr id="20" name="CaixaDeTexto 19">
            <a:extLst>
              <a:ext uri="{FF2B5EF4-FFF2-40B4-BE49-F238E27FC236}">
                <a16:creationId xmlns:a16="http://schemas.microsoft.com/office/drawing/2014/main" id="{D92AFD53-E2EA-16E6-145C-8A18B4DD6CBD}"/>
              </a:ext>
            </a:extLst>
          </p:cNvPr>
          <p:cNvSpPr txBox="1"/>
          <p:nvPr/>
        </p:nvSpPr>
        <p:spPr>
          <a:xfrm>
            <a:off x="7891390" y="3139303"/>
            <a:ext cx="566181" cy="502573"/>
          </a:xfrm>
          <a:prstGeom prst="rect">
            <a:avLst/>
          </a:prstGeom>
          <a:noFill/>
          <a:ln w="19050">
            <a:solidFill>
              <a:srgbClr val="7030A0"/>
            </a:solidFill>
          </a:ln>
        </p:spPr>
        <p:txBody>
          <a:bodyPr wrap="none" rtlCol="0">
            <a:spAutoFit/>
          </a:bodyPr>
          <a:lstStyle/>
          <a:p>
            <a:r>
              <a:rPr lang="pt-BR" sz="2666" dirty="0"/>
              <a:t>11</a:t>
            </a:r>
          </a:p>
        </p:txBody>
      </p:sp>
      <p:pic>
        <p:nvPicPr>
          <p:cNvPr id="4" name="Google Shape;197;p6" descr="Ícone&#10;&#10;Descrição gerada automaticamente">
            <a:extLst>
              <a:ext uri="{FF2B5EF4-FFF2-40B4-BE49-F238E27FC236}">
                <a16:creationId xmlns:a16="http://schemas.microsoft.com/office/drawing/2014/main" id="{30EEF3AE-20BE-9759-A5DB-693ED7B6CCAF}"/>
              </a:ext>
            </a:extLst>
          </p:cNvPr>
          <p:cNvPicPr preferRelativeResize="0">
            <a:picLocks noChangeAspect="1"/>
          </p:cNvPicPr>
          <p:nvPr/>
        </p:nvPicPr>
        <p:blipFill rotWithShape="1">
          <a:blip r:embed="rId4">
            <a:alphaModFix/>
          </a:blip>
          <a:srcRect/>
          <a:stretch/>
        </p:blipFill>
        <p:spPr>
          <a:xfrm>
            <a:off x="11182560" y="541003"/>
            <a:ext cx="487664" cy="468000"/>
          </a:xfrm>
          <a:prstGeom prst="rect">
            <a:avLst/>
          </a:prstGeom>
          <a:noFill/>
          <a:ln>
            <a:noFill/>
          </a:ln>
        </p:spPr>
      </p:pic>
    </p:spTree>
    <p:extLst>
      <p:ext uri="{BB962C8B-B14F-4D97-AF65-F5344CB8AC3E}">
        <p14:creationId xmlns:p14="http://schemas.microsoft.com/office/powerpoint/2010/main" val="42870460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m 14" descr="Desenho de personagens&#10;&#10;Descrição gerada automaticamente">
            <a:extLst>
              <a:ext uri="{FF2B5EF4-FFF2-40B4-BE49-F238E27FC236}">
                <a16:creationId xmlns:a16="http://schemas.microsoft.com/office/drawing/2014/main" id="{F39590EE-BD99-1C6E-2B1E-FA569C332B1A}"/>
              </a:ext>
            </a:extLst>
          </p:cNvPr>
          <p:cNvPicPr>
            <a:picLocks noChangeAspect="1"/>
          </p:cNvPicPr>
          <p:nvPr/>
        </p:nvPicPr>
        <p:blipFill>
          <a:blip r:embed="rId3"/>
          <a:stretch>
            <a:fillRect/>
          </a:stretch>
        </p:blipFill>
        <p:spPr>
          <a:xfrm>
            <a:off x="3041168" y="3693563"/>
            <a:ext cx="5889254" cy="2893622"/>
          </a:xfrm>
          <a:prstGeom prst="rect">
            <a:avLst/>
          </a:prstGeom>
        </p:spPr>
      </p:pic>
      <p:sp>
        <p:nvSpPr>
          <p:cNvPr id="16" name="CaixaDeTexto 15">
            <a:extLst>
              <a:ext uri="{FF2B5EF4-FFF2-40B4-BE49-F238E27FC236}">
                <a16:creationId xmlns:a16="http://schemas.microsoft.com/office/drawing/2014/main" id="{0A2DAD43-9A9A-D1CB-CE10-AC03951B60BD}"/>
              </a:ext>
            </a:extLst>
          </p:cNvPr>
          <p:cNvSpPr txBox="1"/>
          <p:nvPr/>
        </p:nvSpPr>
        <p:spPr>
          <a:xfrm>
            <a:off x="3492595" y="3139303"/>
            <a:ext cx="375424" cy="502573"/>
          </a:xfrm>
          <a:prstGeom prst="rect">
            <a:avLst/>
          </a:prstGeom>
          <a:noFill/>
          <a:ln w="19050">
            <a:solidFill>
              <a:srgbClr val="7030A0"/>
            </a:solidFill>
          </a:ln>
        </p:spPr>
        <p:txBody>
          <a:bodyPr wrap="none" rtlCol="0">
            <a:spAutoFit/>
          </a:bodyPr>
          <a:lstStyle/>
          <a:p>
            <a:r>
              <a:rPr lang="pt-BR" sz="2666" dirty="0"/>
              <a:t>3</a:t>
            </a:r>
          </a:p>
        </p:txBody>
      </p:sp>
      <p:sp>
        <p:nvSpPr>
          <p:cNvPr id="17" name="CaixaDeTexto 16">
            <a:extLst>
              <a:ext uri="{FF2B5EF4-FFF2-40B4-BE49-F238E27FC236}">
                <a16:creationId xmlns:a16="http://schemas.microsoft.com/office/drawing/2014/main" id="{9DD7A117-07C7-81E0-56A5-A9C17499AEDE}"/>
              </a:ext>
            </a:extLst>
          </p:cNvPr>
          <p:cNvSpPr txBox="1"/>
          <p:nvPr/>
        </p:nvSpPr>
        <p:spPr>
          <a:xfrm>
            <a:off x="4630112" y="3139303"/>
            <a:ext cx="375424" cy="502573"/>
          </a:xfrm>
          <a:prstGeom prst="rect">
            <a:avLst/>
          </a:prstGeom>
          <a:noFill/>
          <a:ln w="19050">
            <a:solidFill>
              <a:srgbClr val="7030A0"/>
            </a:solidFill>
          </a:ln>
        </p:spPr>
        <p:txBody>
          <a:bodyPr wrap="none" rtlCol="0">
            <a:spAutoFit/>
          </a:bodyPr>
          <a:lstStyle/>
          <a:p>
            <a:r>
              <a:rPr lang="pt-BR" sz="2666" dirty="0"/>
              <a:t>5</a:t>
            </a:r>
          </a:p>
        </p:txBody>
      </p:sp>
      <p:sp>
        <p:nvSpPr>
          <p:cNvPr id="18" name="CaixaDeTexto 17">
            <a:extLst>
              <a:ext uri="{FF2B5EF4-FFF2-40B4-BE49-F238E27FC236}">
                <a16:creationId xmlns:a16="http://schemas.microsoft.com/office/drawing/2014/main" id="{F03E40F3-0B10-471C-25DD-E71342BDE97A}"/>
              </a:ext>
            </a:extLst>
          </p:cNvPr>
          <p:cNvSpPr txBox="1"/>
          <p:nvPr/>
        </p:nvSpPr>
        <p:spPr>
          <a:xfrm>
            <a:off x="5767629" y="3139303"/>
            <a:ext cx="375424" cy="502573"/>
          </a:xfrm>
          <a:prstGeom prst="rect">
            <a:avLst/>
          </a:prstGeom>
          <a:noFill/>
          <a:ln w="19050">
            <a:solidFill>
              <a:srgbClr val="7030A0"/>
            </a:solidFill>
          </a:ln>
        </p:spPr>
        <p:txBody>
          <a:bodyPr wrap="none" rtlCol="0">
            <a:spAutoFit/>
          </a:bodyPr>
          <a:lstStyle/>
          <a:p>
            <a:r>
              <a:rPr lang="pt-BR" sz="2666" dirty="0"/>
              <a:t>1</a:t>
            </a:r>
          </a:p>
        </p:txBody>
      </p:sp>
      <p:sp>
        <p:nvSpPr>
          <p:cNvPr id="19" name="CaixaDeTexto 18">
            <a:extLst>
              <a:ext uri="{FF2B5EF4-FFF2-40B4-BE49-F238E27FC236}">
                <a16:creationId xmlns:a16="http://schemas.microsoft.com/office/drawing/2014/main" id="{5FEC5C5B-7D33-EF0C-6287-01DB92927B58}"/>
              </a:ext>
            </a:extLst>
          </p:cNvPr>
          <p:cNvSpPr txBox="1"/>
          <p:nvPr/>
        </p:nvSpPr>
        <p:spPr>
          <a:xfrm>
            <a:off x="6798943" y="3139303"/>
            <a:ext cx="566181" cy="502573"/>
          </a:xfrm>
          <a:prstGeom prst="rect">
            <a:avLst/>
          </a:prstGeom>
          <a:noFill/>
          <a:ln w="19050">
            <a:solidFill>
              <a:srgbClr val="7030A0"/>
            </a:solidFill>
          </a:ln>
        </p:spPr>
        <p:txBody>
          <a:bodyPr wrap="none" rtlCol="0">
            <a:spAutoFit/>
          </a:bodyPr>
          <a:lstStyle/>
          <a:p>
            <a:r>
              <a:rPr lang="pt-BR" sz="2666" dirty="0"/>
              <a:t>10</a:t>
            </a:r>
          </a:p>
        </p:txBody>
      </p:sp>
      <p:sp>
        <p:nvSpPr>
          <p:cNvPr id="20" name="CaixaDeTexto 19">
            <a:extLst>
              <a:ext uri="{FF2B5EF4-FFF2-40B4-BE49-F238E27FC236}">
                <a16:creationId xmlns:a16="http://schemas.microsoft.com/office/drawing/2014/main" id="{D92AFD53-E2EA-16E6-145C-8A18B4DD6CBD}"/>
              </a:ext>
            </a:extLst>
          </p:cNvPr>
          <p:cNvSpPr txBox="1"/>
          <p:nvPr/>
        </p:nvSpPr>
        <p:spPr>
          <a:xfrm>
            <a:off x="7891390" y="3139303"/>
            <a:ext cx="566181" cy="502573"/>
          </a:xfrm>
          <a:prstGeom prst="rect">
            <a:avLst/>
          </a:prstGeom>
          <a:noFill/>
          <a:ln w="19050">
            <a:solidFill>
              <a:srgbClr val="7030A0"/>
            </a:solidFill>
          </a:ln>
        </p:spPr>
        <p:txBody>
          <a:bodyPr wrap="none" rtlCol="0">
            <a:spAutoFit/>
          </a:bodyPr>
          <a:lstStyle/>
          <a:p>
            <a:r>
              <a:rPr lang="pt-BR" sz="2666" dirty="0"/>
              <a:t>11</a:t>
            </a:r>
          </a:p>
        </p:txBody>
      </p:sp>
      <p:cxnSp>
        <p:nvCxnSpPr>
          <p:cNvPr id="6" name="Conector de Seta Reta 5">
            <a:extLst>
              <a:ext uri="{FF2B5EF4-FFF2-40B4-BE49-F238E27FC236}">
                <a16:creationId xmlns:a16="http://schemas.microsoft.com/office/drawing/2014/main" id="{BE81DDE4-CDC9-E7E4-4F9B-A1063147F12F}"/>
              </a:ext>
            </a:extLst>
          </p:cNvPr>
          <p:cNvCxnSpPr>
            <a:cxnSpLocks/>
          </p:cNvCxnSpPr>
          <p:nvPr/>
        </p:nvCxnSpPr>
        <p:spPr>
          <a:xfrm>
            <a:off x="1598215" y="2392896"/>
            <a:ext cx="6293174" cy="746406"/>
          </a:xfrm>
          <a:prstGeom prst="straightConnector1">
            <a:avLst/>
          </a:prstGeom>
          <a:ln w="28575">
            <a:solidFill>
              <a:srgbClr val="74489D"/>
            </a:solidFill>
            <a:tailEnd type="triangle"/>
          </a:ln>
        </p:spPr>
        <p:style>
          <a:lnRef idx="1">
            <a:schemeClr val="accent1"/>
          </a:lnRef>
          <a:fillRef idx="0">
            <a:schemeClr val="accent1"/>
          </a:fillRef>
          <a:effectRef idx="0">
            <a:schemeClr val="accent1"/>
          </a:effectRef>
          <a:fontRef idx="minor">
            <a:schemeClr val="tx1"/>
          </a:fontRef>
        </p:style>
      </p:cxnSp>
      <p:cxnSp>
        <p:nvCxnSpPr>
          <p:cNvPr id="7" name="Conector de Seta Reta 6">
            <a:extLst>
              <a:ext uri="{FF2B5EF4-FFF2-40B4-BE49-F238E27FC236}">
                <a16:creationId xmlns:a16="http://schemas.microsoft.com/office/drawing/2014/main" id="{64F8E64B-8FCE-CDC0-DC2C-25F24D95B986}"/>
              </a:ext>
            </a:extLst>
          </p:cNvPr>
          <p:cNvCxnSpPr>
            <a:cxnSpLocks/>
            <a:endCxn id="17" idx="0"/>
          </p:cNvCxnSpPr>
          <p:nvPr/>
        </p:nvCxnSpPr>
        <p:spPr>
          <a:xfrm>
            <a:off x="4665407" y="2413694"/>
            <a:ext cx="152417" cy="725609"/>
          </a:xfrm>
          <a:prstGeom prst="straightConnector1">
            <a:avLst/>
          </a:prstGeom>
          <a:ln w="28575">
            <a:solidFill>
              <a:srgbClr val="74489D"/>
            </a:solidFill>
            <a:tailEnd type="triangle"/>
          </a:ln>
        </p:spPr>
        <p:style>
          <a:lnRef idx="1">
            <a:schemeClr val="accent1"/>
          </a:lnRef>
          <a:fillRef idx="0">
            <a:schemeClr val="accent1"/>
          </a:fillRef>
          <a:effectRef idx="0">
            <a:schemeClr val="accent1"/>
          </a:effectRef>
          <a:fontRef idx="minor">
            <a:schemeClr val="tx1"/>
          </a:fontRef>
        </p:style>
      </p:cxnSp>
      <p:cxnSp>
        <p:nvCxnSpPr>
          <p:cNvPr id="14" name="Conector de Seta Reta 13">
            <a:extLst>
              <a:ext uri="{FF2B5EF4-FFF2-40B4-BE49-F238E27FC236}">
                <a16:creationId xmlns:a16="http://schemas.microsoft.com/office/drawing/2014/main" id="{925F2B7D-34D2-F693-103B-9FEA814B968E}"/>
              </a:ext>
            </a:extLst>
          </p:cNvPr>
          <p:cNvCxnSpPr>
            <a:cxnSpLocks/>
          </p:cNvCxnSpPr>
          <p:nvPr/>
        </p:nvCxnSpPr>
        <p:spPr>
          <a:xfrm flipH="1">
            <a:off x="3928927" y="2434491"/>
            <a:ext cx="2060641" cy="683891"/>
          </a:xfrm>
          <a:prstGeom prst="straightConnector1">
            <a:avLst/>
          </a:prstGeom>
          <a:ln w="28575">
            <a:solidFill>
              <a:srgbClr val="74489D"/>
            </a:solidFill>
            <a:tailEnd type="triangle"/>
          </a:ln>
        </p:spPr>
        <p:style>
          <a:lnRef idx="1">
            <a:schemeClr val="accent1"/>
          </a:lnRef>
          <a:fillRef idx="0">
            <a:schemeClr val="accent1"/>
          </a:fillRef>
          <a:effectRef idx="0">
            <a:schemeClr val="accent1"/>
          </a:effectRef>
          <a:fontRef idx="minor">
            <a:schemeClr val="tx1"/>
          </a:fontRef>
        </p:style>
      </p:cxnSp>
      <p:cxnSp>
        <p:nvCxnSpPr>
          <p:cNvPr id="23" name="Conector de Seta Reta 22">
            <a:extLst>
              <a:ext uri="{FF2B5EF4-FFF2-40B4-BE49-F238E27FC236}">
                <a16:creationId xmlns:a16="http://schemas.microsoft.com/office/drawing/2014/main" id="{A554BBD7-70BC-B754-E241-4E43848FAC62}"/>
              </a:ext>
            </a:extLst>
          </p:cNvPr>
          <p:cNvCxnSpPr>
            <a:cxnSpLocks/>
          </p:cNvCxnSpPr>
          <p:nvPr/>
        </p:nvCxnSpPr>
        <p:spPr>
          <a:xfrm flipH="1">
            <a:off x="6131104" y="2413633"/>
            <a:ext cx="1982101" cy="722003"/>
          </a:xfrm>
          <a:prstGeom prst="straightConnector1">
            <a:avLst/>
          </a:prstGeom>
          <a:ln w="28575">
            <a:solidFill>
              <a:srgbClr val="74489D"/>
            </a:solidFill>
            <a:tailEnd type="triangle"/>
          </a:ln>
        </p:spPr>
        <p:style>
          <a:lnRef idx="1">
            <a:schemeClr val="accent1"/>
          </a:lnRef>
          <a:fillRef idx="0">
            <a:schemeClr val="accent1"/>
          </a:fillRef>
          <a:effectRef idx="0">
            <a:schemeClr val="accent1"/>
          </a:effectRef>
          <a:fontRef idx="minor">
            <a:schemeClr val="tx1"/>
          </a:fontRef>
        </p:style>
      </p:cxnSp>
      <p:cxnSp>
        <p:nvCxnSpPr>
          <p:cNvPr id="26" name="Conector de Seta Reta 25">
            <a:extLst>
              <a:ext uri="{FF2B5EF4-FFF2-40B4-BE49-F238E27FC236}">
                <a16:creationId xmlns:a16="http://schemas.microsoft.com/office/drawing/2014/main" id="{EEB4B87A-AA39-E174-7A02-83A261F094F3}"/>
              </a:ext>
            </a:extLst>
          </p:cNvPr>
          <p:cNvCxnSpPr>
            <a:cxnSpLocks/>
          </p:cNvCxnSpPr>
          <p:nvPr/>
        </p:nvCxnSpPr>
        <p:spPr>
          <a:xfrm flipH="1">
            <a:off x="7268621" y="2411046"/>
            <a:ext cx="3154865" cy="707336"/>
          </a:xfrm>
          <a:prstGeom prst="straightConnector1">
            <a:avLst/>
          </a:prstGeom>
          <a:ln w="28575">
            <a:solidFill>
              <a:srgbClr val="74489D"/>
            </a:solidFill>
            <a:tailEnd type="triangle"/>
          </a:ln>
        </p:spPr>
        <p:style>
          <a:lnRef idx="1">
            <a:schemeClr val="accent1"/>
          </a:lnRef>
          <a:fillRef idx="0">
            <a:schemeClr val="accent1"/>
          </a:fillRef>
          <a:effectRef idx="0">
            <a:schemeClr val="accent1"/>
          </a:effectRef>
          <a:fontRef idx="minor">
            <a:schemeClr val="tx1"/>
          </a:fontRef>
        </p:style>
      </p:cxnSp>
      <p:sp>
        <p:nvSpPr>
          <p:cNvPr id="4" name="Retângulo 3">
            <a:extLst>
              <a:ext uri="{FF2B5EF4-FFF2-40B4-BE49-F238E27FC236}">
                <a16:creationId xmlns:a16="http://schemas.microsoft.com/office/drawing/2014/main" id="{B0D7ADD8-E3F1-3858-C5E2-06D23B2F223A}"/>
              </a:ext>
            </a:extLst>
          </p:cNvPr>
          <p:cNvSpPr/>
          <p:nvPr/>
        </p:nvSpPr>
        <p:spPr>
          <a:xfrm>
            <a:off x="592255" y="1999689"/>
            <a:ext cx="2145191" cy="389540"/>
          </a:xfrm>
          <a:prstGeom prst="rect">
            <a:avLst/>
          </a:prstGeom>
          <a:noFill/>
          <a:ln w="28575" cap="flat" cmpd="sng" algn="ctr">
            <a:solidFill>
              <a:srgbClr val="7030A0"/>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r>
              <a:rPr lang="pt-BR" sz="2600" b="1" dirty="0"/>
              <a:t>NOVEMBRO</a:t>
            </a:r>
          </a:p>
        </p:txBody>
      </p:sp>
      <p:sp>
        <p:nvSpPr>
          <p:cNvPr id="8" name="Retângulo 7">
            <a:extLst>
              <a:ext uri="{FF2B5EF4-FFF2-40B4-BE49-F238E27FC236}">
                <a16:creationId xmlns:a16="http://schemas.microsoft.com/office/drawing/2014/main" id="{AE23876B-17F9-357A-615E-19AF5EE3A2E2}"/>
              </a:ext>
            </a:extLst>
          </p:cNvPr>
          <p:cNvSpPr/>
          <p:nvPr/>
        </p:nvSpPr>
        <p:spPr>
          <a:xfrm>
            <a:off x="2868498" y="2003357"/>
            <a:ext cx="2145191" cy="389540"/>
          </a:xfrm>
          <a:prstGeom prst="rect">
            <a:avLst/>
          </a:prstGeom>
          <a:noFill/>
          <a:ln w="28575" cap="flat" cmpd="sng" algn="ctr">
            <a:solidFill>
              <a:srgbClr val="7030A0"/>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r>
              <a:rPr lang="pt-BR" sz="2600" b="1" dirty="0"/>
              <a:t>MAIO</a:t>
            </a:r>
          </a:p>
        </p:txBody>
      </p:sp>
      <p:sp>
        <p:nvSpPr>
          <p:cNvPr id="11" name="Retângulo 10">
            <a:extLst>
              <a:ext uri="{FF2B5EF4-FFF2-40B4-BE49-F238E27FC236}">
                <a16:creationId xmlns:a16="http://schemas.microsoft.com/office/drawing/2014/main" id="{0E8643E2-14DE-4B38-FED7-B4DA082A4038}"/>
              </a:ext>
            </a:extLst>
          </p:cNvPr>
          <p:cNvSpPr/>
          <p:nvPr/>
        </p:nvSpPr>
        <p:spPr>
          <a:xfrm>
            <a:off x="5087343" y="2002028"/>
            <a:ext cx="2145191" cy="389540"/>
          </a:xfrm>
          <a:prstGeom prst="rect">
            <a:avLst/>
          </a:prstGeom>
          <a:noFill/>
          <a:ln w="28575" cap="flat" cmpd="sng" algn="ctr">
            <a:solidFill>
              <a:srgbClr val="7030A0"/>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r>
              <a:rPr lang="pt-BR" sz="2600" b="1" dirty="0"/>
              <a:t>MARÇO</a:t>
            </a:r>
          </a:p>
        </p:txBody>
      </p:sp>
      <p:sp>
        <p:nvSpPr>
          <p:cNvPr id="21" name="Retângulo 20">
            <a:extLst>
              <a:ext uri="{FF2B5EF4-FFF2-40B4-BE49-F238E27FC236}">
                <a16:creationId xmlns:a16="http://schemas.microsoft.com/office/drawing/2014/main" id="{5D08AC5B-5D3F-623F-12C1-BA01E9805211}"/>
              </a:ext>
            </a:extLst>
          </p:cNvPr>
          <p:cNvSpPr/>
          <p:nvPr/>
        </p:nvSpPr>
        <p:spPr>
          <a:xfrm>
            <a:off x="7306188" y="1999690"/>
            <a:ext cx="2145191" cy="389540"/>
          </a:xfrm>
          <a:prstGeom prst="rect">
            <a:avLst/>
          </a:prstGeom>
          <a:noFill/>
          <a:ln w="28575" cap="flat" cmpd="sng" algn="ctr">
            <a:solidFill>
              <a:srgbClr val="7030A0"/>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r>
              <a:rPr lang="pt-BR" sz="2600" b="1" dirty="0"/>
              <a:t>JANEIRO</a:t>
            </a:r>
          </a:p>
        </p:txBody>
      </p:sp>
      <p:sp>
        <p:nvSpPr>
          <p:cNvPr id="25" name="Retângulo 24">
            <a:extLst>
              <a:ext uri="{FF2B5EF4-FFF2-40B4-BE49-F238E27FC236}">
                <a16:creationId xmlns:a16="http://schemas.microsoft.com/office/drawing/2014/main" id="{E62C4A13-08FA-82DE-DD47-1B4278A45F73}"/>
              </a:ext>
            </a:extLst>
          </p:cNvPr>
          <p:cNvSpPr/>
          <p:nvPr/>
        </p:nvSpPr>
        <p:spPr>
          <a:xfrm>
            <a:off x="9525033" y="1999689"/>
            <a:ext cx="2145191" cy="389540"/>
          </a:xfrm>
          <a:prstGeom prst="rect">
            <a:avLst/>
          </a:prstGeom>
          <a:noFill/>
          <a:ln w="28575" cap="flat" cmpd="sng" algn="ctr">
            <a:solidFill>
              <a:srgbClr val="7030A0"/>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r>
              <a:rPr lang="pt-BR" sz="2600" b="1" dirty="0"/>
              <a:t>OUTUBRO</a:t>
            </a:r>
          </a:p>
        </p:txBody>
      </p:sp>
      <p:sp>
        <p:nvSpPr>
          <p:cNvPr id="2" name="CaixaDeTexto 1">
            <a:extLst>
              <a:ext uri="{FF2B5EF4-FFF2-40B4-BE49-F238E27FC236}">
                <a16:creationId xmlns:a16="http://schemas.microsoft.com/office/drawing/2014/main" id="{5E77B01C-7782-0DE6-8A3E-640EE1686CB2}"/>
              </a:ext>
            </a:extLst>
          </p:cNvPr>
          <p:cNvSpPr txBox="1"/>
          <p:nvPr/>
        </p:nvSpPr>
        <p:spPr>
          <a:xfrm>
            <a:off x="585788" y="1045336"/>
            <a:ext cx="11226868" cy="892552"/>
          </a:xfrm>
          <a:prstGeom prst="rect">
            <a:avLst/>
          </a:prstGeom>
          <a:noFill/>
        </p:spPr>
        <p:txBody>
          <a:bodyPr wrap="square">
            <a:spAutoFit/>
          </a:bodyPr>
          <a:lstStyle/>
          <a:p>
            <a:pPr>
              <a:spcAft>
                <a:spcPts val="1200"/>
              </a:spcAft>
            </a:pPr>
            <a:r>
              <a:rPr lang="pt-BR" sz="2600" b="1" kern="100" dirty="0">
                <a:solidFill>
                  <a:srgbClr val="7030A0"/>
                </a:solidFill>
                <a:latin typeface="+mn-lt"/>
                <a:ea typeface="Aptos" panose="020B0004020202020204" pitchFamily="34" charset="0"/>
                <a:cs typeface="Times New Roman" panose="02020603050405020304" pitchFamily="18" charset="0"/>
              </a:rPr>
              <a:t>4. </a:t>
            </a:r>
            <a:r>
              <a:rPr lang="pt-BR" sz="2600" kern="100" dirty="0">
                <a:latin typeface="+mn-lt"/>
                <a:ea typeface="Aptos" panose="020B0004020202020204" pitchFamily="34" charset="0"/>
                <a:cs typeface="Times New Roman" panose="02020603050405020304" pitchFamily="18" charset="0"/>
              </a:rPr>
              <a:t>LIGUE CADA MÊS DE ANIVERSÁRIO AO SEU NÚMERO CORRESPONDENTE. </a:t>
            </a:r>
          </a:p>
        </p:txBody>
      </p:sp>
      <p:sp>
        <p:nvSpPr>
          <p:cNvPr id="3" name="CaixaDeTexto 2">
            <a:extLst>
              <a:ext uri="{FF2B5EF4-FFF2-40B4-BE49-F238E27FC236}">
                <a16:creationId xmlns:a16="http://schemas.microsoft.com/office/drawing/2014/main" id="{C2E37128-6A15-C829-2E79-CCE10E7F0882}"/>
              </a:ext>
            </a:extLst>
          </p:cNvPr>
          <p:cNvSpPr txBox="1"/>
          <p:nvPr/>
        </p:nvSpPr>
        <p:spPr>
          <a:xfrm>
            <a:off x="8742592" y="422253"/>
            <a:ext cx="2391837" cy="523220"/>
          </a:xfrm>
          <a:prstGeom prst="rect">
            <a:avLst/>
          </a:prstGeom>
          <a:noFill/>
        </p:spPr>
        <p:txBody>
          <a:bodyPr wrap="square">
            <a:spAutoFit/>
          </a:bodyPr>
          <a:lstStyle/>
          <a:p>
            <a:pPr marL="101600" rtl="0"/>
            <a:r>
              <a:rPr lang="pt-BR" sz="2800" b="1" i="0" strike="noStrike" dirty="0">
                <a:solidFill>
                  <a:schemeClr val="tx1"/>
                </a:solidFill>
                <a:latin typeface="Arial" panose="020B0604020202020204" pitchFamily="34" charset="0"/>
              </a:rPr>
              <a:t>CORREÇÃO</a:t>
            </a:r>
            <a:endParaRPr lang="pt-BR" sz="2800" dirty="0">
              <a:solidFill>
                <a:schemeClr val="tx1"/>
              </a:solidFill>
            </a:endParaRPr>
          </a:p>
        </p:txBody>
      </p:sp>
      <p:pic>
        <p:nvPicPr>
          <p:cNvPr id="9" name="Google Shape;184;p6">
            <a:extLst>
              <a:ext uri="{FF2B5EF4-FFF2-40B4-BE49-F238E27FC236}">
                <a16:creationId xmlns:a16="http://schemas.microsoft.com/office/drawing/2014/main" id="{50C8442D-52AE-700C-C659-3B29B0A216A2}"/>
              </a:ext>
            </a:extLst>
          </p:cNvPr>
          <p:cNvPicPr preferRelativeResize="0">
            <a:picLocks noChangeAspect="1"/>
          </p:cNvPicPr>
          <p:nvPr/>
        </p:nvPicPr>
        <p:blipFill rotWithShape="1">
          <a:blip r:embed="rId4">
            <a:alphaModFix/>
          </a:blip>
          <a:srcRect/>
          <a:stretch/>
        </p:blipFill>
        <p:spPr>
          <a:xfrm>
            <a:off x="11289885" y="396300"/>
            <a:ext cx="414819" cy="468000"/>
          </a:xfrm>
          <a:prstGeom prst="rect">
            <a:avLst/>
          </a:prstGeom>
          <a:noFill/>
          <a:ln>
            <a:noFill/>
          </a:ln>
        </p:spPr>
      </p:pic>
    </p:spTree>
    <p:extLst>
      <p:ext uri="{BB962C8B-B14F-4D97-AF65-F5344CB8AC3E}">
        <p14:creationId xmlns:p14="http://schemas.microsoft.com/office/powerpoint/2010/main" val="13741070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5F60E574-0230-2BCF-627E-6DC2DF95558F}"/>
              </a:ext>
            </a:extLst>
          </p:cNvPr>
          <p:cNvSpPr txBox="1"/>
          <p:nvPr/>
        </p:nvSpPr>
        <p:spPr>
          <a:xfrm>
            <a:off x="585787" y="1046447"/>
            <a:ext cx="11238629" cy="4734116"/>
          </a:xfrm>
          <a:prstGeom prst="rect">
            <a:avLst/>
          </a:prstGeom>
          <a:noFill/>
        </p:spPr>
        <p:txBody>
          <a:bodyPr wrap="square">
            <a:spAutoFit/>
          </a:bodyPr>
          <a:lstStyle/>
          <a:p>
            <a:r>
              <a:rPr lang="pt-BR" sz="2600" b="1" kern="100" dirty="0">
                <a:solidFill>
                  <a:srgbClr val="7030A0"/>
                </a:solidFill>
                <a:latin typeface="+mn-lt"/>
                <a:ea typeface="Aptos" panose="020B0004020202020204" pitchFamily="34" charset="0"/>
                <a:cs typeface="Times New Roman" panose="02020603050405020304" pitchFamily="18" charset="0"/>
              </a:rPr>
              <a:t>5. </a:t>
            </a:r>
            <a:r>
              <a:rPr lang="pt-BR" sz="2600" kern="100" dirty="0">
                <a:solidFill>
                  <a:schemeClr val="tx1"/>
                </a:solidFill>
                <a:latin typeface="+mn-lt"/>
                <a:ea typeface="Aptos" panose="020B0004020202020204" pitchFamily="34" charset="0"/>
                <a:cs typeface="Times New Roman" panose="02020603050405020304" pitchFamily="18" charset="0"/>
              </a:rPr>
              <a:t>QUEM SOU EU? </a:t>
            </a:r>
            <a:r>
              <a:rPr lang="pt-BR" sz="2600" kern="100" dirty="0">
                <a:latin typeface="+mn-lt"/>
                <a:ea typeface="Aptos" panose="020B0004020202020204" pitchFamily="34" charset="0"/>
                <a:cs typeface="Times New Roman" panose="02020603050405020304" pitchFamily="18" charset="0"/>
              </a:rPr>
              <a:t>OBSERVE AS PISTAS. DESCUBRA E ESCREVA O NOME DOS MESES. </a:t>
            </a:r>
          </a:p>
          <a:p>
            <a:r>
              <a:rPr lang="pt-BR" sz="2600" kern="100" dirty="0">
                <a:latin typeface="+mn-lt"/>
                <a:ea typeface="Aptos" panose="020B0004020202020204" pitchFamily="34" charset="0"/>
                <a:cs typeface="Times New Roman" panose="02020603050405020304" pitchFamily="18" charset="0"/>
              </a:rPr>
              <a:t> </a:t>
            </a:r>
          </a:p>
          <a:p>
            <a:pPr>
              <a:buClr>
                <a:srgbClr val="7030A0"/>
              </a:buClr>
              <a:buSzPct val="85000"/>
            </a:pPr>
            <a:r>
              <a:rPr lang="pt-BR" sz="2600" b="1" kern="100" dirty="0">
                <a:solidFill>
                  <a:srgbClr val="7030A0"/>
                </a:solidFill>
                <a:latin typeface="+mn-lt"/>
                <a:ea typeface="Aptos" panose="020B0004020202020204" pitchFamily="34" charset="0"/>
                <a:cs typeface="Times New Roman" panose="02020603050405020304" pitchFamily="18" charset="0"/>
              </a:rPr>
              <a:t>A. </a:t>
            </a:r>
            <a:r>
              <a:rPr lang="pt-BR" sz="2600" kern="100" dirty="0">
                <a:latin typeface="+mn-lt"/>
                <a:ea typeface="Aptos" panose="020B0004020202020204" pitchFamily="34" charset="0"/>
                <a:cs typeface="Times New Roman" panose="02020603050405020304" pitchFamily="18" charset="0"/>
              </a:rPr>
              <a:t>VENHO LOGO DEPOIS DE MAIO._____________</a:t>
            </a:r>
            <a:endParaRPr lang="pt-BR" sz="2600" b="1" kern="100" dirty="0">
              <a:latin typeface="+mn-lt"/>
              <a:ea typeface="Aptos" panose="020B0004020202020204" pitchFamily="34" charset="0"/>
              <a:cs typeface="Times New Roman" panose="02020603050405020304" pitchFamily="18" charset="0"/>
            </a:endParaRPr>
          </a:p>
          <a:p>
            <a:pPr>
              <a:lnSpc>
                <a:spcPct val="150000"/>
              </a:lnSpc>
              <a:buClr>
                <a:srgbClr val="7030A0"/>
              </a:buClr>
            </a:pPr>
            <a:r>
              <a:rPr lang="pt-BR" sz="2600" b="1" kern="100" dirty="0">
                <a:solidFill>
                  <a:srgbClr val="7030A0"/>
                </a:solidFill>
                <a:latin typeface="+mn-lt"/>
                <a:ea typeface="Aptos" panose="020B0004020202020204" pitchFamily="34" charset="0"/>
                <a:cs typeface="Times New Roman" panose="02020603050405020304" pitchFamily="18" charset="0"/>
              </a:rPr>
              <a:t>B. </a:t>
            </a:r>
            <a:r>
              <a:rPr lang="pt-BR" sz="2600" kern="100" dirty="0">
                <a:latin typeface="+mn-lt"/>
                <a:ea typeface="Aptos" panose="020B0004020202020204" pitchFamily="34" charset="0"/>
                <a:cs typeface="Times New Roman" panose="02020603050405020304" pitchFamily="18" charset="0"/>
              </a:rPr>
              <a:t>SOU O ÚLTIMO MÊS DO ANO. _________________</a:t>
            </a:r>
            <a:endParaRPr lang="pt-BR" sz="2600" b="1" kern="100" dirty="0">
              <a:latin typeface="+mn-lt"/>
              <a:ea typeface="Aptos" panose="020B0004020202020204" pitchFamily="34" charset="0"/>
              <a:cs typeface="Times New Roman" panose="02020603050405020304" pitchFamily="18" charset="0"/>
            </a:endParaRPr>
          </a:p>
          <a:p>
            <a:pPr>
              <a:lnSpc>
                <a:spcPct val="150000"/>
              </a:lnSpc>
              <a:buClr>
                <a:srgbClr val="7030A0"/>
              </a:buClr>
            </a:pPr>
            <a:r>
              <a:rPr lang="pt-BR" sz="2600" b="1" kern="100" dirty="0">
                <a:solidFill>
                  <a:srgbClr val="7030A0"/>
                </a:solidFill>
                <a:latin typeface="+mn-lt"/>
                <a:ea typeface="Aptos" panose="020B0004020202020204" pitchFamily="34" charset="0"/>
                <a:cs typeface="Times New Roman" panose="02020603050405020304" pitchFamily="18" charset="0"/>
              </a:rPr>
              <a:t>C. </a:t>
            </a:r>
            <a:r>
              <a:rPr lang="pt-BR" sz="2600" kern="100" dirty="0">
                <a:latin typeface="+mn-lt"/>
                <a:ea typeface="Aptos" panose="020B0004020202020204" pitchFamily="34" charset="0"/>
                <a:cs typeface="Times New Roman" panose="02020603050405020304" pitchFamily="18" charset="0"/>
              </a:rPr>
              <a:t>SOU O MÊS DO MEIO DO ANO. ________________</a:t>
            </a:r>
            <a:endParaRPr lang="pt-BR" sz="2600" b="1" kern="100" dirty="0">
              <a:latin typeface="+mn-lt"/>
              <a:ea typeface="Aptos" panose="020B0004020202020204" pitchFamily="34" charset="0"/>
              <a:cs typeface="Times New Roman" panose="02020603050405020304" pitchFamily="18" charset="0"/>
            </a:endParaRPr>
          </a:p>
          <a:p>
            <a:pPr>
              <a:lnSpc>
                <a:spcPct val="150000"/>
              </a:lnSpc>
              <a:buClr>
                <a:srgbClr val="7030A0"/>
              </a:buClr>
            </a:pPr>
            <a:r>
              <a:rPr lang="pt-BR" sz="2600" b="1" kern="100" dirty="0">
                <a:solidFill>
                  <a:srgbClr val="7030A0"/>
                </a:solidFill>
                <a:latin typeface="+mn-lt"/>
                <a:ea typeface="Aptos" panose="020B0004020202020204" pitchFamily="34" charset="0"/>
                <a:cs typeface="Times New Roman" panose="02020603050405020304" pitchFamily="18" charset="0"/>
              </a:rPr>
              <a:t>D. </a:t>
            </a:r>
            <a:r>
              <a:rPr lang="pt-BR" sz="2600" kern="100" dirty="0">
                <a:latin typeface="+mn-lt"/>
                <a:ea typeface="Aptos" panose="020B0004020202020204" pitchFamily="34" charset="0"/>
                <a:cs typeface="Times New Roman" panose="02020603050405020304" pitchFamily="18" charset="0"/>
              </a:rPr>
              <a:t>SOU O MÊS DO DIA DAS CRIANÇAS_________________ </a:t>
            </a:r>
            <a:endParaRPr lang="pt-BR" sz="2600" b="1" kern="100" dirty="0">
              <a:latin typeface="+mn-lt"/>
              <a:ea typeface="Aptos" panose="020B0004020202020204" pitchFamily="34" charset="0"/>
              <a:cs typeface="Times New Roman" panose="02020603050405020304" pitchFamily="18" charset="0"/>
            </a:endParaRPr>
          </a:p>
          <a:p>
            <a:pPr>
              <a:lnSpc>
                <a:spcPct val="150000"/>
              </a:lnSpc>
              <a:buClr>
                <a:srgbClr val="7030A0"/>
              </a:buClr>
            </a:pPr>
            <a:r>
              <a:rPr lang="pt-BR" sz="2600" b="1" kern="100" dirty="0">
                <a:solidFill>
                  <a:srgbClr val="7030A0"/>
                </a:solidFill>
                <a:latin typeface="+mn-lt"/>
                <a:ea typeface="Aptos" panose="020B0004020202020204" pitchFamily="34" charset="0"/>
                <a:cs typeface="Times New Roman" panose="02020603050405020304" pitchFamily="18" charset="0"/>
              </a:rPr>
              <a:t>E. </a:t>
            </a:r>
            <a:r>
              <a:rPr lang="pt-BR" sz="2600" kern="100" dirty="0">
                <a:latin typeface="+mn-lt"/>
                <a:ea typeface="Aptos" panose="020B0004020202020204" pitchFamily="34" charset="0"/>
                <a:cs typeface="Times New Roman" panose="02020603050405020304" pitchFamily="18" charset="0"/>
              </a:rPr>
              <a:t>SOU O MENOR MÊS DO ANO.__________________ </a:t>
            </a:r>
            <a:endParaRPr lang="pt-BR" sz="2600" b="1" kern="100" dirty="0">
              <a:latin typeface="+mn-lt"/>
              <a:ea typeface="Aptos" panose="020B0004020202020204" pitchFamily="34" charset="0"/>
              <a:cs typeface="Times New Roman" panose="02020603050405020304" pitchFamily="18" charset="0"/>
            </a:endParaRPr>
          </a:p>
          <a:p>
            <a:pPr>
              <a:lnSpc>
                <a:spcPct val="150000"/>
              </a:lnSpc>
              <a:buClr>
                <a:srgbClr val="7030A0"/>
              </a:buClr>
            </a:pPr>
            <a:r>
              <a:rPr lang="pt-BR" sz="2600" b="1" kern="100" dirty="0">
                <a:solidFill>
                  <a:srgbClr val="7030A0"/>
                </a:solidFill>
                <a:latin typeface="+mn-lt"/>
                <a:ea typeface="Aptos" panose="020B0004020202020204" pitchFamily="34" charset="0"/>
                <a:cs typeface="Times New Roman" panose="02020603050405020304" pitchFamily="18" charset="0"/>
              </a:rPr>
              <a:t>F. </a:t>
            </a:r>
            <a:r>
              <a:rPr lang="pt-BR" sz="2600" kern="100" dirty="0">
                <a:latin typeface="+mn-lt"/>
                <a:ea typeface="Aptos" panose="020B0004020202020204" pitchFamily="34" charset="0"/>
                <a:cs typeface="Times New Roman" panose="02020603050405020304" pitchFamily="18" charset="0"/>
              </a:rPr>
              <a:t>SOU O PRIMEIRO MÊS DO ANO.________________ </a:t>
            </a:r>
            <a:endParaRPr lang="pt-BR" sz="2600" b="1" kern="100" dirty="0">
              <a:latin typeface="+mn-lt"/>
              <a:ea typeface="Aptos" panose="020B0004020202020204" pitchFamily="34" charset="0"/>
              <a:cs typeface="Times New Roman" panose="02020603050405020304" pitchFamily="18" charset="0"/>
            </a:endParaRPr>
          </a:p>
        </p:txBody>
      </p:sp>
      <p:pic>
        <p:nvPicPr>
          <p:cNvPr id="6148" name="Picture 4">
            <a:extLst>
              <a:ext uri="{FF2B5EF4-FFF2-40B4-BE49-F238E27FC236}">
                <a16:creationId xmlns:a16="http://schemas.microsoft.com/office/drawing/2014/main" id="{F6182FDD-9090-27DB-94AE-1F869FA4CE5A}"/>
              </a:ext>
            </a:extLst>
          </p:cNvPr>
          <p:cNvPicPr>
            <a:picLocks noChangeAspect="1" noChangeArrowheads="1"/>
          </p:cNvPicPr>
          <p:nvPr/>
        </p:nvPicPr>
        <p:blipFill rotWithShape="1">
          <a:blip r:embed="rId3"/>
          <a:srcRect l="-3259" t="-6132" r="-4201" b="-6064"/>
          <a:stretch/>
        </p:blipFill>
        <p:spPr bwMode="auto">
          <a:xfrm>
            <a:off x="9758015" y="4482942"/>
            <a:ext cx="1849497" cy="1950269"/>
          </a:xfrm>
          <a:prstGeom prst="rect">
            <a:avLst/>
          </a:prstGeom>
          <a:noFill/>
          <a:extLst>
            <a:ext uri="{909E8E84-426E-40DD-AFC4-6F175D3DCCD1}">
              <a14:hiddenFill xmlns:a14="http://schemas.microsoft.com/office/drawing/2010/main">
                <a:solidFill>
                  <a:srgbClr val="FFFFFF"/>
                </a:solidFill>
              </a14:hiddenFill>
            </a:ext>
          </a:extLst>
        </p:spPr>
      </p:pic>
      <p:pic>
        <p:nvPicPr>
          <p:cNvPr id="4" name="Google Shape;205;p6">
            <a:extLst>
              <a:ext uri="{FF2B5EF4-FFF2-40B4-BE49-F238E27FC236}">
                <a16:creationId xmlns:a16="http://schemas.microsoft.com/office/drawing/2014/main" id="{D754F668-4026-8AEA-088E-41445AACDC47}"/>
              </a:ext>
            </a:extLst>
          </p:cNvPr>
          <p:cNvPicPr preferRelativeResize="0">
            <a:picLocks noChangeAspect="1"/>
          </p:cNvPicPr>
          <p:nvPr/>
        </p:nvPicPr>
        <p:blipFill rotWithShape="1">
          <a:blip r:embed="rId4">
            <a:alphaModFix/>
          </a:blip>
          <a:srcRect/>
          <a:stretch/>
        </p:blipFill>
        <p:spPr>
          <a:xfrm>
            <a:off x="10979580" y="424789"/>
            <a:ext cx="627932" cy="468000"/>
          </a:xfrm>
          <a:prstGeom prst="rect">
            <a:avLst/>
          </a:prstGeom>
          <a:noFill/>
          <a:ln>
            <a:noFill/>
          </a:ln>
        </p:spPr>
      </p:pic>
    </p:spTree>
    <p:extLst>
      <p:ext uri="{BB962C8B-B14F-4D97-AF65-F5344CB8AC3E}">
        <p14:creationId xmlns:p14="http://schemas.microsoft.com/office/powerpoint/2010/main" val="28850794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a:extLst>
              <a:ext uri="{FF2B5EF4-FFF2-40B4-BE49-F238E27FC236}">
                <a16:creationId xmlns:a16="http://schemas.microsoft.com/office/drawing/2014/main" id="{4EB81908-3F29-C050-143B-AA879B844F15}"/>
              </a:ext>
            </a:extLst>
          </p:cNvPr>
          <p:cNvSpPr txBox="1"/>
          <p:nvPr/>
        </p:nvSpPr>
        <p:spPr>
          <a:xfrm>
            <a:off x="585787" y="1046447"/>
            <a:ext cx="11238629" cy="4734116"/>
          </a:xfrm>
          <a:prstGeom prst="rect">
            <a:avLst/>
          </a:prstGeom>
          <a:noFill/>
        </p:spPr>
        <p:txBody>
          <a:bodyPr wrap="square">
            <a:spAutoFit/>
          </a:bodyPr>
          <a:lstStyle/>
          <a:p>
            <a:r>
              <a:rPr lang="pt-BR" sz="2600" b="1" kern="100" dirty="0">
                <a:solidFill>
                  <a:srgbClr val="7030A0"/>
                </a:solidFill>
                <a:latin typeface="+mn-lt"/>
                <a:ea typeface="Aptos" panose="020B0004020202020204" pitchFamily="34" charset="0"/>
                <a:cs typeface="Times New Roman" panose="02020603050405020304" pitchFamily="18" charset="0"/>
              </a:rPr>
              <a:t>5. </a:t>
            </a:r>
            <a:r>
              <a:rPr lang="pt-BR" sz="2600" kern="100" dirty="0">
                <a:solidFill>
                  <a:schemeClr val="tx1"/>
                </a:solidFill>
                <a:latin typeface="+mn-lt"/>
                <a:ea typeface="Aptos" panose="020B0004020202020204" pitchFamily="34" charset="0"/>
                <a:cs typeface="Times New Roman" panose="02020603050405020304" pitchFamily="18" charset="0"/>
              </a:rPr>
              <a:t>QUEM SOU EU? </a:t>
            </a:r>
            <a:r>
              <a:rPr lang="pt-BR" sz="2600" kern="100" dirty="0">
                <a:latin typeface="+mn-lt"/>
                <a:ea typeface="Aptos" panose="020B0004020202020204" pitchFamily="34" charset="0"/>
                <a:cs typeface="Times New Roman" panose="02020603050405020304" pitchFamily="18" charset="0"/>
              </a:rPr>
              <a:t>OBSERVE AS PISTAS. DESCUBRA E ESCREVA O NOME DOS MESES. </a:t>
            </a:r>
          </a:p>
          <a:p>
            <a:r>
              <a:rPr lang="pt-BR" sz="2600" kern="100" dirty="0">
                <a:latin typeface="+mn-lt"/>
                <a:ea typeface="Aptos" panose="020B0004020202020204" pitchFamily="34" charset="0"/>
                <a:cs typeface="Times New Roman" panose="02020603050405020304" pitchFamily="18" charset="0"/>
              </a:rPr>
              <a:t> </a:t>
            </a:r>
          </a:p>
          <a:p>
            <a:pPr>
              <a:buClr>
                <a:srgbClr val="7030A0"/>
              </a:buClr>
              <a:buSzPct val="85000"/>
            </a:pPr>
            <a:r>
              <a:rPr lang="pt-BR" sz="2600" b="1" kern="100" dirty="0">
                <a:solidFill>
                  <a:srgbClr val="7030A0"/>
                </a:solidFill>
                <a:latin typeface="+mn-lt"/>
                <a:ea typeface="Aptos" panose="020B0004020202020204" pitchFamily="34" charset="0"/>
                <a:cs typeface="Times New Roman" panose="02020603050405020304" pitchFamily="18" charset="0"/>
              </a:rPr>
              <a:t>A. </a:t>
            </a:r>
            <a:r>
              <a:rPr lang="pt-BR" sz="2600" kern="100" dirty="0">
                <a:latin typeface="+mn-lt"/>
                <a:ea typeface="Aptos" panose="020B0004020202020204" pitchFamily="34" charset="0"/>
                <a:cs typeface="Times New Roman" panose="02020603050405020304" pitchFamily="18" charset="0"/>
              </a:rPr>
              <a:t>VENHO LOGO DEPOIS DE MAIO.</a:t>
            </a:r>
            <a:endParaRPr lang="pt-BR" sz="2600" b="1" kern="100" dirty="0">
              <a:latin typeface="+mn-lt"/>
              <a:ea typeface="Aptos" panose="020B0004020202020204" pitchFamily="34" charset="0"/>
              <a:cs typeface="Times New Roman" panose="02020603050405020304" pitchFamily="18" charset="0"/>
            </a:endParaRPr>
          </a:p>
          <a:p>
            <a:pPr>
              <a:lnSpc>
                <a:spcPct val="150000"/>
              </a:lnSpc>
              <a:buClr>
                <a:srgbClr val="7030A0"/>
              </a:buClr>
            </a:pPr>
            <a:r>
              <a:rPr lang="pt-BR" sz="2600" b="1" kern="100" dirty="0">
                <a:solidFill>
                  <a:srgbClr val="7030A0"/>
                </a:solidFill>
                <a:latin typeface="+mn-lt"/>
                <a:ea typeface="Aptos" panose="020B0004020202020204" pitchFamily="34" charset="0"/>
                <a:cs typeface="Times New Roman" panose="02020603050405020304" pitchFamily="18" charset="0"/>
              </a:rPr>
              <a:t>B. </a:t>
            </a:r>
            <a:r>
              <a:rPr lang="pt-BR" sz="2600" kern="100" dirty="0">
                <a:latin typeface="+mn-lt"/>
                <a:ea typeface="Aptos" panose="020B0004020202020204" pitchFamily="34" charset="0"/>
                <a:cs typeface="Times New Roman" panose="02020603050405020304" pitchFamily="18" charset="0"/>
              </a:rPr>
              <a:t>SOU O ÚLTIMO MÊS DO ANO. </a:t>
            </a:r>
            <a:endParaRPr lang="pt-BR" sz="2600" b="1" kern="100" dirty="0">
              <a:latin typeface="+mn-lt"/>
              <a:ea typeface="Aptos" panose="020B0004020202020204" pitchFamily="34" charset="0"/>
              <a:cs typeface="Times New Roman" panose="02020603050405020304" pitchFamily="18" charset="0"/>
            </a:endParaRPr>
          </a:p>
          <a:p>
            <a:pPr>
              <a:lnSpc>
                <a:spcPct val="150000"/>
              </a:lnSpc>
              <a:buClr>
                <a:srgbClr val="7030A0"/>
              </a:buClr>
            </a:pPr>
            <a:r>
              <a:rPr lang="pt-BR" sz="2600" b="1" kern="100" dirty="0">
                <a:solidFill>
                  <a:srgbClr val="7030A0"/>
                </a:solidFill>
                <a:latin typeface="+mn-lt"/>
                <a:ea typeface="Aptos" panose="020B0004020202020204" pitchFamily="34" charset="0"/>
                <a:cs typeface="Times New Roman" panose="02020603050405020304" pitchFamily="18" charset="0"/>
              </a:rPr>
              <a:t>C. </a:t>
            </a:r>
            <a:r>
              <a:rPr lang="pt-BR" sz="2600" kern="100" dirty="0">
                <a:latin typeface="+mn-lt"/>
                <a:ea typeface="Aptos" panose="020B0004020202020204" pitchFamily="34" charset="0"/>
                <a:cs typeface="Times New Roman" panose="02020603050405020304" pitchFamily="18" charset="0"/>
              </a:rPr>
              <a:t>SOU O MÊS DO MEIO DO ANO. </a:t>
            </a:r>
            <a:endParaRPr lang="pt-BR" sz="2600" b="1" kern="100" dirty="0">
              <a:latin typeface="+mn-lt"/>
              <a:ea typeface="Aptos" panose="020B0004020202020204" pitchFamily="34" charset="0"/>
              <a:cs typeface="Times New Roman" panose="02020603050405020304" pitchFamily="18" charset="0"/>
            </a:endParaRPr>
          </a:p>
          <a:p>
            <a:pPr>
              <a:lnSpc>
                <a:spcPct val="150000"/>
              </a:lnSpc>
              <a:buClr>
                <a:srgbClr val="7030A0"/>
              </a:buClr>
            </a:pPr>
            <a:r>
              <a:rPr lang="pt-BR" sz="2600" b="1" kern="100" dirty="0">
                <a:solidFill>
                  <a:srgbClr val="7030A0"/>
                </a:solidFill>
                <a:latin typeface="+mn-lt"/>
                <a:ea typeface="Aptos" panose="020B0004020202020204" pitchFamily="34" charset="0"/>
                <a:cs typeface="Times New Roman" panose="02020603050405020304" pitchFamily="18" charset="0"/>
              </a:rPr>
              <a:t>D. </a:t>
            </a:r>
            <a:r>
              <a:rPr lang="pt-BR" sz="2600" kern="100" dirty="0">
                <a:latin typeface="+mn-lt"/>
                <a:ea typeface="Aptos" panose="020B0004020202020204" pitchFamily="34" charset="0"/>
                <a:cs typeface="Times New Roman" panose="02020603050405020304" pitchFamily="18" charset="0"/>
              </a:rPr>
              <a:t>SOU O MÊS DO DIA DAS CRIANÇAS.</a:t>
            </a:r>
            <a:endParaRPr lang="pt-BR" sz="2600" b="1" kern="100" dirty="0">
              <a:latin typeface="+mn-lt"/>
              <a:ea typeface="Aptos" panose="020B0004020202020204" pitchFamily="34" charset="0"/>
              <a:cs typeface="Times New Roman" panose="02020603050405020304" pitchFamily="18" charset="0"/>
            </a:endParaRPr>
          </a:p>
          <a:p>
            <a:pPr>
              <a:lnSpc>
                <a:spcPct val="150000"/>
              </a:lnSpc>
              <a:buClr>
                <a:srgbClr val="7030A0"/>
              </a:buClr>
            </a:pPr>
            <a:r>
              <a:rPr lang="pt-BR" sz="2600" b="1" kern="100" dirty="0">
                <a:solidFill>
                  <a:srgbClr val="7030A0"/>
                </a:solidFill>
                <a:latin typeface="+mn-lt"/>
                <a:ea typeface="Aptos" panose="020B0004020202020204" pitchFamily="34" charset="0"/>
                <a:cs typeface="Times New Roman" panose="02020603050405020304" pitchFamily="18" charset="0"/>
              </a:rPr>
              <a:t>E. </a:t>
            </a:r>
            <a:r>
              <a:rPr lang="pt-BR" sz="2600" kern="100" dirty="0">
                <a:latin typeface="+mn-lt"/>
                <a:ea typeface="Aptos" panose="020B0004020202020204" pitchFamily="34" charset="0"/>
                <a:cs typeface="Times New Roman" panose="02020603050405020304" pitchFamily="18" charset="0"/>
              </a:rPr>
              <a:t>SOU O MENOR MÊS DO ANO.</a:t>
            </a:r>
            <a:endParaRPr lang="pt-BR" sz="2600" b="1" kern="100" dirty="0">
              <a:latin typeface="+mn-lt"/>
              <a:ea typeface="Aptos" panose="020B0004020202020204" pitchFamily="34" charset="0"/>
              <a:cs typeface="Times New Roman" panose="02020603050405020304" pitchFamily="18" charset="0"/>
            </a:endParaRPr>
          </a:p>
          <a:p>
            <a:pPr>
              <a:lnSpc>
                <a:spcPct val="150000"/>
              </a:lnSpc>
              <a:buClr>
                <a:srgbClr val="7030A0"/>
              </a:buClr>
            </a:pPr>
            <a:r>
              <a:rPr lang="pt-BR" sz="2600" b="1" kern="100" dirty="0">
                <a:solidFill>
                  <a:srgbClr val="7030A0"/>
                </a:solidFill>
                <a:latin typeface="+mn-lt"/>
                <a:ea typeface="Aptos" panose="020B0004020202020204" pitchFamily="34" charset="0"/>
                <a:cs typeface="Times New Roman" panose="02020603050405020304" pitchFamily="18" charset="0"/>
              </a:rPr>
              <a:t>F. </a:t>
            </a:r>
            <a:r>
              <a:rPr lang="pt-BR" sz="2600" kern="100" dirty="0">
                <a:latin typeface="+mn-lt"/>
                <a:ea typeface="Aptos" panose="020B0004020202020204" pitchFamily="34" charset="0"/>
                <a:cs typeface="Times New Roman" panose="02020603050405020304" pitchFamily="18" charset="0"/>
              </a:rPr>
              <a:t>SOU O PRIMEIRO MÊS DO ANO.</a:t>
            </a:r>
            <a:endParaRPr lang="pt-BR" sz="2600" b="1" kern="100" dirty="0">
              <a:latin typeface="+mn-lt"/>
              <a:ea typeface="Aptos" panose="020B0004020202020204" pitchFamily="34" charset="0"/>
              <a:cs typeface="Times New Roman" panose="02020603050405020304" pitchFamily="18" charset="0"/>
            </a:endParaRPr>
          </a:p>
        </p:txBody>
      </p:sp>
      <p:pic>
        <p:nvPicPr>
          <p:cNvPr id="6148" name="Picture 4">
            <a:extLst>
              <a:ext uri="{FF2B5EF4-FFF2-40B4-BE49-F238E27FC236}">
                <a16:creationId xmlns:a16="http://schemas.microsoft.com/office/drawing/2014/main" id="{F6182FDD-9090-27DB-94AE-1F869FA4CE5A}"/>
              </a:ext>
            </a:extLst>
          </p:cNvPr>
          <p:cNvPicPr>
            <a:picLocks noChangeAspect="1" noChangeArrowheads="1"/>
          </p:cNvPicPr>
          <p:nvPr/>
        </p:nvPicPr>
        <p:blipFill rotWithShape="1">
          <a:blip r:embed="rId3"/>
          <a:srcRect l="-3259" t="-6132" r="-4201" b="-6064"/>
          <a:stretch/>
        </p:blipFill>
        <p:spPr bwMode="auto">
          <a:xfrm>
            <a:off x="9758015" y="4482942"/>
            <a:ext cx="1849497" cy="1950269"/>
          </a:xfrm>
          <a:prstGeom prst="rect">
            <a:avLst/>
          </a:prstGeom>
          <a:noFill/>
          <a:extLst>
            <a:ext uri="{909E8E84-426E-40DD-AFC4-6F175D3DCCD1}">
              <a14:hiddenFill xmlns:a14="http://schemas.microsoft.com/office/drawing/2010/main">
                <a:solidFill>
                  <a:srgbClr val="FFFFFF"/>
                </a:solidFill>
              </a14:hiddenFill>
            </a:ext>
          </a:extLst>
        </p:spPr>
      </p:pic>
      <p:sp>
        <p:nvSpPr>
          <p:cNvPr id="7" name="CaixaDeTexto 6">
            <a:extLst>
              <a:ext uri="{FF2B5EF4-FFF2-40B4-BE49-F238E27FC236}">
                <a16:creationId xmlns:a16="http://schemas.microsoft.com/office/drawing/2014/main" id="{14FCE05C-9244-5060-6B8E-51A7D2AA08AF}"/>
              </a:ext>
            </a:extLst>
          </p:cNvPr>
          <p:cNvSpPr txBox="1"/>
          <p:nvPr/>
        </p:nvSpPr>
        <p:spPr>
          <a:xfrm>
            <a:off x="5964003" y="3388069"/>
            <a:ext cx="1748627" cy="502573"/>
          </a:xfrm>
          <a:prstGeom prst="rect">
            <a:avLst/>
          </a:prstGeom>
          <a:noFill/>
        </p:spPr>
        <p:txBody>
          <a:bodyPr wrap="square">
            <a:spAutoFit/>
          </a:bodyPr>
          <a:lstStyle/>
          <a:p>
            <a:r>
              <a:rPr lang="pt-BR" sz="2666" b="1" kern="100" dirty="0">
                <a:latin typeface="+mn-lt"/>
                <a:ea typeface="Aptos" panose="020B0004020202020204" pitchFamily="34" charset="0"/>
                <a:cs typeface="Times New Roman" panose="02020603050405020304" pitchFamily="18" charset="0"/>
              </a:rPr>
              <a:t>JUNHO.</a:t>
            </a:r>
            <a:endParaRPr lang="pt-BR" sz="2666" dirty="0"/>
          </a:p>
        </p:txBody>
      </p:sp>
      <p:sp>
        <p:nvSpPr>
          <p:cNvPr id="8" name="CaixaDeTexto 7">
            <a:extLst>
              <a:ext uri="{FF2B5EF4-FFF2-40B4-BE49-F238E27FC236}">
                <a16:creationId xmlns:a16="http://schemas.microsoft.com/office/drawing/2014/main" id="{DB756A49-011C-9872-D929-95D9D64C0132}"/>
              </a:ext>
            </a:extLst>
          </p:cNvPr>
          <p:cNvSpPr txBox="1"/>
          <p:nvPr/>
        </p:nvSpPr>
        <p:spPr>
          <a:xfrm>
            <a:off x="5764742" y="2753438"/>
            <a:ext cx="3187847" cy="502573"/>
          </a:xfrm>
          <a:prstGeom prst="rect">
            <a:avLst/>
          </a:prstGeom>
          <a:noFill/>
        </p:spPr>
        <p:txBody>
          <a:bodyPr wrap="square">
            <a:spAutoFit/>
          </a:bodyPr>
          <a:lstStyle/>
          <a:p>
            <a:r>
              <a:rPr lang="pt-BR" sz="2666" b="1" kern="100" dirty="0">
                <a:latin typeface="+mn-lt"/>
                <a:ea typeface="Aptos" panose="020B0004020202020204" pitchFamily="34" charset="0"/>
                <a:cs typeface="Times New Roman" panose="02020603050405020304" pitchFamily="18" charset="0"/>
              </a:rPr>
              <a:t>DEZEMBRO.</a:t>
            </a:r>
            <a:endParaRPr lang="pt-BR" sz="2666" dirty="0"/>
          </a:p>
        </p:txBody>
      </p:sp>
      <p:sp>
        <p:nvSpPr>
          <p:cNvPr id="9" name="CaixaDeTexto 8">
            <a:extLst>
              <a:ext uri="{FF2B5EF4-FFF2-40B4-BE49-F238E27FC236}">
                <a16:creationId xmlns:a16="http://schemas.microsoft.com/office/drawing/2014/main" id="{D5439B82-EAB2-CA7F-A77F-231E69F71322}"/>
              </a:ext>
            </a:extLst>
          </p:cNvPr>
          <p:cNvSpPr txBox="1"/>
          <p:nvPr/>
        </p:nvSpPr>
        <p:spPr>
          <a:xfrm>
            <a:off x="6871831" y="3914242"/>
            <a:ext cx="3187847" cy="502573"/>
          </a:xfrm>
          <a:prstGeom prst="rect">
            <a:avLst/>
          </a:prstGeom>
          <a:noFill/>
        </p:spPr>
        <p:txBody>
          <a:bodyPr wrap="square">
            <a:spAutoFit/>
          </a:bodyPr>
          <a:lstStyle/>
          <a:p>
            <a:r>
              <a:rPr lang="pt-BR" sz="2666" b="1" kern="100" dirty="0">
                <a:latin typeface="+mn-lt"/>
                <a:ea typeface="Aptos" panose="020B0004020202020204" pitchFamily="34" charset="0"/>
                <a:cs typeface="Times New Roman" panose="02020603050405020304" pitchFamily="18" charset="0"/>
              </a:rPr>
              <a:t>OUTUBRO.</a:t>
            </a:r>
            <a:endParaRPr lang="pt-BR" sz="2666" dirty="0"/>
          </a:p>
        </p:txBody>
      </p:sp>
      <p:sp>
        <p:nvSpPr>
          <p:cNvPr id="10" name="CaixaDeTexto 9">
            <a:extLst>
              <a:ext uri="{FF2B5EF4-FFF2-40B4-BE49-F238E27FC236}">
                <a16:creationId xmlns:a16="http://schemas.microsoft.com/office/drawing/2014/main" id="{61A5BCAC-7A6D-CBA1-D77E-3126A6FD1927}"/>
              </a:ext>
            </a:extLst>
          </p:cNvPr>
          <p:cNvSpPr txBox="1"/>
          <p:nvPr/>
        </p:nvSpPr>
        <p:spPr>
          <a:xfrm>
            <a:off x="6378200" y="2208931"/>
            <a:ext cx="1748627" cy="502573"/>
          </a:xfrm>
          <a:prstGeom prst="rect">
            <a:avLst/>
          </a:prstGeom>
          <a:noFill/>
        </p:spPr>
        <p:txBody>
          <a:bodyPr wrap="square">
            <a:spAutoFit/>
          </a:bodyPr>
          <a:lstStyle/>
          <a:p>
            <a:r>
              <a:rPr lang="pt-BR" sz="2666" b="1" kern="100" dirty="0">
                <a:latin typeface="+mn-lt"/>
                <a:ea typeface="Aptos" panose="020B0004020202020204" pitchFamily="34" charset="0"/>
                <a:cs typeface="Times New Roman" panose="02020603050405020304" pitchFamily="18" charset="0"/>
              </a:rPr>
              <a:t>JUNHO.</a:t>
            </a:r>
            <a:endParaRPr lang="pt-BR" sz="2666" dirty="0"/>
          </a:p>
        </p:txBody>
      </p:sp>
      <p:sp>
        <p:nvSpPr>
          <p:cNvPr id="11" name="CaixaDeTexto 10">
            <a:extLst>
              <a:ext uri="{FF2B5EF4-FFF2-40B4-BE49-F238E27FC236}">
                <a16:creationId xmlns:a16="http://schemas.microsoft.com/office/drawing/2014/main" id="{2AC0B146-296D-4C56-CE3C-BD8A98FE1F7C}"/>
              </a:ext>
            </a:extLst>
          </p:cNvPr>
          <p:cNvSpPr txBox="1"/>
          <p:nvPr/>
        </p:nvSpPr>
        <p:spPr>
          <a:xfrm>
            <a:off x="5752995" y="4489668"/>
            <a:ext cx="3187847" cy="502573"/>
          </a:xfrm>
          <a:prstGeom prst="rect">
            <a:avLst/>
          </a:prstGeom>
          <a:noFill/>
        </p:spPr>
        <p:txBody>
          <a:bodyPr wrap="square">
            <a:spAutoFit/>
          </a:bodyPr>
          <a:lstStyle/>
          <a:p>
            <a:r>
              <a:rPr lang="pt-BR" sz="2666" b="1" kern="100" dirty="0">
                <a:latin typeface="+mn-lt"/>
                <a:ea typeface="Aptos" panose="020B0004020202020204" pitchFamily="34" charset="0"/>
                <a:cs typeface="Times New Roman" panose="02020603050405020304" pitchFamily="18" charset="0"/>
              </a:rPr>
              <a:t>FEVEREIRO.</a:t>
            </a:r>
            <a:endParaRPr lang="pt-BR" sz="2666" dirty="0"/>
          </a:p>
        </p:txBody>
      </p:sp>
      <p:sp>
        <p:nvSpPr>
          <p:cNvPr id="12" name="CaixaDeTexto 11">
            <a:extLst>
              <a:ext uri="{FF2B5EF4-FFF2-40B4-BE49-F238E27FC236}">
                <a16:creationId xmlns:a16="http://schemas.microsoft.com/office/drawing/2014/main" id="{B16DCF8C-EF5F-FFFC-0440-E50348D79878}"/>
              </a:ext>
            </a:extLst>
          </p:cNvPr>
          <p:cNvSpPr txBox="1"/>
          <p:nvPr/>
        </p:nvSpPr>
        <p:spPr>
          <a:xfrm>
            <a:off x="6118707" y="5119349"/>
            <a:ext cx="3187847" cy="502573"/>
          </a:xfrm>
          <a:prstGeom prst="rect">
            <a:avLst/>
          </a:prstGeom>
          <a:noFill/>
        </p:spPr>
        <p:txBody>
          <a:bodyPr wrap="square">
            <a:spAutoFit/>
          </a:bodyPr>
          <a:lstStyle/>
          <a:p>
            <a:r>
              <a:rPr lang="pt-BR" sz="2666" b="1" kern="100" dirty="0">
                <a:latin typeface="+mn-lt"/>
                <a:ea typeface="Aptos" panose="020B0004020202020204" pitchFamily="34" charset="0"/>
                <a:cs typeface="Times New Roman" panose="02020603050405020304" pitchFamily="18" charset="0"/>
              </a:rPr>
              <a:t>JANEIRO.</a:t>
            </a:r>
            <a:endParaRPr lang="pt-BR" sz="2666" dirty="0"/>
          </a:p>
        </p:txBody>
      </p:sp>
      <p:sp>
        <p:nvSpPr>
          <p:cNvPr id="2" name="CaixaDeTexto 1">
            <a:extLst>
              <a:ext uri="{FF2B5EF4-FFF2-40B4-BE49-F238E27FC236}">
                <a16:creationId xmlns:a16="http://schemas.microsoft.com/office/drawing/2014/main" id="{80AA1B34-7260-3A2D-1759-0DE64889366E}"/>
              </a:ext>
            </a:extLst>
          </p:cNvPr>
          <p:cNvSpPr txBox="1"/>
          <p:nvPr/>
        </p:nvSpPr>
        <p:spPr>
          <a:xfrm>
            <a:off x="8742592" y="422253"/>
            <a:ext cx="2391837" cy="523220"/>
          </a:xfrm>
          <a:prstGeom prst="rect">
            <a:avLst/>
          </a:prstGeom>
          <a:noFill/>
        </p:spPr>
        <p:txBody>
          <a:bodyPr wrap="square">
            <a:spAutoFit/>
          </a:bodyPr>
          <a:lstStyle/>
          <a:p>
            <a:pPr marL="101600" rtl="0"/>
            <a:r>
              <a:rPr lang="pt-BR" sz="2800" b="1" i="0" strike="noStrike" dirty="0">
                <a:solidFill>
                  <a:schemeClr val="tx1"/>
                </a:solidFill>
                <a:latin typeface="Arial" panose="020B0604020202020204" pitchFamily="34" charset="0"/>
              </a:rPr>
              <a:t>CORREÇÃO</a:t>
            </a:r>
            <a:endParaRPr lang="pt-BR" sz="2800" dirty="0">
              <a:solidFill>
                <a:schemeClr val="tx1"/>
              </a:solidFill>
            </a:endParaRPr>
          </a:p>
        </p:txBody>
      </p:sp>
      <p:pic>
        <p:nvPicPr>
          <p:cNvPr id="4" name="Google Shape;184;p6">
            <a:extLst>
              <a:ext uri="{FF2B5EF4-FFF2-40B4-BE49-F238E27FC236}">
                <a16:creationId xmlns:a16="http://schemas.microsoft.com/office/drawing/2014/main" id="{13116813-0BA8-9854-5E50-FA8561D4A4E8}"/>
              </a:ext>
            </a:extLst>
          </p:cNvPr>
          <p:cNvPicPr preferRelativeResize="0">
            <a:picLocks noChangeAspect="1"/>
          </p:cNvPicPr>
          <p:nvPr/>
        </p:nvPicPr>
        <p:blipFill rotWithShape="1">
          <a:blip r:embed="rId4">
            <a:alphaModFix/>
          </a:blip>
          <a:srcRect/>
          <a:stretch/>
        </p:blipFill>
        <p:spPr>
          <a:xfrm>
            <a:off x="11289885" y="396300"/>
            <a:ext cx="414819" cy="468000"/>
          </a:xfrm>
          <a:prstGeom prst="rect">
            <a:avLst/>
          </a:prstGeom>
          <a:noFill/>
          <a:ln>
            <a:noFill/>
          </a:ln>
        </p:spPr>
      </p:pic>
    </p:spTree>
    <p:extLst>
      <p:ext uri="{BB962C8B-B14F-4D97-AF65-F5344CB8AC3E}">
        <p14:creationId xmlns:p14="http://schemas.microsoft.com/office/powerpoint/2010/main" val="22387816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g29c03e3d857_0_218"/>
          <p:cNvSpPr txBox="1">
            <a:spLocks noGrp="1"/>
          </p:cNvSpPr>
          <p:nvPr>
            <p:ph type="body" idx="1"/>
          </p:nvPr>
        </p:nvSpPr>
        <p:spPr>
          <a:prstGeom prst="rect">
            <a:avLst/>
          </a:prstGeom>
        </p:spPr>
        <p:txBody>
          <a:bodyPr spcFirstLastPara="1" wrap="square" lIns="121868" tIns="121868" rIns="121868" bIns="121868" anchor="t" anchorCtr="0">
            <a:noAutofit/>
          </a:bodyPr>
          <a:lstStyle/>
          <a:p>
            <a:pPr marL="380905" indent="-380905" eaLnBrk="0" hangingPunct="0">
              <a:spcBef>
                <a:spcPts val="347"/>
              </a:spcBef>
              <a:buClr>
                <a:srgbClr val="231F20"/>
              </a:buClr>
              <a:buSzPts val="1200"/>
              <a:tabLst>
                <a:tab pos="264094" algn="l"/>
              </a:tabLst>
            </a:pPr>
            <a:endParaRPr lang="pt-BR" sz="2399" dirty="0">
              <a:solidFill>
                <a:srgbClr val="231F20"/>
              </a:solidFill>
              <a:latin typeface="+mn-lt"/>
              <a:ea typeface="Times New Roman" panose="02020603050405020304" pitchFamily="18" charset="0"/>
              <a:cs typeface="Calibri" panose="020F0502020204030204" pitchFamily="34" charset="0"/>
            </a:endParaRPr>
          </a:p>
          <a:p>
            <a:pPr indent="-457086" eaLnBrk="0" hangingPunct="0">
              <a:spcBef>
                <a:spcPts val="180"/>
              </a:spcBef>
              <a:buClr>
                <a:srgbClr val="231F20"/>
              </a:buClr>
              <a:buSzPts val="1200"/>
              <a:buFont typeface="Arial" panose="020B0604020202020204" pitchFamily="34" charset="0"/>
              <a:buChar char="•"/>
              <a:tabLst>
                <a:tab pos="264094" algn="l"/>
              </a:tabLst>
            </a:pPr>
            <a:endParaRPr lang="pt-BR" sz="2399" dirty="0">
              <a:solidFill>
                <a:srgbClr val="231F20"/>
              </a:solidFill>
              <a:latin typeface="Calibri" panose="020F0502020204030204" pitchFamily="34" charset="0"/>
              <a:ea typeface="Times New Roman" panose="02020603050405020304" pitchFamily="18" charset="0"/>
              <a:cs typeface="Calibri" panose="020F0502020204030204" pitchFamily="34" charset="0"/>
            </a:endParaRPr>
          </a:p>
          <a:p>
            <a:pPr marL="0" indent="0" eaLnBrk="0" hangingPunct="0">
              <a:spcBef>
                <a:spcPts val="347"/>
              </a:spcBef>
              <a:buClr>
                <a:srgbClr val="231F20"/>
              </a:buClr>
              <a:buSzPts val="1200"/>
              <a:buNone/>
              <a:tabLst>
                <a:tab pos="264094" algn="l"/>
              </a:tabLst>
            </a:pPr>
            <a:endParaRPr lang="pt-BR" sz="2399" dirty="0">
              <a:solidFill>
                <a:srgbClr val="231F20"/>
              </a:solidFill>
              <a:latin typeface="Calibri" panose="020F0502020204030204" pitchFamily="34" charset="0"/>
              <a:ea typeface="Times New Roman" panose="02020603050405020304" pitchFamily="18" charset="0"/>
              <a:cs typeface="Calibri" panose="020F0502020204030204" pitchFamily="34" charset="0"/>
            </a:endParaRPr>
          </a:p>
        </p:txBody>
      </p:sp>
      <p:sp>
        <p:nvSpPr>
          <p:cNvPr id="176" name="Google Shape;176;g29c03e3d857_0_218"/>
          <p:cNvSpPr txBox="1">
            <a:spLocks noGrp="1"/>
          </p:cNvSpPr>
          <p:nvPr>
            <p:ph type="body" idx="2"/>
          </p:nvPr>
        </p:nvSpPr>
        <p:spPr>
          <a:prstGeom prst="rect">
            <a:avLst/>
          </a:prstGeom>
        </p:spPr>
        <p:txBody>
          <a:bodyPr spcFirstLastPara="1" wrap="square" lIns="121868" tIns="121868" rIns="121868" bIns="121868" anchor="t" anchorCtr="0">
            <a:noAutofit/>
          </a:bodyPr>
          <a:lstStyle/>
          <a:p>
            <a:pPr indent="-457086"/>
            <a:endParaRPr lang="pt-BR" sz="3199" dirty="0"/>
          </a:p>
          <a:p>
            <a:pPr indent="-457086"/>
            <a:endParaRPr lang="pt-BR" sz="3199" dirty="0"/>
          </a:p>
          <a:p>
            <a:pPr indent="-457086"/>
            <a:endParaRPr lang="pt-BR" dirty="0"/>
          </a:p>
          <a:p>
            <a:pPr indent="-457086"/>
            <a:endParaRPr lang="pt-BR" dirty="0"/>
          </a:p>
          <a:p>
            <a:pPr indent="-457086"/>
            <a:endParaRPr lang="pt-BR" dirty="0"/>
          </a:p>
          <a:p>
            <a:pPr marL="0" indent="0">
              <a:buNone/>
            </a:pPr>
            <a:endParaRPr lang="pt-BR" dirty="0"/>
          </a:p>
        </p:txBody>
      </p:sp>
      <p:sp>
        <p:nvSpPr>
          <p:cNvPr id="3" name="CaixaDeTexto 2">
            <a:extLst>
              <a:ext uri="{FF2B5EF4-FFF2-40B4-BE49-F238E27FC236}">
                <a16:creationId xmlns:a16="http://schemas.microsoft.com/office/drawing/2014/main" id="{398A0DDB-4695-3762-DBDF-FE50B102E6E7}"/>
              </a:ext>
            </a:extLst>
          </p:cNvPr>
          <p:cNvSpPr txBox="1"/>
          <p:nvPr/>
        </p:nvSpPr>
        <p:spPr>
          <a:xfrm>
            <a:off x="6183289" y="1014597"/>
            <a:ext cx="5543839" cy="3840991"/>
          </a:xfrm>
          <a:prstGeom prst="rect">
            <a:avLst/>
          </a:prstGeom>
          <a:noFill/>
          <a:ln>
            <a:noFill/>
          </a:ln>
        </p:spPr>
        <p:txBody>
          <a:bodyPr spcFirstLastPara="1" wrap="square" lIns="121868" tIns="121868" rIns="121868" bIns="121868" anchor="t" anchorCtr="0">
            <a:noAutofit/>
          </a:bodyPr>
          <a:lstStyle>
            <a:defPPr marR="0" lvl="0" algn="l" rtl="0">
              <a:lnSpc>
                <a:spcPct val="100000"/>
              </a:lnSpc>
              <a:spcBef>
                <a:spcPts val="0"/>
              </a:spcBef>
              <a:spcAft>
                <a:spcPts val="0"/>
              </a:spcAft>
              <a:defRPr/>
            </a:defPPr>
            <a:lvl1pPr marL="457200" indent="-355600">
              <a:buClr>
                <a:srgbClr val="74489D"/>
              </a:buClr>
              <a:buSzPts val="2000"/>
              <a:buFont typeface="Lato"/>
              <a:buChar char="●"/>
              <a:defRPr sz="2000" baseline="0">
                <a:solidFill>
                  <a:schemeClr val="dk1"/>
                </a:solidFill>
                <a:latin typeface="Arial" panose="020B0604020202020204" pitchFamily="34" charset="0"/>
                <a:ea typeface="Lato"/>
                <a:cs typeface="Lato"/>
              </a:defRPr>
            </a:lvl1pPr>
            <a:lvl2pPr marL="914400" indent="-355600">
              <a:buClr>
                <a:srgbClr val="74489D"/>
              </a:buClr>
              <a:buSzPts val="2000"/>
              <a:buFont typeface="Lato"/>
              <a:buChar char="○"/>
              <a:defRPr sz="2000">
                <a:solidFill>
                  <a:schemeClr val="dk1"/>
                </a:solidFill>
                <a:latin typeface="Lato"/>
                <a:ea typeface="Lato"/>
                <a:cs typeface="Lato"/>
              </a:defRPr>
            </a:lvl2pPr>
            <a:lvl3pPr marL="1371600" indent="-355600">
              <a:buClr>
                <a:srgbClr val="74489D"/>
              </a:buClr>
              <a:buSzPts val="2000"/>
              <a:buFont typeface="Lato"/>
              <a:buChar char="○"/>
              <a:defRPr sz="2000">
                <a:solidFill>
                  <a:schemeClr val="dk1"/>
                </a:solidFill>
                <a:latin typeface="Lato"/>
                <a:ea typeface="Lato"/>
                <a:cs typeface="Lato"/>
              </a:defRPr>
            </a:lvl3pPr>
            <a:lvl4pPr marL="1828800" indent="-355600">
              <a:buClr>
                <a:srgbClr val="74489D"/>
              </a:buClr>
              <a:buSzPts val="2000"/>
              <a:buFont typeface="Lato"/>
              <a:buChar char="○"/>
              <a:defRPr sz="2000">
                <a:solidFill>
                  <a:schemeClr val="dk1"/>
                </a:solidFill>
                <a:latin typeface="Lato"/>
                <a:ea typeface="Lato"/>
                <a:cs typeface="Lato"/>
              </a:defRPr>
            </a:lvl4pPr>
            <a:lvl5pPr marL="2286000" indent="-355600">
              <a:buClr>
                <a:srgbClr val="74489D"/>
              </a:buClr>
              <a:buSzPts val="2000"/>
              <a:buFont typeface="Lato"/>
              <a:buChar char="○"/>
              <a:defRPr sz="2000">
                <a:solidFill>
                  <a:schemeClr val="dk1"/>
                </a:solidFill>
                <a:latin typeface="Lato"/>
                <a:ea typeface="Lato"/>
                <a:cs typeface="Lato"/>
              </a:defRPr>
            </a:lvl5pPr>
            <a:lvl6pPr marL="2743200" indent="-355600">
              <a:buClr>
                <a:srgbClr val="74489D"/>
              </a:buClr>
              <a:buSzPts val="2000"/>
              <a:buFont typeface="Lato"/>
              <a:buChar char="○"/>
              <a:defRPr sz="2000">
                <a:solidFill>
                  <a:schemeClr val="dk1"/>
                </a:solidFill>
                <a:latin typeface="Lato"/>
                <a:ea typeface="Lato"/>
                <a:cs typeface="Lato"/>
              </a:defRPr>
            </a:lvl6pPr>
            <a:lvl7pPr marL="3200400" indent="-355600">
              <a:buClr>
                <a:srgbClr val="74489D"/>
              </a:buClr>
              <a:buSzPts val="2000"/>
              <a:buFont typeface="Lato"/>
              <a:buChar char="○"/>
              <a:defRPr sz="2000">
                <a:solidFill>
                  <a:schemeClr val="dk1"/>
                </a:solidFill>
                <a:latin typeface="Lato"/>
                <a:ea typeface="Lato"/>
                <a:cs typeface="Lato"/>
              </a:defRPr>
            </a:lvl7pPr>
            <a:lvl8pPr marL="3657600" indent="-355600">
              <a:buClr>
                <a:srgbClr val="74489D"/>
              </a:buClr>
              <a:buSzPts val="2000"/>
              <a:buFont typeface="Lato"/>
              <a:buChar char="○"/>
              <a:defRPr sz="2000">
                <a:solidFill>
                  <a:schemeClr val="dk1"/>
                </a:solidFill>
                <a:latin typeface="Lato"/>
                <a:ea typeface="Lato"/>
                <a:cs typeface="Lato"/>
              </a:defRPr>
            </a:lvl8pPr>
            <a:lvl9pPr marL="4114800" indent="-355600">
              <a:buClr>
                <a:srgbClr val="74489D"/>
              </a:buClr>
              <a:buSzPts val="2000"/>
              <a:buFont typeface="Lato"/>
              <a:buChar char="○"/>
              <a:defRPr sz="2000">
                <a:solidFill>
                  <a:schemeClr val="dk1"/>
                </a:solidFill>
                <a:latin typeface="Lato"/>
                <a:ea typeface="Lato"/>
                <a:cs typeface="Lato"/>
              </a:defRPr>
            </a:lvl9pPr>
          </a:lstStyle>
          <a:p>
            <a:pPr marL="342000" indent="-342000">
              <a:spcAft>
                <a:spcPts val="1200"/>
              </a:spcAft>
              <a:buSzPct val="100000"/>
              <a:buFont typeface="Fonte do Sistema Regular"/>
              <a:buChar char="●"/>
            </a:pPr>
            <a:r>
              <a:rPr lang="pt-BR" sz="2600" dirty="0"/>
              <a:t>RECONHECER A RELAÇÃO ENTRE DIA DA SEMANA E DIA DO MÊS POR MEIO DO USO DO CALENDÁRIO;</a:t>
            </a:r>
          </a:p>
          <a:p>
            <a:pPr marL="342000" indent="-342000">
              <a:spcAft>
                <a:spcPts val="1200"/>
              </a:spcAft>
              <a:buSzPct val="100000"/>
              <a:buFont typeface="Fonte do Sistema Regular"/>
              <a:buChar char="●"/>
            </a:pPr>
            <a:r>
              <a:rPr lang="pt-BR" sz="2600" dirty="0"/>
              <a:t>REGISTRAR DATAS CONVENCIONALMENTE.</a:t>
            </a:r>
          </a:p>
        </p:txBody>
      </p:sp>
      <p:sp>
        <p:nvSpPr>
          <p:cNvPr id="4" name="CaixaDeTexto 3">
            <a:extLst>
              <a:ext uri="{FF2B5EF4-FFF2-40B4-BE49-F238E27FC236}">
                <a16:creationId xmlns:a16="http://schemas.microsoft.com/office/drawing/2014/main" id="{AE9E0054-2106-DE2B-2EBB-A596DEECCAF9}"/>
              </a:ext>
            </a:extLst>
          </p:cNvPr>
          <p:cNvSpPr txBox="1"/>
          <p:nvPr/>
        </p:nvSpPr>
        <p:spPr>
          <a:xfrm>
            <a:off x="342810" y="1014597"/>
            <a:ext cx="5543839" cy="1764126"/>
          </a:xfrm>
          <a:prstGeom prst="rect">
            <a:avLst/>
          </a:prstGeom>
          <a:noFill/>
          <a:ln>
            <a:noFill/>
          </a:ln>
        </p:spPr>
        <p:txBody>
          <a:bodyPr spcFirstLastPara="1" wrap="square" lIns="121868" tIns="121868" rIns="121868" bIns="121868" anchor="t" anchorCtr="0">
            <a:noAutofit/>
          </a:bodyPr>
          <a:lstStyle>
            <a:defPPr marR="0" lvl="0" algn="l" rtl="0">
              <a:lnSpc>
                <a:spcPct val="100000"/>
              </a:lnSpc>
              <a:spcBef>
                <a:spcPts val="0"/>
              </a:spcBef>
              <a:spcAft>
                <a:spcPts val="0"/>
              </a:spcAft>
              <a:defRPr/>
            </a:defPPr>
            <a:lvl1pPr marL="457200" indent="-355600">
              <a:buClr>
                <a:srgbClr val="74489D"/>
              </a:buClr>
              <a:buSzPts val="2000"/>
              <a:buFont typeface="Lato"/>
              <a:buChar char="●"/>
              <a:defRPr sz="2000" baseline="0">
                <a:solidFill>
                  <a:schemeClr val="dk1"/>
                </a:solidFill>
                <a:latin typeface="Arial" panose="020B0604020202020204" pitchFamily="34" charset="0"/>
                <a:ea typeface="Lato"/>
                <a:cs typeface="Lato"/>
              </a:defRPr>
            </a:lvl1pPr>
            <a:lvl2pPr marL="914400" indent="-355600">
              <a:buClr>
                <a:srgbClr val="74489D"/>
              </a:buClr>
              <a:buSzPts val="2000"/>
              <a:buFont typeface="Lato"/>
              <a:buChar char="○"/>
              <a:defRPr sz="2000">
                <a:solidFill>
                  <a:schemeClr val="dk1"/>
                </a:solidFill>
                <a:latin typeface="Lato"/>
                <a:ea typeface="Lato"/>
                <a:cs typeface="Lato"/>
              </a:defRPr>
            </a:lvl2pPr>
            <a:lvl3pPr marL="1371600" indent="-355600">
              <a:buClr>
                <a:srgbClr val="74489D"/>
              </a:buClr>
              <a:buSzPts val="2000"/>
              <a:buFont typeface="Lato"/>
              <a:buChar char="○"/>
              <a:defRPr sz="2000">
                <a:solidFill>
                  <a:schemeClr val="dk1"/>
                </a:solidFill>
                <a:latin typeface="Lato"/>
                <a:ea typeface="Lato"/>
                <a:cs typeface="Lato"/>
              </a:defRPr>
            </a:lvl3pPr>
            <a:lvl4pPr marL="1828800" indent="-355600">
              <a:buClr>
                <a:srgbClr val="74489D"/>
              </a:buClr>
              <a:buSzPts val="2000"/>
              <a:buFont typeface="Lato"/>
              <a:buChar char="○"/>
              <a:defRPr sz="2000">
                <a:solidFill>
                  <a:schemeClr val="dk1"/>
                </a:solidFill>
                <a:latin typeface="Lato"/>
                <a:ea typeface="Lato"/>
                <a:cs typeface="Lato"/>
              </a:defRPr>
            </a:lvl4pPr>
            <a:lvl5pPr marL="2286000" indent="-355600">
              <a:buClr>
                <a:srgbClr val="74489D"/>
              </a:buClr>
              <a:buSzPts val="2000"/>
              <a:buFont typeface="Lato"/>
              <a:buChar char="○"/>
              <a:defRPr sz="2000">
                <a:solidFill>
                  <a:schemeClr val="dk1"/>
                </a:solidFill>
                <a:latin typeface="Lato"/>
                <a:ea typeface="Lato"/>
                <a:cs typeface="Lato"/>
              </a:defRPr>
            </a:lvl5pPr>
            <a:lvl6pPr marL="2743200" indent="-355600">
              <a:buClr>
                <a:srgbClr val="74489D"/>
              </a:buClr>
              <a:buSzPts val="2000"/>
              <a:buFont typeface="Lato"/>
              <a:buChar char="○"/>
              <a:defRPr sz="2000">
                <a:solidFill>
                  <a:schemeClr val="dk1"/>
                </a:solidFill>
                <a:latin typeface="Lato"/>
                <a:ea typeface="Lato"/>
                <a:cs typeface="Lato"/>
              </a:defRPr>
            </a:lvl6pPr>
            <a:lvl7pPr marL="3200400" indent="-355600">
              <a:buClr>
                <a:srgbClr val="74489D"/>
              </a:buClr>
              <a:buSzPts val="2000"/>
              <a:buFont typeface="Lato"/>
              <a:buChar char="○"/>
              <a:defRPr sz="2000">
                <a:solidFill>
                  <a:schemeClr val="dk1"/>
                </a:solidFill>
                <a:latin typeface="Lato"/>
                <a:ea typeface="Lato"/>
                <a:cs typeface="Lato"/>
              </a:defRPr>
            </a:lvl7pPr>
            <a:lvl8pPr marL="3657600" indent="-355600">
              <a:buClr>
                <a:srgbClr val="74489D"/>
              </a:buClr>
              <a:buSzPts val="2000"/>
              <a:buFont typeface="Lato"/>
              <a:buChar char="○"/>
              <a:defRPr sz="2000">
                <a:solidFill>
                  <a:schemeClr val="dk1"/>
                </a:solidFill>
                <a:latin typeface="Lato"/>
                <a:ea typeface="Lato"/>
                <a:cs typeface="Lato"/>
              </a:defRPr>
            </a:lvl8pPr>
            <a:lvl9pPr marL="4114800" indent="-355600">
              <a:buClr>
                <a:srgbClr val="74489D"/>
              </a:buClr>
              <a:buSzPts val="2000"/>
              <a:buFont typeface="Lato"/>
              <a:buChar char="○"/>
              <a:defRPr sz="2000">
                <a:solidFill>
                  <a:schemeClr val="dk1"/>
                </a:solidFill>
                <a:latin typeface="Lato"/>
                <a:ea typeface="Lato"/>
                <a:cs typeface="Lato"/>
              </a:defRPr>
            </a:lvl9pPr>
          </a:lstStyle>
          <a:p>
            <a:pPr marL="342000" indent="-342000">
              <a:spcAft>
                <a:spcPts val="1200"/>
              </a:spcAft>
              <a:buSzPct val="100000"/>
              <a:buFont typeface="Fonte do Sistema Regular"/>
              <a:buChar char="●"/>
            </a:pPr>
            <a:r>
              <a:rPr lang="pt-BR" sz="2600" dirty="0"/>
              <a:t>USO DO CALENDÁRIO E DO REGISTRO CONVENCIONAL DAS DATAS.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g29c03e3d857_0_223"/>
          <p:cNvSpPr txBox="1">
            <a:spLocks noGrp="1"/>
          </p:cNvSpPr>
          <p:nvPr>
            <p:ph type="body" idx="1"/>
          </p:nvPr>
        </p:nvSpPr>
        <p:spPr>
          <a:prstGeom prst="rect">
            <a:avLst/>
          </a:prstGeom>
        </p:spPr>
        <p:txBody>
          <a:bodyPr spcFirstLastPara="1" wrap="square" lIns="121868" tIns="121868" rIns="121868" bIns="121868" anchor="t" anchorCtr="0">
            <a:noAutofit/>
          </a:bodyPr>
          <a:lstStyle/>
          <a:p>
            <a:pPr marL="0" indent="0">
              <a:buNone/>
            </a:pPr>
            <a:endParaRPr lang="pt-BR" dirty="0">
              <a:effectLst/>
              <a:latin typeface="Segoe UI" panose="020B0502040204020203" pitchFamily="34" charset="0"/>
            </a:endParaRPr>
          </a:p>
          <a:p>
            <a:pPr marL="0" indent="0">
              <a:buNone/>
            </a:pPr>
            <a:endParaRPr lang="pt-BR" dirty="0">
              <a:latin typeface="Segoe UI" panose="020B0502040204020203" pitchFamily="34" charset="0"/>
            </a:endParaRPr>
          </a:p>
          <a:p>
            <a:pPr marL="0" indent="0">
              <a:buNone/>
            </a:pPr>
            <a:endParaRPr lang="pt-BR" dirty="0">
              <a:effectLst/>
              <a:latin typeface="Segoe UI" panose="020B0502040204020203" pitchFamily="34" charset="0"/>
            </a:endParaRPr>
          </a:p>
          <a:p>
            <a:pPr marL="0" indent="0">
              <a:buNone/>
            </a:pPr>
            <a:endParaRPr dirty="0"/>
          </a:p>
        </p:txBody>
      </p:sp>
      <p:sp>
        <p:nvSpPr>
          <p:cNvPr id="3" name="CaixaDeTexto 2">
            <a:extLst>
              <a:ext uri="{FF2B5EF4-FFF2-40B4-BE49-F238E27FC236}">
                <a16:creationId xmlns:a16="http://schemas.microsoft.com/office/drawing/2014/main" id="{9E249C0C-FBEC-E65A-B16A-2D0A68145A0A}"/>
              </a:ext>
            </a:extLst>
          </p:cNvPr>
          <p:cNvSpPr txBox="1"/>
          <p:nvPr/>
        </p:nvSpPr>
        <p:spPr>
          <a:xfrm>
            <a:off x="4333804" y="673818"/>
            <a:ext cx="7550300" cy="1387175"/>
          </a:xfrm>
          <a:prstGeom prst="rect">
            <a:avLst/>
          </a:prstGeom>
          <a:noFill/>
        </p:spPr>
        <p:txBody>
          <a:bodyPr wrap="square">
            <a:spAutoFit/>
          </a:bodyPr>
          <a:lstStyle/>
          <a:p>
            <a:pPr marL="457086" indent="-457086" eaLnBrk="0" hangingPunct="0">
              <a:spcBef>
                <a:spcPts val="347"/>
              </a:spcBef>
              <a:buClr>
                <a:srgbClr val="231F20"/>
              </a:buClr>
              <a:buSzPts val="1200"/>
              <a:buFont typeface="Arial" panose="020B0604020202020204" pitchFamily="34" charset="0"/>
              <a:buChar char="•"/>
              <a:tabLst>
                <a:tab pos="264094" algn="l"/>
              </a:tabLst>
            </a:pPr>
            <a:endParaRPr lang="pt-BR" sz="2666" dirty="0">
              <a:solidFill>
                <a:srgbClr val="231F20"/>
              </a:solidFill>
              <a:latin typeface="+mn-lt"/>
              <a:ea typeface="Times New Roman" panose="02020603050405020304" pitchFamily="18" charset="0"/>
              <a:cs typeface="Calibri" panose="020F0502020204030204" pitchFamily="34" charset="0"/>
            </a:endParaRPr>
          </a:p>
          <a:p>
            <a:pPr marL="457086" indent="-457086" eaLnBrk="0" hangingPunct="0">
              <a:spcBef>
                <a:spcPts val="180"/>
              </a:spcBef>
              <a:buClr>
                <a:srgbClr val="231F20"/>
              </a:buClr>
              <a:buSzPts val="1200"/>
              <a:buFont typeface="Arial" panose="020B0604020202020204" pitchFamily="34" charset="0"/>
              <a:buChar char="•"/>
              <a:tabLst>
                <a:tab pos="264094" algn="l"/>
              </a:tabLst>
            </a:pPr>
            <a:endParaRPr lang="pt-BR" sz="2666" dirty="0">
              <a:solidFill>
                <a:srgbClr val="231F20"/>
              </a:solidFill>
              <a:latin typeface="Calibri" panose="020F0502020204030204" pitchFamily="34" charset="0"/>
              <a:ea typeface="Times New Roman" panose="02020603050405020304" pitchFamily="18" charset="0"/>
              <a:cs typeface="Calibri" panose="020F0502020204030204" pitchFamily="34" charset="0"/>
            </a:endParaRPr>
          </a:p>
          <a:p>
            <a:pPr marL="457086" indent="-457086" eaLnBrk="0" hangingPunct="0">
              <a:spcBef>
                <a:spcPts val="347"/>
              </a:spcBef>
              <a:buClr>
                <a:srgbClr val="231F20"/>
              </a:buClr>
              <a:buSzPts val="1200"/>
              <a:buFont typeface="Arial" panose="020B0604020202020204" pitchFamily="34" charset="0"/>
              <a:buChar char="•"/>
              <a:tabLst>
                <a:tab pos="264094" algn="l"/>
              </a:tabLst>
            </a:pPr>
            <a:endParaRPr lang="pt-BR" sz="2666" dirty="0">
              <a:solidFill>
                <a:srgbClr val="231F20"/>
              </a:solidFill>
              <a:latin typeface="+mn-lt"/>
              <a:ea typeface="Times New Roman" panose="02020603050405020304" pitchFamily="18" charset="0"/>
              <a:cs typeface="Calibri" panose="020F0502020204030204" pitchFamily="34" charset="0"/>
            </a:endParaRPr>
          </a:p>
        </p:txBody>
      </p:sp>
      <p:sp>
        <p:nvSpPr>
          <p:cNvPr id="2" name="CaixaDeTexto 1">
            <a:extLst>
              <a:ext uri="{FF2B5EF4-FFF2-40B4-BE49-F238E27FC236}">
                <a16:creationId xmlns:a16="http://schemas.microsoft.com/office/drawing/2014/main" id="{02F727D9-BE82-F683-6F5B-30021EDE1FD6}"/>
              </a:ext>
            </a:extLst>
          </p:cNvPr>
          <p:cNvSpPr txBox="1"/>
          <p:nvPr/>
        </p:nvSpPr>
        <p:spPr>
          <a:xfrm>
            <a:off x="5034853" y="1419091"/>
            <a:ext cx="5907068" cy="3876548"/>
          </a:xfrm>
          <a:prstGeom prst="rect">
            <a:avLst/>
          </a:prstGeom>
          <a:noFill/>
          <a:ln>
            <a:noFill/>
          </a:ln>
        </p:spPr>
        <p:txBody>
          <a:bodyPr spcFirstLastPara="1" wrap="square" lIns="121868" tIns="121868" rIns="121868" bIns="121868" anchor="t" anchorCtr="0">
            <a:noAutofit/>
          </a:bodyPr>
          <a:lstStyle>
            <a:defPPr marR="0" lvl="0" algn="l" rtl="0">
              <a:lnSpc>
                <a:spcPct val="100000"/>
              </a:lnSpc>
              <a:spcBef>
                <a:spcPts val="0"/>
              </a:spcBef>
              <a:spcAft>
                <a:spcPts val="0"/>
              </a:spcAft>
            </a:defPPr>
            <a:lvl1pPr marL="457200" indent="-355600">
              <a:buClr>
                <a:srgbClr val="74489D"/>
              </a:buClr>
              <a:buSzPts val="2000"/>
              <a:buFont typeface="Lato"/>
              <a:buChar char="●"/>
              <a:defRPr sz="2000" baseline="0">
                <a:solidFill>
                  <a:schemeClr val="dk1"/>
                </a:solidFill>
                <a:latin typeface="Arial" panose="020B0604020202020204" pitchFamily="34" charset="0"/>
                <a:ea typeface="Lato"/>
                <a:cs typeface="Lato"/>
                <a:sym typeface="Lato"/>
              </a:defRPr>
            </a:lvl1pPr>
            <a:lvl2pPr marL="914400" indent="-355600">
              <a:buClr>
                <a:srgbClr val="74489D"/>
              </a:buClr>
              <a:buSzPts val="2000"/>
              <a:buFont typeface="Lato"/>
              <a:buChar char="○"/>
              <a:defRPr sz="2000">
                <a:solidFill>
                  <a:schemeClr val="dk1"/>
                </a:solidFill>
                <a:latin typeface="Lato"/>
                <a:ea typeface="Lato"/>
                <a:cs typeface="Lato"/>
                <a:sym typeface="Lato"/>
              </a:defRPr>
            </a:lvl2pPr>
            <a:lvl3pPr marL="1371600" indent="-355600">
              <a:buClr>
                <a:srgbClr val="74489D"/>
              </a:buClr>
              <a:buSzPts val="2000"/>
              <a:buFont typeface="Lato"/>
              <a:buChar char="○"/>
              <a:defRPr sz="2000">
                <a:solidFill>
                  <a:schemeClr val="dk1"/>
                </a:solidFill>
                <a:latin typeface="Lato"/>
                <a:ea typeface="Lato"/>
                <a:cs typeface="Lato"/>
                <a:sym typeface="Lato"/>
              </a:defRPr>
            </a:lvl3pPr>
            <a:lvl4pPr marL="1828800" indent="-355600">
              <a:buClr>
                <a:srgbClr val="74489D"/>
              </a:buClr>
              <a:buSzPts val="2000"/>
              <a:buFont typeface="Lato"/>
              <a:buChar char="○"/>
              <a:defRPr sz="2000">
                <a:solidFill>
                  <a:schemeClr val="dk1"/>
                </a:solidFill>
                <a:latin typeface="Lato"/>
                <a:ea typeface="Lato"/>
                <a:cs typeface="Lato"/>
                <a:sym typeface="Lato"/>
              </a:defRPr>
            </a:lvl4pPr>
            <a:lvl5pPr marL="2286000" indent="-355600">
              <a:buClr>
                <a:srgbClr val="74489D"/>
              </a:buClr>
              <a:buSzPts val="2000"/>
              <a:buFont typeface="Lato"/>
              <a:buChar char="○"/>
              <a:defRPr sz="2000">
                <a:solidFill>
                  <a:schemeClr val="dk1"/>
                </a:solidFill>
                <a:latin typeface="Lato"/>
                <a:ea typeface="Lato"/>
                <a:cs typeface="Lato"/>
                <a:sym typeface="Lato"/>
              </a:defRPr>
            </a:lvl5pPr>
            <a:lvl6pPr marL="2743200" indent="-355600">
              <a:buClr>
                <a:srgbClr val="74489D"/>
              </a:buClr>
              <a:buSzPts val="2000"/>
              <a:buFont typeface="Lato"/>
              <a:buChar char="○"/>
              <a:defRPr sz="2000">
                <a:solidFill>
                  <a:schemeClr val="dk1"/>
                </a:solidFill>
                <a:latin typeface="Lato"/>
                <a:ea typeface="Lato"/>
                <a:cs typeface="Lato"/>
                <a:sym typeface="Lato"/>
              </a:defRPr>
            </a:lvl6pPr>
            <a:lvl7pPr marL="3200400" indent="-355600">
              <a:buClr>
                <a:srgbClr val="74489D"/>
              </a:buClr>
              <a:buSzPts val="2000"/>
              <a:buFont typeface="Lato"/>
              <a:buChar char="○"/>
              <a:defRPr sz="2000">
                <a:solidFill>
                  <a:schemeClr val="dk1"/>
                </a:solidFill>
                <a:latin typeface="Lato"/>
                <a:ea typeface="Lato"/>
                <a:cs typeface="Lato"/>
                <a:sym typeface="Lato"/>
              </a:defRPr>
            </a:lvl7pPr>
            <a:lvl8pPr marL="3657600" indent="-355600">
              <a:buClr>
                <a:srgbClr val="74489D"/>
              </a:buClr>
              <a:buSzPts val="2000"/>
              <a:buFont typeface="Lato"/>
              <a:buChar char="○"/>
              <a:defRPr sz="2000">
                <a:solidFill>
                  <a:schemeClr val="dk1"/>
                </a:solidFill>
                <a:latin typeface="Lato"/>
                <a:ea typeface="Lato"/>
                <a:cs typeface="Lato"/>
                <a:sym typeface="Lato"/>
              </a:defRPr>
            </a:lvl8pPr>
            <a:lvl9pPr marL="4114800" indent="-355600">
              <a:buClr>
                <a:srgbClr val="74489D"/>
              </a:buClr>
              <a:buSzPts val="2000"/>
              <a:buFont typeface="Lato"/>
              <a:buChar char="○"/>
              <a:defRPr sz="2000">
                <a:solidFill>
                  <a:schemeClr val="dk1"/>
                </a:solidFill>
                <a:latin typeface="Lato"/>
                <a:ea typeface="Lato"/>
                <a:cs typeface="Lato"/>
                <a:sym typeface="Lato"/>
              </a:defRPr>
            </a:lvl9pPr>
          </a:lstStyle>
          <a:p>
            <a:pPr>
              <a:spcAft>
                <a:spcPts val="800"/>
              </a:spcAft>
            </a:pPr>
            <a:r>
              <a:rPr lang="pt-BR" sz="2666" dirty="0"/>
              <a:t>RECONHECEMOS A RELAÇÃO ENTRE DIA DA SEMANA E DIA DO MÊS POR MEIO DO USO DO CALENDÁRIO;</a:t>
            </a:r>
          </a:p>
          <a:p>
            <a:pPr>
              <a:spcAft>
                <a:spcPts val="800"/>
              </a:spcAft>
            </a:pPr>
            <a:r>
              <a:rPr lang="pt-BR" sz="2666" dirty="0"/>
              <a:t>REGISTRAMOS DATAS CONVENCIONALMENTE.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65;p42">
            <a:extLst>
              <a:ext uri="{FF2B5EF4-FFF2-40B4-BE49-F238E27FC236}">
                <a16:creationId xmlns:a16="http://schemas.microsoft.com/office/drawing/2014/main" id="{A4E64FA2-35C7-DE97-F9A9-63F9A18CB25F}"/>
              </a:ext>
            </a:extLst>
          </p:cNvPr>
          <p:cNvSpPr txBox="1">
            <a:spLocks/>
          </p:cNvSpPr>
          <p:nvPr/>
        </p:nvSpPr>
        <p:spPr>
          <a:xfrm>
            <a:off x="590840" y="1134618"/>
            <a:ext cx="11007143" cy="5221803"/>
          </a:xfrm>
          <a:prstGeom prst="rect">
            <a:avLst/>
          </a:prstGeom>
          <a:noFill/>
          <a:ln>
            <a:noFill/>
          </a:ln>
        </p:spPr>
        <p:txBody>
          <a:bodyPr spcFirstLastPara="1" wrap="square" lIns="162491" tIns="162491" rIns="162491" bIns="162491" anchor="t" anchorCtr="0">
            <a:spAutoFit/>
          </a:bodyPr>
          <a:lstStyle>
            <a:defPPr marR="0" lvl="0" algn="l" rtl="0">
              <a:lnSpc>
                <a:spcPct val="100000"/>
              </a:lnSpc>
              <a:spcBef>
                <a:spcPts val="0"/>
              </a:spcBef>
              <a:spcAft>
                <a:spcPts val="0"/>
              </a:spcAft>
              <a:defRPr/>
            </a:defPPr>
            <a:lvl1pPr marL="457200" marR="0" lvl="0" indent="-381000" algn="l" rtl="0">
              <a:lnSpc>
                <a:spcPct val="115000"/>
              </a:lnSpc>
              <a:spcBef>
                <a:spcPts val="0"/>
              </a:spcBef>
              <a:spcAft>
                <a:spcPts val="0"/>
              </a:spcAft>
              <a:buClr>
                <a:schemeClr val="dk1"/>
              </a:buClr>
              <a:buSzPts val="2400"/>
              <a:buFont typeface="Verdana"/>
              <a:buChar char="●"/>
              <a:defRPr sz="2400" b="0" i="0" u="none" strike="noStrike" cap="none" baseline="0">
                <a:solidFill>
                  <a:schemeClr val="dk1"/>
                </a:solidFill>
                <a:latin typeface="Verdana"/>
                <a:ea typeface="Verdana"/>
                <a:cs typeface="Verdana"/>
                <a:sym typeface="Verdana"/>
              </a:defRPr>
            </a:lvl1pPr>
            <a:lvl2pPr marL="914400" marR="0" lvl="1" indent="-381000" algn="l" rtl="0">
              <a:lnSpc>
                <a:spcPct val="115000"/>
              </a:lnSpc>
              <a:spcBef>
                <a:spcPts val="0"/>
              </a:spcBef>
              <a:spcAft>
                <a:spcPts val="0"/>
              </a:spcAft>
              <a:buClr>
                <a:schemeClr val="dk1"/>
              </a:buClr>
              <a:buSzPts val="2400"/>
              <a:buFont typeface="Verdana"/>
              <a:buChar char="○"/>
              <a:defRPr sz="2400" b="0" i="0" u="none" strike="noStrike" cap="none">
                <a:solidFill>
                  <a:schemeClr val="dk1"/>
                </a:solidFill>
                <a:latin typeface="Verdana"/>
                <a:ea typeface="Verdana"/>
                <a:cs typeface="Verdana"/>
                <a:sym typeface="Verdana"/>
              </a:defRPr>
            </a:lvl2pPr>
            <a:lvl3pPr marL="1371600" marR="0" lvl="2" indent="-381000" algn="l" rtl="0">
              <a:lnSpc>
                <a:spcPct val="115000"/>
              </a:lnSpc>
              <a:spcBef>
                <a:spcPts val="0"/>
              </a:spcBef>
              <a:spcAft>
                <a:spcPts val="0"/>
              </a:spcAft>
              <a:buClr>
                <a:schemeClr val="dk1"/>
              </a:buClr>
              <a:buSzPts val="2400"/>
              <a:buFont typeface="Verdana"/>
              <a:buChar char="■"/>
              <a:defRPr sz="2400" b="0" i="0" u="none" strike="noStrike" cap="none">
                <a:solidFill>
                  <a:schemeClr val="dk1"/>
                </a:solidFill>
                <a:latin typeface="Verdana"/>
                <a:ea typeface="Verdana"/>
                <a:cs typeface="Verdana"/>
                <a:sym typeface="Verdana"/>
              </a:defRPr>
            </a:lvl3pPr>
            <a:lvl4pPr marL="1828800" marR="0" lvl="3" indent="-381000" algn="l" rtl="0">
              <a:lnSpc>
                <a:spcPct val="115000"/>
              </a:lnSpc>
              <a:spcBef>
                <a:spcPts val="0"/>
              </a:spcBef>
              <a:spcAft>
                <a:spcPts val="0"/>
              </a:spcAft>
              <a:buClr>
                <a:schemeClr val="dk1"/>
              </a:buClr>
              <a:buSzPts val="2400"/>
              <a:buFont typeface="Verdana"/>
              <a:buChar char="●"/>
              <a:defRPr sz="2400" b="0" i="0" u="none" strike="noStrike" cap="none">
                <a:solidFill>
                  <a:schemeClr val="dk1"/>
                </a:solidFill>
                <a:latin typeface="Verdana"/>
                <a:ea typeface="Verdana"/>
                <a:cs typeface="Verdana"/>
                <a:sym typeface="Verdana"/>
              </a:defRPr>
            </a:lvl4pPr>
            <a:lvl5pPr marL="2286000" marR="0" lvl="4" indent="-381000" algn="l" rtl="0">
              <a:lnSpc>
                <a:spcPct val="115000"/>
              </a:lnSpc>
              <a:spcBef>
                <a:spcPts val="0"/>
              </a:spcBef>
              <a:spcAft>
                <a:spcPts val="0"/>
              </a:spcAft>
              <a:buClr>
                <a:schemeClr val="dk1"/>
              </a:buClr>
              <a:buSzPts val="2400"/>
              <a:buFont typeface="Verdana"/>
              <a:buChar char="○"/>
              <a:defRPr sz="2400" b="0" i="0" u="none" strike="noStrike" cap="none">
                <a:solidFill>
                  <a:schemeClr val="dk1"/>
                </a:solidFill>
                <a:latin typeface="Verdana"/>
                <a:ea typeface="Verdana"/>
                <a:cs typeface="Verdana"/>
                <a:sym typeface="Verdana"/>
              </a:defRPr>
            </a:lvl5pPr>
            <a:lvl6pPr marL="2743200" marR="0" lvl="5" indent="-381000" algn="l" rtl="0">
              <a:lnSpc>
                <a:spcPct val="115000"/>
              </a:lnSpc>
              <a:spcBef>
                <a:spcPts val="0"/>
              </a:spcBef>
              <a:spcAft>
                <a:spcPts val="0"/>
              </a:spcAft>
              <a:buClr>
                <a:schemeClr val="dk1"/>
              </a:buClr>
              <a:buSzPts val="2400"/>
              <a:buFont typeface="Verdana"/>
              <a:buChar char="■"/>
              <a:defRPr sz="2400" b="0" i="0" u="none" strike="noStrike" cap="none">
                <a:solidFill>
                  <a:schemeClr val="dk1"/>
                </a:solidFill>
                <a:latin typeface="Verdana"/>
                <a:ea typeface="Verdana"/>
                <a:cs typeface="Verdana"/>
                <a:sym typeface="Verdana"/>
              </a:defRPr>
            </a:lvl6pPr>
            <a:lvl7pPr marL="3200400" marR="0" lvl="6" indent="-381000" algn="l" rtl="0">
              <a:lnSpc>
                <a:spcPct val="115000"/>
              </a:lnSpc>
              <a:spcBef>
                <a:spcPts val="0"/>
              </a:spcBef>
              <a:spcAft>
                <a:spcPts val="0"/>
              </a:spcAft>
              <a:buClr>
                <a:schemeClr val="dk1"/>
              </a:buClr>
              <a:buSzPts val="2400"/>
              <a:buFont typeface="Verdana"/>
              <a:buChar char="●"/>
              <a:defRPr sz="2400" b="0" i="0" u="none" strike="noStrike" cap="none">
                <a:solidFill>
                  <a:schemeClr val="dk1"/>
                </a:solidFill>
                <a:latin typeface="Verdana"/>
                <a:ea typeface="Verdana"/>
                <a:cs typeface="Verdana"/>
                <a:sym typeface="Verdana"/>
              </a:defRPr>
            </a:lvl7pPr>
            <a:lvl8pPr marL="3657600" marR="0" lvl="7" indent="-381000" algn="l" rtl="0">
              <a:lnSpc>
                <a:spcPct val="115000"/>
              </a:lnSpc>
              <a:spcBef>
                <a:spcPts val="0"/>
              </a:spcBef>
              <a:spcAft>
                <a:spcPts val="0"/>
              </a:spcAft>
              <a:buClr>
                <a:schemeClr val="dk1"/>
              </a:buClr>
              <a:buSzPts val="2400"/>
              <a:buFont typeface="Verdana"/>
              <a:buChar char="○"/>
              <a:defRPr sz="2400" b="0" i="0" u="none" strike="noStrike" cap="none">
                <a:solidFill>
                  <a:schemeClr val="dk1"/>
                </a:solidFill>
                <a:latin typeface="Verdana"/>
                <a:ea typeface="Verdana"/>
                <a:cs typeface="Verdana"/>
                <a:sym typeface="Verdana"/>
              </a:defRPr>
            </a:lvl8pPr>
            <a:lvl9pPr marL="4114800" marR="0" lvl="8" indent="-381000" algn="l" rtl="0">
              <a:lnSpc>
                <a:spcPct val="115000"/>
              </a:lnSpc>
              <a:spcBef>
                <a:spcPts val="0"/>
              </a:spcBef>
              <a:spcAft>
                <a:spcPts val="0"/>
              </a:spcAft>
              <a:buClr>
                <a:schemeClr val="dk1"/>
              </a:buClr>
              <a:buSzPts val="2400"/>
              <a:buFont typeface="Verdana"/>
              <a:buChar char="■"/>
              <a:defRPr sz="2400" b="0" i="0" u="none" strike="noStrike" cap="none">
                <a:solidFill>
                  <a:schemeClr val="dk1"/>
                </a:solidFill>
                <a:latin typeface="Verdana"/>
                <a:ea typeface="Verdana"/>
                <a:cs typeface="Verdana"/>
                <a:sym typeface="Verdana"/>
              </a:defRPr>
            </a:lvl9pPr>
          </a:lstStyle>
          <a:p>
            <a:pPr marL="0" indent="0">
              <a:lnSpc>
                <a:spcPct val="100000"/>
              </a:lnSpc>
              <a:spcAft>
                <a:spcPts val="1600"/>
              </a:spcAft>
              <a:buSzPts val="1100"/>
              <a:buNone/>
            </a:pPr>
            <a:r>
              <a:rPr lang="pt-BR" sz="2600" dirty="0">
                <a:solidFill>
                  <a:schemeClr val="tx1"/>
                </a:solidFill>
                <a:latin typeface="+mn-lt"/>
              </a:rPr>
              <a:t>LEMOV, Doug. </a:t>
            </a:r>
            <a:r>
              <a:rPr lang="pt-BR" sz="2600" b="1" dirty="0">
                <a:solidFill>
                  <a:schemeClr val="tx1"/>
                </a:solidFill>
                <a:latin typeface="+mn-lt"/>
              </a:rPr>
              <a:t>Aula nota 10 3.0</a:t>
            </a:r>
            <a:r>
              <a:rPr lang="pt-BR" sz="2600" dirty="0">
                <a:solidFill>
                  <a:schemeClr val="tx1"/>
                </a:solidFill>
                <a:latin typeface="+mn-lt"/>
              </a:rPr>
              <a:t>: 63 técnicas para melhorar a gestão da sala de aula / Doug </a:t>
            </a:r>
            <a:r>
              <a:rPr lang="pt-BR" sz="2600" dirty="0" err="1">
                <a:solidFill>
                  <a:schemeClr val="tx1"/>
                </a:solidFill>
                <a:latin typeface="+mn-lt"/>
              </a:rPr>
              <a:t>Lemov</a:t>
            </a:r>
            <a:r>
              <a:rPr lang="pt-BR" sz="2600" dirty="0">
                <a:solidFill>
                  <a:schemeClr val="tx1"/>
                </a:solidFill>
                <a:latin typeface="+mn-lt"/>
              </a:rPr>
              <a:t>; tradução: Daniel Vieira, Sandra Maria </a:t>
            </a:r>
            <a:r>
              <a:rPr lang="pt-BR" sz="2600" dirty="0" err="1">
                <a:solidFill>
                  <a:schemeClr val="tx1"/>
                </a:solidFill>
                <a:latin typeface="+mn-lt"/>
              </a:rPr>
              <a:t>Mallmann</a:t>
            </a:r>
            <a:r>
              <a:rPr lang="pt-BR" sz="2600" dirty="0">
                <a:solidFill>
                  <a:schemeClr val="tx1"/>
                </a:solidFill>
                <a:latin typeface="+mn-lt"/>
              </a:rPr>
              <a:t> da Rosa; revisão técnica: Fausta Camargo, </a:t>
            </a:r>
            <a:r>
              <a:rPr lang="pt-BR" sz="2600" dirty="0" err="1">
                <a:solidFill>
                  <a:schemeClr val="tx1"/>
                </a:solidFill>
                <a:latin typeface="+mn-lt"/>
              </a:rPr>
              <a:t>Thuinie</a:t>
            </a:r>
            <a:r>
              <a:rPr lang="pt-BR" sz="2600" dirty="0">
                <a:solidFill>
                  <a:schemeClr val="tx1"/>
                </a:solidFill>
                <a:latin typeface="+mn-lt"/>
              </a:rPr>
              <a:t> </a:t>
            </a:r>
            <a:r>
              <a:rPr lang="pt-BR" sz="2600" dirty="0" err="1">
                <a:solidFill>
                  <a:schemeClr val="tx1"/>
                </a:solidFill>
                <a:latin typeface="+mn-lt"/>
              </a:rPr>
              <a:t>Daros</a:t>
            </a:r>
            <a:r>
              <a:rPr lang="pt-BR" sz="2600" dirty="0">
                <a:solidFill>
                  <a:schemeClr val="tx1"/>
                </a:solidFill>
                <a:latin typeface="+mn-lt"/>
              </a:rPr>
              <a:t>. 3. ed. Porto Alegre: Penso, 2023.</a:t>
            </a:r>
          </a:p>
          <a:p>
            <a:pPr marL="0" indent="0">
              <a:lnSpc>
                <a:spcPct val="100000"/>
              </a:lnSpc>
              <a:spcAft>
                <a:spcPts val="1600"/>
              </a:spcAft>
              <a:buSzPts val="1100"/>
              <a:buNone/>
            </a:pPr>
            <a:r>
              <a:rPr lang="pt-BR" sz="2600" dirty="0">
                <a:solidFill>
                  <a:schemeClr val="tx1"/>
                </a:solidFill>
                <a:latin typeface="+mn-lt"/>
              </a:rPr>
              <a:t>SÃO PAULO (Estado). Secretaria da Educação. </a:t>
            </a:r>
            <a:r>
              <a:rPr lang="pt-BR" sz="2600" b="1" dirty="0">
                <a:solidFill>
                  <a:schemeClr val="tx1"/>
                </a:solidFill>
                <a:latin typeface="+mn-lt"/>
              </a:rPr>
              <a:t>Currículo Paulista</a:t>
            </a:r>
            <a:r>
              <a:rPr lang="pt-BR" sz="2600" dirty="0">
                <a:solidFill>
                  <a:schemeClr val="tx1"/>
                </a:solidFill>
                <a:latin typeface="+mn-lt"/>
              </a:rPr>
              <a:t>, 2019. </a:t>
            </a:r>
            <a:r>
              <a:rPr lang="pt-BR" dirty="0"/>
              <a:t>Disponível em: </a:t>
            </a:r>
            <a:r>
              <a:rPr lang="pt-BR" u="sng" dirty="0">
                <a:hlinkClick r:id="rId2"/>
              </a:rPr>
              <a:t>https://efape.educacao.sp.gov.br/</a:t>
            </a:r>
            <a:r>
              <a:rPr lang="pt-BR" u="sng" dirty="0" err="1">
                <a:hlinkClick r:id="rId2"/>
              </a:rPr>
              <a:t>curriculopaulista</a:t>
            </a:r>
            <a:r>
              <a:rPr lang="pt-BR" u="sng" dirty="0">
                <a:hlinkClick r:id="rId2"/>
              </a:rPr>
              <a:t>/</a:t>
            </a:r>
            <a:r>
              <a:rPr lang="pt-BR" u="sng" dirty="0" err="1">
                <a:hlinkClick r:id="rId2"/>
              </a:rPr>
              <a:t>wp-content</a:t>
            </a:r>
            <a:r>
              <a:rPr lang="pt-BR" u="sng" dirty="0">
                <a:hlinkClick r:id="rId2"/>
              </a:rPr>
              <a:t>/uploads/2023/02/Curriculo_Paulista-etapas-Educa%C3%A7%C3%A3o-Infantil-e-Ensino-Fundamental-ISBN.pdf</a:t>
            </a:r>
            <a:r>
              <a:rPr lang="pt-BR" dirty="0"/>
              <a:t>. Acesso em: 19 ago. 2025.</a:t>
            </a:r>
            <a:endParaRPr lang="pt-BR" sz="2600" dirty="0">
              <a:solidFill>
                <a:schemeClr val="tx1"/>
              </a:solidFill>
              <a:latin typeface="+mn-lt"/>
            </a:endParaRPr>
          </a:p>
          <a:p>
            <a:pPr marL="0" indent="0">
              <a:lnSpc>
                <a:spcPct val="100000"/>
              </a:lnSpc>
              <a:spcAft>
                <a:spcPts val="1600"/>
              </a:spcAft>
              <a:buSzPts val="1100"/>
              <a:buNone/>
            </a:pPr>
            <a:r>
              <a:rPr lang="pt-BR" sz="2600" dirty="0">
                <a:solidFill>
                  <a:schemeClr val="tx1"/>
                </a:solidFill>
                <a:latin typeface="+mn-lt"/>
              </a:rPr>
              <a:t>Identidade visual: imagens © Getty </a:t>
            </a:r>
            <a:r>
              <a:rPr lang="pt-BR" sz="2600" dirty="0" err="1">
                <a:solidFill>
                  <a:schemeClr val="tx1"/>
                </a:solidFill>
                <a:latin typeface="+mn-lt"/>
              </a:rPr>
              <a:t>Images</a:t>
            </a:r>
            <a:endParaRPr lang="pt-BR" sz="2600" dirty="0">
              <a:latin typeface="+mn-lt"/>
            </a:endParaRPr>
          </a:p>
        </p:txBody>
      </p:sp>
    </p:spTree>
    <p:extLst>
      <p:ext uri="{BB962C8B-B14F-4D97-AF65-F5344CB8AC3E}">
        <p14:creationId xmlns:p14="http://schemas.microsoft.com/office/powerpoint/2010/main" val="15880842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AD2AE6D4-E878-3404-4D44-E83046A058F0}"/>
              </a:ext>
            </a:extLst>
          </p:cNvPr>
          <p:cNvSpPr>
            <a:spLocks noGrp="1"/>
          </p:cNvSpPr>
          <p:nvPr>
            <p:ph type="body" idx="1"/>
          </p:nvPr>
        </p:nvSpPr>
        <p:spPr>
          <a:xfrm>
            <a:off x="712414" y="1166157"/>
            <a:ext cx="10763996" cy="3752553"/>
          </a:xfrm>
        </p:spPr>
        <p:txBody>
          <a:bodyPr/>
          <a:lstStyle/>
          <a:p>
            <a:pPr marL="0" indent="0">
              <a:spcAft>
                <a:spcPts val="1600"/>
              </a:spcAft>
            </a:pPr>
            <a:r>
              <a:rPr lang="pt-BR" sz="2399" b="1" dirty="0">
                <a:latin typeface="+mj-lt"/>
                <a:ea typeface="Lato" panose="020F0502020204030203" pitchFamily="34" charset="0"/>
                <a:cs typeface="Lato" panose="020F0502020204030203" pitchFamily="34" charset="0"/>
              </a:rPr>
              <a:t>Lista de imagens e vídeos</a:t>
            </a:r>
          </a:p>
          <a:p>
            <a:pPr marL="0" indent="0">
              <a:spcAft>
                <a:spcPts val="1600"/>
              </a:spcAft>
            </a:pPr>
            <a:r>
              <a:rPr lang="pt-BR" sz="2399" b="1" dirty="0">
                <a:latin typeface="+mj-lt"/>
              </a:rPr>
              <a:t>Slide 1 – </a:t>
            </a:r>
            <a:r>
              <a:rPr lang="pt-BR" sz="2399" dirty="0">
                <a:latin typeface="+mj-lt"/>
              </a:rPr>
              <a:t>Imagem de capa: SEDUC-SP</a:t>
            </a:r>
          </a:p>
          <a:p>
            <a:pPr marL="0" indent="0">
              <a:spcAft>
                <a:spcPts val="1600"/>
              </a:spcAft>
            </a:pPr>
            <a:r>
              <a:rPr lang="en-US" sz="2399" b="1" dirty="0">
                <a:latin typeface="+mj-lt"/>
              </a:rPr>
              <a:t>Slides 3 a 8, 10 a 19</a:t>
            </a:r>
            <a:r>
              <a:rPr lang="pt-BR" sz="2399" b="1" dirty="0">
                <a:latin typeface="+mj-lt"/>
              </a:rPr>
              <a:t> –</a:t>
            </a:r>
            <a:r>
              <a:rPr lang="en-US" sz="2399" b="1" dirty="0">
                <a:latin typeface="+mj-lt"/>
              </a:rPr>
              <a:t> </a:t>
            </a:r>
            <a:r>
              <a:rPr lang="en-US" sz="2399" dirty="0">
                <a:latin typeface="+mj-lt"/>
              </a:rPr>
              <a:t>© Getty Images</a:t>
            </a:r>
          </a:p>
          <a:p>
            <a:pPr marL="0" indent="0">
              <a:spcAft>
                <a:spcPts val="1600"/>
              </a:spcAft>
            </a:pPr>
            <a:r>
              <a:rPr lang="en-US" sz="2399" b="1" dirty="0">
                <a:latin typeface="+mj-lt"/>
              </a:rPr>
              <a:t>Slides 5 e 8 </a:t>
            </a:r>
            <a:r>
              <a:rPr lang="pt-BR" sz="2399" b="1" dirty="0">
                <a:latin typeface="+mj-lt"/>
              </a:rPr>
              <a:t>–</a:t>
            </a:r>
            <a:r>
              <a:rPr lang="en-US" sz="2399" dirty="0">
                <a:latin typeface="+mj-lt"/>
              </a:rPr>
              <a:t> </a:t>
            </a:r>
            <a:r>
              <a:rPr lang="pt-BR" sz="2399" dirty="0">
                <a:latin typeface="+mj-lt"/>
              </a:rPr>
              <a:t>Elaborado para fins didáticos com imagens © Getty Images</a:t>
            </a:r>
          </a:p>
        </p:txBody>
      </p:sp>
    </p:spTree>
    <p:extLst>
      <p:ext uri="{BB962C8B-B14F-4D97-AF65-F5344CB8AC3E}">
        <p14:creationId xmlns:p14="http://schemas.microsoft.com/office/powerpoint/2010/main" val="1843826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47">
          <a:extLst>
            <a:ext uri="{FF2B5EF4-FFF2-40B4-BE49-F238E27FC236}">
              <a16:creationId xmlns:a16="http://schemas.microsoft.com/office/drawing/2014/main" id="{8B5FF74C-FA04-6807-19FA-5FE52B89C716}"/>
            </a:ext>
          </a:extLst>
        </p:cNvPr>
        <p:cNvGrpSpPr/>
        <p:nvPr/>
      </p:nvGrpSpPr>
      <p:grpSpPr>
        <a:xfrm>
          <a:off x="0" y="0"/>
          <a:ext cx="0" cy="0"/>
          <a:chOff x="0" y="0"/>
          <a:chExt cx="0" cy="0"/>
        </a:xfrm>
      </p:grpSpPr>
      <p:sp>
        <p:nvSpPr>
          <p:cNvPr id="154" name="Google Shape;154;p26">
            <a:extLst>
              <a:ext uri="{FF2B5EF4-FFF2-40B4-BE49-F238E27FC236}">
                <a16:creationId xmlns:a16="http://schemas.microsoft.com/office/drawing/2014/main" id="{28B4116B-AED5-7948-7BEF-D5FACA14DF0D}"/>
              </a:ext>
            </a:extLst>
          </p:cNvPr>
          <p:cNvSpPr txBox="1"/>
          <p:nvPr/>
        </p:nvSpPr>
        <p:spPr>
          <a:xfrm>
            <a:off x="1445551" y="959261"/>
            <a:ext cx="4648861" cy="719812"/>
          </a:xfrm>
          <a:prstGeom prst="rect">
            <a:avLst/>
          </a:prstGeom>
          <a:noFill/>
          <a:ln>
            <a:noFill/>
          </a:ln>
        </p:spPr>
        <p:txBody>
          <a:bodyPr spcFirstLastPara="1" wrap="square" lIns="91401" tIns="45688" rIns="91401" bIns="45688" anchor="t" anchorCtr="0">
            <a:noAutofit/>
          </a:bodyPr>
          <a:lstStyle/>
          <a:p>
            <a:pPr>
              <a:buSzPts val="1600"/>
            </a:pPr>
            <a:r>
              <a:rPr lang="pt-BR" sz="1600" b="1" dirty="0"/>
              <a:t>Habilidade:</a:t>
            </a:r>
            <a:r>
              <a:rPr lang="pt-BR" sz="1600" dirty="0"/>
              <a:t> (EF01MA18) Produzir a escrita de uma data, apresentando o dia, o mês e o ano, e indicar o dia da semana de uma data, consultando calendários.</a:t>
            </a:r>
          </a:p>
          <a:p>
            <a:pPr>
              <a:buSzPts val="1600"/>
            </a:pPr>
            <a:endParaRPr lang="pt-BR" sz="1600" dirty="0"/>
          </a:p>
          <a:p>
            <a:pPr>
              <a:buSzPts val="1600"/>
            </a:pPr>
            <a:endParaRPr sz="1600" b="1" dirty="0"/>
          </a:p>
          <a:p>
            <a:pPr>
              <a:spcBef>
                <a:spcPts val="1000"/>
              </a:spcBef>
              <a:buSzPts val="1600"/>
            </a:pPr>
            <a:r>
              <a:rPr lang="pt-BR" sz="1600" dirty="0"/>
              <a:t> </a:t>
            </a:r>
            <a:endParaRPr sz="1600" dirty="0">
              <a:solidFill>
                <a:schemeClr val="dk1"/>
              </a:solidFill>
            </a:endParaRPr>
          </a:p>
        </p:txBody>
      </p:sp>
      <p:sp>
        <p:nvSpPr>
          <p:cNvPr id="155" name="Google Shape;155;p26">
            <a:extLst>
              <a:ext uri="{FF2B5EF4-FFF2-40B4-BE49-F238E27FC236}">
                <a16:creationId xmlns:a16="http://schemas.microsoft.com/office/drawing/2014/main" id="{448F35F6-4A00-6C92-D957-F749DE31E660}"/>
              </a:ext>
            </a:extLst>
          </p:cNvPr>
          <p:cNvSpPr txBox="1">
            <a:spLocks noGrp="1"/>
          </p:cNvSpPr>
          <p:nvPr>
            <p:ph type="subTitle" idx="1"/>
          </p:nvPr>
        </p:nvSpPr>
        <p:spPr>
          <a:prstGeom prst="rect">
            <a:avLst/>
          </a:prstGeom>
          <a:noFill/>
          <a:ln>
            <a:noFill/>
          </a:ln>
        </p:spPr>
        <p:txBody>
          <a:bodyPr spcFirstLastPara="1" wrap="square" lIns="215944" tIns="71981" rIns="215944" bIns="71981" anchor="ctr" anchorCtr="0">
            <a:spAutoFit/>
          </a:bodyPr>
          <a:lstStyle/>
          <a:p>
            <a:pPr marL="0" indent="0" algn="ctr"/>
            <a:r>
              <a:rPr lang="pt-BR" dirty="0"/>
              <a:t>SLIDE 2</a:t>
            </a:r>
            <a:endParaRPr dirty="0"/>
          </a:p>
        </p:txBody>
      </p:sp>
      <p:grpSp>
        <p:nvGrpSpPr>
          <p:cNvPr id="156" name="Google Shape;156;p26">
            <a:extLst>
              <a:ext uri="{FF2B5EF4-FFF2-40B4-BE49-F238E27FC236}">
                <a16:creationId xmlns:a16="http://schemas.microsoft.com/office/drawing/2014/main" id="{D527D687-B4B3-6DFD-C477-D477B224D17F}"/>
              </a:ext>
            </a:extLst>
          </p:cNvPr>
          <p:cNvGrpSpPr/>
          <p:nvPr/>
        </p:nvGrpSpPr>
        <p:grpSpPr>
          <a:xfrm>
            <a:off x="598236" y="959260"/>
            <a:ext cx="692128" cy="719813"/>
            <a:chOff x="512793" y="747344"/>
            <a:chExt cx="692308" cy="720000"/>
          </a:xfrm>
        </p:grpSpPr>
        <p:pic>
          <p:nvPicPr>
            <p:cNvPr id="157" name="Google Shape;157;p26">
              <a:extLst>
                <a:ext uri="{FF2B5EF4-FFF2-40B4-BE49-F238E27FC236}">
                  <a16:creationId xmlns:a16="http://schemas.microsoft.com/office/drawing/2014/main" id="{745EE972-E1DE-6E04-F50E-D363A71C44A8}"/>
                </a:ext>
              </a:extLst>
            </p:cNvPr>
            <p:cNvPicPr preferRelativeResize="0"/>
            <p:nvPr/>
          </p:nvPicPr>
          <p:blipFill rotWithShape="1">
            <a:blip r:embed="rId3">
              <a:alphaModFix/>
            </a:blip>
            <a:srcRect/>
            <a:stretch/>
          </p:blipFill>
          <p:spPr>
            <a:xfrm>
              <a:off x="512793" y="747344"/>
              <a:ext cx="692308" cy="720000"/>
            </a:xfrm>
            <a:prstGeom prst="rect">
              <a:avLst/>
            </a:prstGeom>
            <a:noFill/>
            <a:ln>
              <a:noFill/>
            </a:ln>
          </p:spPr>
        </p:pic>
        <p:pic>
          <p:nvPicPr>
            <p:cNvPr id="158" name="Google Shape;158;p26">
              <a:extLst>
                <a:ext uri="{FF2B5EF4-FFF2-40B4-BE49-F238E27FC236}">
                  <a16:creationId xmlns:a16="http://schemas.microsoft.com/office/drawing/2014/main" id="{DD573B45-096D-2095-A0DC-CA672C3383BC}"/>
                </a:ext>
              </a:extLst>
            </p:cNvPr>
            <p:cNvPicPr preferRelativeResize="0"/>
            <p:nvPr/>
          </p:nvPicPr>
          <p:blipFill rotWithShape="1">
            <a:blip r:embed="rId4">
              <a:alphaModFix/>
            </a:blip>
            <a:srcRect/>
            <a:stretch/>
          </p:blipFill>
          <p:spPr>
            <a:xfrm>
              <a:off x="668021" y="815846"/>
              <a:ext cx="371963" cy="529200"/>
            </a:xfrm>
            <a:prstGeom prst="rect">
              <a:avLst/>
            </a:prstGeom>
            <a:noFill/>
            <a:ln>
              <a:noFill/>
            </a:ln>
          </p:spPr>
        </p:pic>
      </p:grpSp>
      <p:pic>
        <p:nvPicPr>
          <p:cNvPr id="4" name="Imagem 3">
            <a:extLst>
              <a:ext uri="{FF2B5EF4-FFF2-40B4-BE49-F238E27FC236}">
                <a16:creationId xmlns:a16="http://schemas.microsoft.com/office/drawing/2014/main" id="{CD7D8B4C-7CD8-4257-383F-A0B7C0BC4DAF}"/>
              </a:ext>
            </a:extLst>
          </p:cNvPr>
          <p:cNvPicPr>
            <a:picLocks noChangeAspect="1"/>
          </p:cNvPicPr>
          <p:nvPr/>
        </p:nvPicPr>
        <p:blipFill>
          <a:blip r:embed="rId5"/>
          <a:stretch>
            <a:fillRect/>
          </a:stretch>
        </p:blipFill>
        <p:spPr>
          <a:xfrm>
            <a:off x="6094413" y="859308"/>
            <a:ext cx="5580062" cy="3137253"/>
          </a:xfrm>
          <a:prstGeom prst="rect">
            <a:avLst/>
          </a:prstGeom>
        </p:spPr>
      </p:pic>
    </p:spTree>
    <p:extLst>
      <p:ext uri="{BB962C8B-B14F-4D97-AF65-F5344CB8AC3E}">
        <p14:creationId xmlns:p14="http://schemas.microsoft.com/office/powerpoint/2010/main" val="25165806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80">
          <a:extLst>
            <a:ext uri="{FF2B5EF4-FFF2-40B4-BE49-F238E27FC236}">
              <a16:creationId xmlns:a16="http://schemas.microsoft.com/office/drawing/2014/main" id="{BF15A72C-8F45-0F64-8D5A-8671F4FF21C9}"/>
            </a:ext>
          </a:extLst>
        </p:cNvPr>
        <p:cNvGrpSpPr/>
        <p:nvPr/>
      </p:nvGrpSpPr>
      <p:grpSpPr>
        <a:xfrm>
          <a:off x="0" y="0"/>
          <a:ext cx="0" cy="0"/>
          <a:chOff x="0" y="0"/>
          <a:chExt cx="0" cy="0"/>
        </a:xfrm>
      </p:grpSpPr>
      <p:sp>
        <p:nvSpPr>
          <p:cNvPr id="185" name="Google Shape;185;p27">
            <a:extLst>
              <a:ext uri="{FF2B5EF4-FFF2-40B4-BE49-F238E27FC236}">
                <a16:creationId xmlns:a16="http://schemas.microsoft.com/office/drawing/2014/main" id="{CD374C7E-9C5D-97B4-E334-D70E9D159974}"/>
              </a:ext>
            </a:extLst>
          </p:cNvPr>
          <p:cNvSpPr txBox="1"/>
          <p:nvPr/>
        </p:nvSpPr>
        <p:spPr>
          <a:xfrm>
            <a:off x="1144033" y="777968"/>
            <a:ext cx="5231009" cy="4663440"/>
          </a:xfrm>
          <a:prstGeom prst="rect">
            <a:avLst/>
          </a:prstGeom>
          <a:noFill/>
          <a:ln>
            <a:noFill/>
          </a:ln>
        </p:spPr>
        <p:txBody>
          <a:bodyPr spcFirstLastPara="1" wrap="square" lIns="91401" tIns="45688" rIns="91401" bIns="45688" anchor="t" anchorCtr="0">
            <a:noAutofit/>
          </a:bodyPr>
          <a:lstStyle/>
          <a:p>
            <a:pPr>
              <a:spcAft>
                <a:spcPts val="600"/>
              </a:spcAft>
              <a:buSzPts val="1600"/>
            </a:pPr>
            <a:r>
              <a:rPr lang="pt-BR" sz="1500" b="1" dirty="0"/>
              <a:t>Dinâmica de condução: </a:t>
            </a:r>
            <a:r>
              <a:rPr lang="pt-BR" sz="1500" dirty="0"/>
              <a:t>caro professor, retome com os estudantes os números que representam os meses do ano, de 1 a 12. Se a turma já tiver construído um cartaz com o calendário anual em atividades anteriores, utilize-o como apoio visual para esta conversa. Caso ainda não tenham feito isso, escreva na lousa os nomes dos meses em ordem vertical, deixando espaço ao lado para os números correspondentes. Pergunte: “Qual é o mês número 1?”; “Qual é o mês número 2?”; e assim sucessivamente até chegar ao mês número 12, registrando os números conforme as respostas das crianças.</a:t>
            </a:r>
          </a:p>
          <a:p>
            <a:pPr>
              <a:spcAft>
                <a:spcPts val="600"/>
              </a:spcAft>
              <a:buSzPts val="1600"/>
            </a:pPr>
            <a:r>
              <a:rPr lang="pt-BR" sz="1500" dirty="0"/>
              <a:t>Em seguida, mostre as datas da atividade e peça que identifiquem o mês de cada uma, associando o número ao nome correto. Por exemplo: “Na data 12/01/2026, qual número indica o mês? E qual é o nome desse mês?”; “Na data 15/07/2026, qual é o mês e como se escreve?”. Incentive que consultem o calendário para confirmar.</a:t>
            </a:r>
          </a:p>
          <a:p>
            <a:pPr>
              <a:spcAft>
                <a:spcPts val="600"/>
              </a:spcAft>
              <a:buSzPts val="1600"/>
            </a:pPr>
            <a:r>
              <a:rPr lang="pt-BR" sz="1500" dirty="0"/>
              <a:t>Finalize perguntando: “Em que dia da semana cada viagem vai acontecer?”, levando-os a localizar a data exata no calendário e a indicar o dia da semana correspondente. Reforce que saber ler e escrever datas corretamente ajuda a planejar e organizar eventos, viagens e compromissos, além de ser uma habilidade útil para o cotidiano.</a:t>
            </a:r>
          </a:p>
        </p:txBody>
      </p:sp>
      <p:sp>
        <p:nvSpPr>
          <p:cNvPr id="2" name="Google Shape;155;p26">
            <a:extLst>
              <a:ext uri="{FF2B5EF4-FFF2-40B4-BE49-F238E27FC236}">
                <a16:creationId xmlns:a16="http://schemas.microsoft.com/office/drawing/2014/main" id="{9053E041-DD83-33FB-A9D7-CD823A880C88}"/>
              </a:ext>
            </a:extLst>
          </p:cNvPr>
          <p:cNvSpPr txBox="1">
            <a:spLocks noGrp="1"/>
          </p:cNvSpPr>
          <p:nvPr>
            <p:ph type="subTitle" idx="1"/>
          </p:nvPr>
        </p:nvSpPr>
        <p:spPr>
          <a:xfrm rot="-120000">
            <a:off x="176454" y="173404"/>
            <a:ext cx="1662524" cy="545374"/>
          </a:xfrm>
          <a:prstGeom prst="rect">
            <a:avLst/>
          </a:prstGeom>
          <a:noFill/>
          <a:ln>
            <a:noFill/>
          </a:ln>
        </p:spPr>
        <p:txBody>
          <a:bodyPr spcFirstLastPara="1" wrap="square" lIns="215944" tIns="71981" rIns="215944" bIns="71981" anchor="ctr" anchorCtr="0">
            <a:spAutoFit/>
          </a:bodyPr>
          <a:lstStyle/>
          <a:p>
            <a:pPr marL="0" indent="0" algn="ctr"/>
            <a:r>
              <a:rPr lang="pt-BR" dirty="0"/>
              <a:t>SLIDE 3</a:t>
            </a:r>
            <a:endParaRPr dirty="0"/>
          </a:p>
        </p:txBody>
      </p:sp>
      <p:grpSp>
        <p:nvGrpSpPr>
          <p:cNvPr id="3" name="Google Shape;193;p27">
            <a:extLst>
              <a:ext uri="{FF2B5EF4-FFF2-40B4-BE49-F238E27FC236}">
                <a16:creationId xmlns:a16="http://schemas.microsoft.com/office/drawing/2014/main" id="{CEEF6DFB-CFD1-FD09-B5E2-B5FE84671683}"/>
              </a:ext>
            </a:extLst>
          </p:cNvPr>
          <p:cNvGrpSpPr/>
          <p:nvPr/>
        </p:nvGrpSpPr>
        <p:grpSpPr>
          <a:xfrm>
            <a:off x="315588" y="777968"/>
            <a:ext cx="692128" cy="719813"/>
            <a:chOff x="512793" y="2412643"/>
            <a:chExt cx="692308" cy="720000"/>
          </a:xfrm>
        </p:grpSpPr>
        <p:pic>
          <p:nvPicPr>
            <p:cNvPr id="4" name="Google Shape;194;p27">
              <a:extLst>
                <a:ext uri="{FF2B5EF4-FFF2-40B4-BE49-F238E27FC236}">
                  <a16:creationId xmlns:a16="http://schemas.microsoft.com/office/drawing/2014/main" id="{02F0CCAC-F663-54EA-4BF9-4412F19946CE}"/>
                </a:ext>
              </a:extLst>
            </p:cNvPr>
            <p:cNvPicPr preferRelativeResize="0"/>
            <p:nvPr/>
          </p:nvPicPr>
          <p:blipFill rotWithShape="1">
            <a:blip r:embed="rId3">
              <a:alphaModFix/>
            </a:blip>
            <a:srcRect/>
            <a:stretch/>
          </p:blipFill>
          <p:spPr>
            <a:xfrm>
              <a:off x="512793" y="2412643"/>
              <a:ext cx="692308" cy="720000"/>
            </a:xfrm>
            <a:prstGeom prst="rect">
              <a:avLst/>
            </a:prstGeom>
            <a:noFill/>
            <a:ln>
              <a:noFill/>
            </a:ln>
          </p:spPr>
        </p:pic>
        <p:pic>
          <p:nvPicPr>
            <p:cNvPr id="6" name="Google Shape;195;p27">
              <a:extLst>
                <a:ext uri="{FF2B5EF4-FFF2-40B4-BE49-F238E27FC236}">
                  <a16:creationId xmlns:a16="http://schemas.microsoft.com/office/drawing/2014/main" id="{FF5A019A-CC92-0168-5EC1-6474CE9E17B4}"/>
                </a:ext>
              </a:extLst>
            </p:cNvPr>
            <p:cNvPicPr preferRelativeResize="0"/>
            <p:nvPr/>
          </p:nvPicPr>
          <p:blipFill rotWithShape="1">
            <a:blip r:embed="rId4">
              <a:alphaModFix/>
            </a:blip>
            <a:srcRect/>
            <a:stretch/>
          </p:blipFill>
          <p:spPr>
            <a:xfrm>
              <a:off x="649145" y="2523978"/>
              <a:ext cx="453600" cy="453600"/>
            </a:xfrm>
            <a:prstGeom prst="rect">
              <a:avLst/>
            </a:prstGeom>
            <a:noFill/>
            <a:ln>
              <a:noFill/>
            </a:ln>
          </p:spPr>
        </p:pic>
      </p:grpSp>
      <p:pic>
        <p:nvPicPr>
          <p:cNvPr id="8" name="Imagem 7">
            <a:extLst>
              <a:ext uri="{FF2B5EF4-FFF2-40B4-BE49-F238E27FC236}">
                <a16:creationId xmlns:a16="http://schemas.microsoft.com/office/drawing/2014/main" id="{1B6DD391-823E-D3D5-6739-90933CE8C60E}"/>
              </a:ext>
            </a:extLst>
          </p:cNvPr>
          <p:cNvPicPr>
            <a:picLocks noChangeAspect="1"/>
          </p:cNvPicPr>
          <p:nvPr/>
        </p:nvPicPr>
        <p:blipFill>
          <a:blip r:embed="rId5"/>
          <a:stretch>
            <a:fillRect/>
          </a:stretch>
        </p:blipFill>
        <p:spPr>
          <a:xfrm>
            <a:off x="6736307" y="975444"/>
            <a:ext cx="5140821" cy="2988000"/>
          </a:xfrm>
          <a:prstGeom prst="rect">
            <a:avLst/>
          </a:prstGeom>
        </p:spPr>
      </p:pic>
    </p:spTree>
    <p:extLst>
      <p:ext uri="{BB962C8B-B14F-4D97-AF65-F5344CB8AC3E}">
        <p14:creationId xmlns:p14="http://schemas.microsoft.com/office/powerpoint/2010/main" val="16875850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80">
          <a:extLst>
            <a:ext uri="{FF2B5EF4-FFF2-40B4-BE49-F238E27FC236}">
              <a16:creationId xmlns:a16="http://schemas.microsoft.com/office/drawing/2014/main" id="{AF6C7E25-D8B1-6569-9E18-B73DF8ECA18F}"/>
            </a:ext>
          </a:extLst>
        </p:cNvPr>
        <p:cNvGrpSpPr/>
        <p:nvPr/>
      </p:nvGrpSpPr>
      <p:grpSpPr>
        <a:xfrm>
          <a:off x="0" y="0"/>
          <a:ext cx="0" cy="0"/>
          <a:chOff x="0" y="0"/>
          <a:chExt cx="0" cy="0"/>
        </a:xfrm>
      </p:grpSpPr>
      <p:sp>
        <p:nvSpPr>
          <p:cNvPr id="2" name="Google Shape;155;p26">
            <a:extLst>
              <a:ext uri="{FF2B5EF4-FFF2-40B4-BE49-F238E27FC236}">
                <a16:creationId xmlns:a16="http://schemas.microsoft.com/office/drawing/2014/main" id="{409D4A33-8512-CB47-216B-9A557D9B8FA1}"/>
              </a:ext>
            </a:extLst>
          </p:cNvPr>
          <p:cNvSpPr txBox="1">
            <a:spLocks noGrp="1"/>
          </p:cNvSpPr>
          <p:nvPr>
            <p:ph type="subTitle" idx="1"/>
          </p:nvPr>
        </p:nvSpPr>
        <p:spPr>
          <a:xfrm rot="-120000">
            <a:off x="176454" y="173404"/>
            <a:ext cx="1662524" cy="545374"/>
          </a:xfrm>
          <a:prstGeom prst="rect">
            <a:avLst/>
          </a:prstGeom>
          <a:noFill/>
          <a:ln>
            <a:noFill/>
          </a:ln>
        </p:spPr>
        <p:txBody>
          <a:bodyPr spcFirstLastPara="1" wrap="square" lIns="215944" tIns="71981" rIns="215944" bIns="71981" anchor="ctr" anchorCtr="0">
            <a:spAutoFit/>
          </a:bodyPr>
          <a:lstStyle/>
          <a:p>
            <a:pPr marL="0" indent="0" algn="ctr"/>
            <a:r>
              <a:rPr lang="pt-BR" dirty="0"/>
              <a:t>SLIDE 3</a:t>
            </a:r>
            <a:endParaRPr dirty="0"/>
          </a:p>
        </p:txBody>
      </p:sp>
      <p:sp>
        <p:nvSpPr>
          <p:cNvPr id="3" name="Google Shape;149;p26">
            <a:extLst>
              <a:ext uri="{FF2B5EF4-FFF2-40B4-BE49-F238E27FC236}">
                <a16:creationId xmlns:a16="http://schemas.microsoft.com/office/drawing/2014/main" id="{FA68ECE6-7B85-DF7E-19DB-B6F143D5A9D1}"/>
              </a:ext>
            </a:extLst>
          </p:cNvPr>
          <p:cNvSpPr txBox="1"/>
          <p:nvPr/>
        </p:nvSpPr>
        <p:spPr>
          <a:xfrm>
            <a:off x="1027326" y="747624"/>
            <a:ext cx="5357450" cy="5606682"/>
          </a:xfrm>
          <a:prstGeom prst="rect">
            <a:avLst/>
          </a:prstGeom>
          <a:noFill/>
          <a:ln>
            <a:noFill/>
          </a:ln>
        </p:spPr>
        <p:txBody>
          <a:bodyPr spcFirstLastPara="1" wrap="square" lIns="91401" tIns="45688" rIns="91401" bIns="45688" anchor="t" anchorCtr="0">
            <a:noAutofit/>
          </a:bodyPr>
          <a:lstStyle/>
          <a:p>
            <a:pPr>
              <a:buSzPts val="1600"/>
            </a:pPr>
            <a:r>
              <a:rPr lang="pt-BR" sz="1400" b="1" dirty="0"/>
              <a:t>Expectativas de respostas:</a:t>
            </a:r>
            <a:endParaRPr lang="pt-BR" sz="1400" dirty="0"/>
          </a:p>
          <a:p>
            <a:pPr>
              <a:buSzPts val="1600"/>
            </a:pPr>
            <a:r>
              <a:rPr lang="pt-BR" sz="1400" b="1" dirty="0"/>
              <a:t>O que cada número da data significa? </a:t>
            </a:r>
            <a:r>
              <a:rPr lang="pt-BR" sz="1400" dirty="0"/>
              <a:t>Espera-se que os estudantes identifiquem que o primeiro número indica o dia, o segundo número representa o mês e o terceiro número indica o ano. Se houver dúvida, retome com um exemplo no quadro, destacando a função de cada parte da data.</a:t>
            </a:r>
          </a:p>
          <a:p>
            <a:pPr>
              <a:buSzPts val="1600"/>
            </a:pPr>
            <a:r>
              <a:rPr lang="pt-BR" sz="1400" b="1" dirty="0"/>
              <a:t>Qual é o mês da viagem em 12/01/2026? E em 15/07/2026? E em 23/12/2026? </a:t>
            </a:r>
            <a:r>
              <a:rPr lang="pt-BR" sz="1400" dirty="0"/>
              <a:t>As respostas esperadas são: janeiro, julho e dezembro. Caso confundam dia e mês, utilize o calendário da sala para localizar o mês e reforçar que ele é representado pelo número central da data.</a:t>
            </a:r>
          </a:p>
          <a:p>
            <a:pPr>
              <a:buSzPts val="1600"/>
            </a:pPr>
            <a:r>
              <a:rPr lang="pt-BR" sz="1400" b="1" dirty="0"/>
              <a:t>Qual dessas viagens acontece primeiro no ano? E qual acontece por último? </a:t>
            </a:r>
            <a:r>
              <a:rPr lang="pt-BR" sz="1400" dirty="0"/>
              <a:t>A expectativa é que estudantes indiquem que a primeira é em janeiro, seguida por julho e, por último, dezembro. Se houver dificuldade, estimule que leiam a sequência dos meses no calendário, contando do 1 ao 12.</a:t>
            </a:r>
          </a:p>
          <a:p>
            <a:pPr>
              <a:buSzPts val="1600"/>
            </a:pPr>
            <a:r>
              <a:rPr lang="pt-BR" sz="1400" b="1" dirty="0"/>
              <a:t>Você consegue descobrir o dia da semana de cada viagem? </a:t>
            </a:r>
            <a:r>
              <a:rPr lang="pt-BR" sz="1400" dirty="0"/>
              <a:t>Consultando o calendário de 2026, espera-se que encontrem: 12 de janeiro – segunda-feira; 15 de julho – quarta-feira; 23 de dezembro – quarta-feira. Caso não localizem, mostre como procurar a data correta no calendário e acompanhar até a coluna do dia da semana.</a:t>
            </a:r>
          </a:p>
          <a:p>
            <a:pPr>
              <a:buSzPts val="1600"/>
            </a:pPr>
            <a:r>
              <a:rPr lang="pt-BR" sz="1400" dirty="0"/>
              <a:t>Com esta atividade, espera-se que os estudantes avancem na leitura e escrita de datas, reconhecendo dia, mês e ano, e sejam capazes de localizar informações no calendário para organizar e compreender acontecimentos no tempo.</a:t>
            </a:r>
            <a:endParaRPr sz="1400" dirty="0">
              <a:solidFill>
                <a:schemeClr val="dk1"/>
              </a:solidFill>
            </a:endParaRPr>
          </a:p>
        </p:txBody>
      </p:sp>
      <p:grpSp>
        <p:nvGrpSpPr>
          <p:cNvPr id="4" name="Google Shape;159;p26">
            <a:extLst>
              <a:ext uri="{FF2B5EF4-FFF2-40B4-BE49-F238E27FC236}">
                <a16:creationId xmlns:a16="http://schemas.microsoft.com/office/drawing/2014/main" id="{D9F5EB90-5406-D996-0A42-9F8E541B2A76}"/>
              </a:ext>
            </a:extLst>
          </p:cNvPr>
          <p:cNvGrpSpPr/>
          <p:nvPr/>
        </p:nvGrpSpPr>
        <p:grpSpPr>
          <a:xfrm>
            <a:off x="335197" y="747623"/>
            <a:ext cx="692128" cy="719813"/>
            <a:chOff x="512793" y="3213794"/>
            <a:chExt cx="692308" cy="720000"/>
          </a:xfrm>
        </p:grpSpPr>
        <p:pic>
          <p:nvPicPr>
            <p:cNvPr id="5" name="Google Shape;160;p26">
              <a:extLst>
                <a:ext uri="{FF2B5EF4-FFF2-40B4-BE49-F238E27FC236}">
                  <a16:creationId xmlns:a16="http://schemas.microsoft.com/office/drawing/2014/main" id="{67795A53-3587-826F-12D7-6144D3028A6D}"/>
                </a:ext>
              </a:extLst>
            </p:cNvPr>
            <p:cNvPicPr preferRelativeResize="0"/>
            <p:nvPr/>
          </p:nvPicPr>
          <p:blipFill rotWithShape="1">
            <a:blip r:embed="rId3">
              <a:alphaModFix/>
            </a:blip>
            <a:srcRect/>
            <a:stretch/>
          </p:blipFill>
          <p:spPr>
            <a:xfrm>
              <a:off x="512793" y="3213794"/>
              <a:ext cx="692308" cy="720000"/>
            </a:xfrm>
            <a:prstGeom prst="rect">
              <a:avLst/>
            </a:prstGeom>
            <a:noFill/>
            <a:ln>
              <a:noFill/>
            </a:ln>
          </p:spPr>
        </p:pic>
        <p:pic>
          <p:nvPicPr>
            <p:cNvPr id="6" name="Google Shape;161;p26">
              <a:extLst>
                <a:ext uri="{FF2B5EF4-FFF2-40B4-BE49-F238E27FC236}">
                  <a16:creationId xmlns:a16="http://schemas.microsoft.com/office/drawing/2014/main" id="{4EC82510-B785-4950-3A83-7F0295EEEF6B}"/>
                </a:ext>
              </a:extLst>
            </p:cNvPr>
            <p:cNvPicPr preferRelativeResize="0"/>
            <p:nvPr/>
          </p:nvPicPr>
          <p:blipFill rotWithShape="1">
            <a:blip r:embed="rId4">
              <a:alphaModFix/>
            </a:blip>
            <a:srcRect/>
            <a:stretch/>
          </p:blipFill>
          <p:spPr>
            <a:xfrm>
              <a:off x="622351" y="3321809"/>
              <a:ext cx="475101" cy="475101"/>
            </a:xfrm>
            <a:prstGeom prst="rect">
              <a:avLst/>
            </a:prstGeom>
            <a:noFill/>
            <a:ln>
              <a:noFill/>
            </a:ln>
          </p:spPr>
        </p:pic>
      </p:grpSp>
      <p:pic>
        <p:nvPicPr>
          <p:cNvPr id="8" name="Imagem 7">
            <a:extLst>
              <a:ext uri="{FF2B5EF4-FFF2-40B4-BE49-F238E27FC236}">
                <a16:creationId xmlns:a16="http://schemas.microsoft.com/office/drawing/2014/main" id="{6C71EF0F-0597-03C3-C7E3-C079B87A5055}"/>
              </a:ext>
            </a:extLst>
          </p:cNvPr>
          <p:cNvPicPr>
            <a:picLocks noChangeAspect="1"/>
          </p:cNvPicPr>
          <p:nvPr/>
        </p:nvPicPr>
        <p:blipFill>
          <a:blip r:embed="rId5"/>
          <a:stretch>
            <a:fillRect/>
          </a:stretch>
        </p:blipFill>
        <p:spPr>
          <a:xfrm>
            <a:off x="6736307" y="975444"/>
            <a:ext cx="5140821" cy="2988000"/>
          </a:xfrm>
          <a:prstGeom prst="rect">
            <a:avLst/>
          </a:prstGeom>
        </p:spPr>
      </p:pic>
    </p:spTree>
    <p:extLst>
      <p:ext uri="{BB962C8B-B14F-4D97-AF65-F5344CB8AC3E}">
        <p14:creationId xmlns:p14="http://schemas.microsoft.com/office/powerpoint/2010/main" val="36007653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80">
          <a:extLst>
            <a:ext uri="{FF2B5EF4-FFF2-40B4-BE49-F238E27FC236}">
              <a16:creationId xmlns:a16="http://schemas.microsoft.com/office/drawing/2014/main" id="{09EC5171-AFFD-AA5B-966B-385C20036C21}"/>
            </a:ext>
          </a:extLst>
        </p:cNvPr>
        <p:cNvGrpSpPr/>
        <p:nvPr/>
      </p:nvGrpSpPr>
      <p:grpSpPr>
        <a:xfrm>
          <a:off x="0" y="0"/>
          <a:ext cx="0" cy="0"/>
          <a:chOff x="0" y="0"/>
          <a:chExt cx="0" cy="0"/>
        </a:xfrm>
      </p:grpSpPr>
      <p:sp>
        <p:nvSpPr>
          <p:cNvPr id="185" name="Google Shape;185;p27">
            <a:extLst>
              <a:ext uri="{FF2B5EF4-FFF2-40B4-BE49-F238E27FC236}">
                <a16:creationId xmlns:a16="http://schemas.microsoft.com/office/drawing/2014/main" id="{588E1C31-18B1-F4C1-F47B-AC93ADDA0EC4}"/>
              </a:ext>
            </a:extLst>
          </p:cNvPr>
          <p:cNvSpPr txBox="1"/>
          <p:nvPr/>
        </p:nvSpPr>
        <p:spPr>
          <a:xfrm>
            <a:off x="1040195" y="777968"/>
            <a:ext cx="5154543" cy="5216432"/>
          </a:xfrm>
          <a:prstGeom prst="rect">
            <a:avLst/>
          </a:prstGeom>
          <a:noFill/>
          <a:ln>
            <a:noFill/>
          </a:ln>
        </p:spPr>
        <p:txBody>
          <a:bodyPr spcFirstLastPara="1" wrap="square" lIns="91401" tIns="45688" rIns="91401" bIns="45688" anchor="t" anchorCtr="0">
            <a:noAutofit/>
          </a:bodyPr>
          <a:lstStyle/>
          <a:p>
            <a:pPr>
              <a:buSzPts val="1600"/>
            </a:pPr>
            <a:r>
              <a:rPr lang="pt-BR" sz="1500" b="1" dirty="0"/>
              <a:t>Dinâmica de condução: </a:t>
            </a:r>
            <a:r>
              <a:rPr lang="pt-BR" sz="1500" dirty="0"/>
              <a:t>caro professor, antes da aula, prepare tarjas com os números de 1 a 12 e outras com os nomes correspondentes dos meses do ano, em igual quantidade. Se a turma for grande, repita alguns números e meses para que todos possam participar. Comece perguntando: “Se eu disser o número 1, qual mês vocês lembram? E se eu disser o 7? E o 12?”. Proponha que os estudantes digam coletivamente a sequência dos meses do ano, de janeiro a dezembro, para aquecer a memória.</a:t>
            </a:r>
            <a:br>
              <a:rPr lang="pt-BR" sz="1500" dirty="0"/>
            </a:br>
            <a:r>
              <a:rPr lang="pt-BR" sz="1500" dirty="0"/>
              <a:t>Distribua as tarjas de forma aleatória, garantindo que alguns fiquem com números e outros com nomes de meses. Ao seu sinal de “Começar!”, cada criança deve procurar o par que corresponde ao seu cartão: se tiver o número, buscar quem tem o nome do mês correspondente; se tiver o nome, buscar o número que o representa.</a:t>
            </a:r>
            <a:br>
              <a:rPr lang="pt-BR" sz="1500" dirty="0"/>
            </a:br>
            <a:r>
              <a:rPr lang="pt-BR" sz="1500" dirty="0"/>
              <a:t>Enquanto circulam, estimule perguntas entre eles: “Qual mês você tem?”, “Que número representa esse mês?”, “Será que é o meu?”. Ao formarem as duplas, reúnam-se para confirmar a ordem correta de todos os pares, de 1 a 12, no quadro ou no chão da sala. Essa atividade favorece a associação entre nome e número dos meses, fortalece a sequência temporal e amplia a interação social de forma divertida e colaborativa.</a:t>
            </a:r>
            <a:endParaRPr sz="1500" dirty="0">
              <a:solidFill>
                <a:schemeClr val="dk1"/>
              </a:solidFill>
            </a:endParaRPr>
          </a:p>
        </p:txBody>
      </p:sp>
      <p:grpSp>
        <p:nvGrpSpPr>
          <p:cNvPr id="193" name="Google Shape;193;p27">
            <a:extLst>
              <a:ext uri="{FF2B5EF4-FFF2-40B4-BE49-F238E27FC236}">
                <a16:creationId xmlns:a16="http://schemas.microsoft.com/office/drawing/2014/main" id="{171530F6-5C98-61C0-5F03-92B17FD7E551}"/>
              </a:ext>
            </a:extLst>
          </p:cNvPr>
          <p:cNvGrpSpPr/>
          <p:nvPr/>
        </p:nvGrpSpPr>
        <p:grpSpPr>
          <a:xfrm>
            <a:off x="315588" y="777968"/>
            <a:ext cx="692128" cy="719813"/>
            <a:chOff x="512793" y="2412643"/>
            <a:chExt cx="692308" cy="720000"/>
          </a:xfrm>
        </p:grpSpPr>
        <p:pic>
          <p:nvPicPr>
            <p:cNvPr id="194" name="Google Shape;194;p27">
              <a:extLst>
                <a:ext uri="{FF2B5EF4-FFF2-40B4-BE49-F238E27FC236}">
                  <a16:creationId xmlns:a16="http://schemas.microsoft.com/office/drawing/2014/main" id="{E6918529-30ED-CFA6-2D05-6D2531D88028}"/>
                </a:ext>
              </a:extLst>
            </p:cNvPr>
            <p:cNvPicPr preferRelativeResize="0"/>
            <p:nvPr/>
          </p:nvPicPr>
          <p:blipFill rotWithShape="1">
            <a:blip r:embed="rId3">
              <a:alphaModFix/>
            </a:blip>
            <a:srcRect/>
            <a:stretch/>
          </p:blipFill>
          <p:spPr>
            <a:xfrm>
              <a:off x="512793" y="2412643"/>
              <a:ext cx="692308" cy="720000"/>
            </a:xfrm>
            <a:prstGeom prst="rect">
              <a:avLst/>
            </a:prstGeom>
            <a:noFill/>
            <a:ln>
              <a:noFill/>
            </a:ln>
          </p:spPr>
        </p:pic>
        <p:pic>
          <p:nvPicPr>
            <p:cNvPr id="195" name="Google Shape;195;p27">
              <a:extLst>
                <a:ext uri="{FF2B5EF4-FFF2-40B4-BE49-F238E27FC236}">
                  <a16:creationId xmlns:a16="http://schemas.microsoft.com/office/drawing/2014/main" id="{957EABA3-89A0-59BC-F105-1E1CE8BB4AF9}"/>
                </a:ext>
              </a:extLst>
            </p:cNvPr>
            <p:cNvPicPr preferRelativeResize="0"/>
            <p:nvPr/>
          </p:nvPicPr>
          <p:blipFill rotWithShape="1">
            <a:blip r:embed="rId4">
              <a:alphaModFix/>
            </a:blip>
            <a:srcRect/>
            <a:stretch/>
          </p:blipFill>
          <p:spPr>
            <a:xfrm>
              <a:off x="649145" y="2523978"/>
              <a:ext cx="453600" cy="453600"/>
            </a:xfrm>
            <a:prstGeom prst="rect">
              <a:avLst/>
            </a:prstGeom>
            <a:noFill/>
            <a:ln>
              <a:noFill/>
            </a:ln>
          </p:spPr>
        </p:pic>
      </p:grpSp>
      <p:sp>
        <p:nvSpPr>
          <p:cNvPr id="2" name="Google Shape;155;p26">
            <a:extLst>
              <a:ext uri="{FF2B5EF4-FFF2-40B4-BE49-F238E27FC236}">
                <a16:creationId xmlns:a16="http://schemas.microsoft.com/office/drawing/2014/main" id="{2E46F3CE-7168-9E0A-67F1-1CADA8345E4E}"/>
              </a:ext>
            </a:extLst>
          </p:cNvPr>
          <p:cNvSpPr txBox="1">
            <a:spLocks noGrp="1"/>
          </p:cNvSpPr>
          <p:nvPr>
            <p:ph type="subTitle" idx="1"/>
          </p:nvPr>
        </p:nvSpPr>
        <p:spPr>
          <a:xfrm rot="-120000">
            <a:off x="176454" y="173404"/>
            <a:ext cx="1662524" cy="545374"/>
          </a:xfrm>
          <a:prstGeom prst="rect">
            <a:avLst/>
          </a:prstGeom>
          <a:noFill/>
          <a:ln>
            <a:noFill/>
          </a:ln>
        </p:spPr>
        <p:txBody>
          <a:bodyPr spcFirstLastPara="1" wrap="square" lIns="215944" tIns="71981" rIns="215944" bIns="71981" anchor="ctr" anchorCtr="0">
            <a:spAutoFit/>
          </a:bodyPr>
          <a:lstStyle/>
          <a:p>
            <a:pPr marL="0" indent="0" algn="ctr"/>
            <a:r>
              <a:rPr lang="pt-BR" dirty="0"/>
              <a:t>SLIDE 4</a:t>
            </a:r>
            <a:endParaRPr dirty="0"/>
          </a:p>
        </p:txBody>
      </p:sp>
      <p:pic>
        <p:nvPicPr>
          <p:cNvPr id="4" name="Imagem 3">
            <a:extLst>
              <a:ext uri="{FF2B5EF4-FFF2-40B4-BE49-F238E27FC236}">
                <a16:creationId xmlns:a16="http://schemas.microsoft.com/office/drawing/2014/main" id="{A02D9EED-B99B-8863-93CE-7EFEF7279E39}"/>
              </a:ext>
            </a:extLst>
          </p:cNvPr>
          <p:cNvPicPr>
            <a:picLocks noChangeAspect="1"/>
          </p:cNvPicPr>
          <p:nvPr/>
        </p:nvPicPr>
        <p:blipFill>
          <a:blip r:embed="rId5"/>
          <a:srcRect/>
          <a:stretch/>
        </p:blipFill>
        <p:spPr>
          <a:xfrm>
            <a:off x="6486203" y="854252"/>
            <a:ext cx="5229710" cy="2941712"/>
          </a:xfrm>
          <a:prstGeom prst="rect">
            <a:avLst/>
          </a:prstGeom>
        </p:spPr>
      </p:pic>
    </p:spTree>
    <p:extLst>
      <p:ext uri="{BB962C8B-B14F-4D97-AF65-F5344CB8AC3E}">
        <p14:creationId xmlns:p14="http://schemas.microsoft.com/office/powerpoint/2010/main" val="40496540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80">
          <a:extLst>
            <a:ext uri="{FF2B5EF4-FFF2-40B4-BE49-F238E27FC236}">
              <a16:creationId xmlns:a16="http://schemas.microsoft.com/office/drawing/2014/main" id="{C656E5B8-47B6-ECD8-71CC-0AADA4AFEBF4}"/>
            </a:ext>
          </a:extLst>
        </p:cNvPr>
        <p:cNvGrpSpPr/>
        <p:nvPr/>
      </p:nvGrpSpPr>
      <p:grpSpPr>
        <a:xfrm>
          <a:off x="0" y="0"/>
          <a:ext cx="0" cy="0"/>
          <a:chOff x="0" y="0"/>
          <a:chExt cx="0" cy="0"/>
        </a:xfrm>
      </p:grpSpPr>
      <p:sp>
        <p:nvSpPr>
          <p:cNvPr id="2" name="Google Shape;155;p26">
            <a:extLst>
              <a:ext uri="{FF2B5EF4-FFF2-40B4-BE49-F238E27FC236}">
                <a16:creationId xmlns:a16="http://schemas.microsoft.com/office/drawing/2014/main" id="{3ACBAC38-8415-2C82-84F6-77173ED80FC5}"/>
              </a:ext>
            </a:extLst>
          </p:cNvPr>
          <p:cNvSpPr txBox="1">
            <a:spLocks noGrp="1"/>
          </p:cNvSpPr>
          <p:nvPr>
            <p:ph type="subTitle" idx="1"/>
          </p:nvPr>
        </p:nvSpPr>
        <p:spPr>
          <a:xfrm rot="-120000">
            <a:off x="176454" y="173404"/>
            <a:ext cx="1662524" cy="545374"/>
          </a:xfrm>
          <a:prstGeom prst="rect">
            <a:avLst/>
          </a:prstGeom>
          <a:noFill/>
          <a:ln>
            <a:noFill/>
          </a:ln>
        </p:spPr>
        <p:txBody>
          <a:bodyPr spcFirstLastPara="1" wrap="square" lIns="215944" tIns="71981" rIns="215944" bIns="71981" anchor="ctr" anchorCtr="0">
            <a:spAutoFit/>
          </a:bodyPr>
          <a:lstStyle/>
          <a:p>
            <a:pPr marL="0" indent="0" algn="ctr"/>
            <a:r>
              <a:rPr lang="pt-BR" dirty="0"/>
              <a:t>SLIDE 4</a:t>
            </a:r>
            <a:endParaRPr dirty="0"/>
          </a:p>
        </p:txBody>
      </p:sp>
      <p:sp>
        <p:nvSpPr>
          <p:cNvPr id="3" name="Google Shape;149;p26">
            <a:extLst>
              <a:ext uri="{FF2B5EF4-FFF2-40B4-BE49-F238E27FC236}">
                <a16:creationId xmlns:a16="http://schemas.microsoft.com/office/drawing/2014/main" id="{C2BA1718-8D33-F634-F1C9-C9376C0C686A}"/>
              </a:ext>
            </a:extLst>
          </p:cNvPr>
          <p:cNvSpPr txBox="1"/>
          <p:nvPr/>
        </p:nvSpPr>
        <p:spPr>
          <a:xfrm>
            <a:off x="1007717" y="802513"/>
            <a:ext cx="5271726" cy="5598288"/>
          </a:xfrm>
          <a:prstGeom prst="rect">
            <a:avLst/>
          </a:prstGeom>
          <a:noFill/>
          <a:ln>
            <a:noFill/>
          </a:ln>
        </p:spPr>
        <p:txBody>
          <a:bodyPr spcFirstLastPara="1" wrap="square" lIns="91401" tIns="45688" rIns="91401" bIns="45688" anchor="t" anchorCtr="0">
            <a:noAutofit/>
          </a:bodyPr>
          <a:lstStyle/>
          <a:p>
            <a:pPr>
              <a:buSzPts val="1600"/>
            </a:pPr>
            <a:r>
              <a:rPr lang="pt-BR" sz="1400" b="1" dirty="0"/>
              <a:t>Expectativas de respostas:</a:t>
            </a:r>
            <a:endParaRPr lang="pt-BR" sz="1400" dirty="0"/>
          </a:p>
          <a:p>
            <a:pPr>
              <a:buSzPts val="1600"/>
            </a:pPr>
            <a:r>
              <a:rPr lang="pt-BR" sz="1400" b="1" dirty="0"/>
              <a:t>O que representa o número que você recebeu? </a:t>
            </a:r>
            <a:r>
              <a:rPr lang="pt-BR" sz="1400" dirty="0"/>
              <a:t>Espera-se que os estudantes digam o nome do mês correspondente. Alguns podem não lembrar, especialmente dos meses do meio do ano. Nesses casos, incentive que cantem ou recitem a sequência dos meses até chegar ao número recebido, ajudando a localizar a posição.</a:t>
            </a:r>
          </a:p>
          <a:p>
            <a:pPr>
              <a:buSzPts val="1600"/>
            </a:pPr>
            <a:r>
              <a:rPr lang="pt-BR" sz="1400" b="1" dirty="0"/>
              <a:t>Qual é o número do mês que está escrito na sua tarja? </a:t>
            </a:r>
            <a:r>
              <a:rPr lang="pt-BR" sz="1400" dirty="0"/>
              <a:t>A resposta esperada é o número que corresponde ao mês. Se o estudante não souber, oriente a localizar o mês na sequência que será organizada coletivamente e contar sua posição.</a:t>
            </a:r>
          </a:p>
          <a:p>
            <a:pPr>
              <a:buSzPts val="1600"/>
            </a:pPr>
            <a:r>
              <a:rPr lang="pt-BR" sz="1400" b="1" dirty="0"/>
              <a:t>Como você pode ter certeza de que encontrou a dupla certa?</a:t>
            </a:r>
            <a:r>
              <a:rPr lang="pt-BR" sz="1400" dirty="0"/>
              <a:t> Espera-se que justifiquem com base na sequência dos meses e sua numeração. Caso não consigam, sugira que comparem com o cartaz ou lista na lousa para verificar.</a:t>
            </a:r>
          </a:p>
          <a:p>
            <a:pPr>
              <a:buSzPts val="1600"/>
            </a:pPr>
            <a:r>
              <a:rPr lang="pt-BR" sz="1400" b="1" dirty="0"/>
              <a:t>Se janeiro é o mês 1 e dezembro é o 12, qual número vem antes do seu? </a:t>
            </a:r>
            <a:r>
              <a:rPr lang="pt-BR" sz="1400" dirty="0"/>
              <a:t>E qual vem depois? Espera-se que identifiquem os meses vizinhos e seus números. Se houver dificuldade, proponha que olhem para os pares já formados e observem a ordem, reforçando a noção de sequência temporal.</a:t>
            </a:r>
          </a:p>
          <a:p>
            <a:pPr>
              <a:buSzPts val="1600"/>
            </a:pPr>
            <a:r>
              <a:rPr lang="pt-BR" sz="1400" dirty="0"/>
              <a:t>Com esta atividade, espera-se que os estudantes consolidem a associação entre nome e número dos meses, compreendam a ordem fixa da sequência temporal e utilizem estratégias de localização e comparação para confirmar respostas, fortalecendo a autonomia e a cooperação no trabalho em grupo.</a:t>
            </a:r>
            <a:endParaRPr sz="1400" dirty="0">
              <a:solidFill>
                <a:schemeClr val="dk1"/>
              </a:solidFill>
            </a:endParaRPr>
          </a:p>
        </p:txBody>
      </p:sp>
      <p:grpSp>
        <p:nvGrpSpPr>
          <p:cNvPr id="4" name="Google Shape;159;p26">
            <a:extLst>
              <a:ext uri="{FF2B5EF4-FFF2-40B4-BE49-F238E27FC236}">
                <a16:creationId xmlns:a16="http://schemas.microsoft.com/office/drawing/2014/main" id="{E1066375-1ACF-7473-3185-6FE648443D8E}"/>
              </a:ext>
            </a:extLst>
          </p:cNvPr>
          <p:cNvGrpSpPr/>
          <p:nvPr/>
        </p:nvGrpSpPr>
        <p:grpSpPr>
          <a:xfrm>
            <a:off x="315588" y="703008"/>
            <a:ext cx="692128" cy="719813"/>
            <a:chOff x="512793" y="3213794"/>
            <a:chExt cx="692308" cy="720000"/>
          </a:xfrm>
        </p:grpSpPr>
        <p:pic>
          <p:nvPicPr>
            <p:cNvPr id="5" name="Google Shape;160;p26">
              <a:extLst>
                <a:ext uri="{FF2B5EF4-FFF2-40B4-BE49-F238E27FC236}">
                  <a16:creationId xmlns:a16="http://schemas.microsoft.com/office/drawing/2014/main" id="{451B7659-8001-07EB-7492-C71C66C591DB}"/>
                </a:ext>
              </a:extLst>
            </p:cNvPr>
            <p:cNvPicPr preferRelativeResize="0"/>
            <p:nvPr/>
          </p:nvPicPr>
          <p:blipFill rotWithShape="1">
            <a:blip r:embed="rId3">
              <a:alphaModFix/>
            </a:blip>
            <a:srcRect/>
            <a:stretch/>
          </p:blipFill>
          <p:spPr>
            <a:xfrm>
              <a:off x="512793" y="3213794"/>
              <a:ext cx="692308" cy="720000"/>
            </a:xfrm>
            <a:prstGeom prst="rect">
              <a:avLst/>
            </a:prstGeom>
            <a:noFill/>
            <a:ln>
              <a:noFill/>
            </a:ln>
          </p:spPr>
        </p:pic>
        <p:pic>
          <p:nvPicPr>
            <p:cNvPr id="6" name="Google Shape;161;p26">
              <a:extLst>
                <a:ext uri="{FF2B5EF4-FFF2-40B4-BE49-F238E27FC236}">
                  <a16:creationId xmlns:a16="http://schemas.microsoft.com/office/drawing/2014/main" id="{CB77C04A-C61F-3283-3778-A2E32389B4F7}"/>
                </a:ext>
              </a:extLst>
            </p:cNvPr>
            <p:cNvPicPr preferRelativeResize="0"/>
            <p:nvPr/>
          </p:nvPicPr>
          <p:blipFill rotWithShape="1">
            <a:blip r:embed="rId4">
              <a:alphaModFix/>
            </a:blip>
            <a:srcRect/>
            <a:stretch/>
          </p:blipFill>
          <p:spPr>
            <a:xfrm>
              <a:off x="622351" y="3321809"/>
              <a:ext cx="475101" cy="475101"/>
            </a:xfrm>
            <a:prstGeom prst="rect">
              <a:avLst/>
            </a:prstGeom>
            <a:noFill/>
            <a:ln>
              <a:noFill/>
            </a:ln>
          </p:spPr>
        </p:pic>
      </p:grpSp>
      <p:pic>
        <p:nvPicPr>
          <p:cNvPr id="8" name="Imagem 7">
            <a:extLst>
              <a:ext uri="{FF2B5EF4-FFF2-40B4-BE49-F238E27FC236}">
                <a16:creationId xmlns:a16="http://schemas.microsoft.com/office/drawing/2014/main" id="{40594EDA-6BCE-D86E-6753-B6894EEAB763}"/>
              </a:ext>
            </a:extLst>
          </p:cNvPr>
          <p:cNvPicPr>
            <a:picLocks noChangeAspect="1"/>
          </p:cNvPicPr>
          <p:nvPr/>
        </p:nvPicPr>
        <p:blipFill>
          <a:blip r:embed="rId5"/>
          <a:srcRect/>
          <a:stretch/>
        </p:blipFill>
        <p:spPr>
          <a:xfrm>
            <a:off x="6486203" y="854252"/>
            <a:ext cx="5229710" cy="2941712"/>
          </a:xfrm>
          <a:prstGeom prst="rect">
            <a:avLst/>
          </a:prstGeom>
        </p:spPr>
      </p:pic>
    </p:spTree>
    <p:extLst>
      <p:ext uri="{BB962C8B-B14F-4D97-AF65-F5344CB8AC3E}">
        <p14:creationId xmlns:p14="http://schemas.microsoft.com/office/powerpoint/2010/main" val="5738065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80">
          <a:extLst>
            <a:ext uri="{FF2B5EF4-FFF2-40B4-BE49-F238E27FC236}">
              <a16:creationId xmlns:a16="http://schemas.microsoft.com/office/drawing/2014/main" id="{EDDC3294-D34B-ABCA-1F42-7B11CBB37AE2}"/>
            </a:ext>
          </a:extLst>
        </p:cNvPr>
        <p:cNvGrpSpPr/>
        <p:nvPr/>
      </p:nvGrpSpPr>
      <p:grpSpPr>
        <a:xfrm>
          <a:off x="0" y="0"/>
          <a:ext cx="0" cy="0"/>
          <a:chOff x="0" y="0"/>
          <a:chExt cx="0" cy="0"/>
        </a:xfrm>
      </p:grpSpPr>
      <p:sp>
        <p:nvSpPr>
          <p:cNvPr id="185" name="Google Shape;185;p27">
            <a:extLst>
              <a:ext uri="{FF2B5EF4-FFF2-40B4-BE49-F238E27FC236}">
                <a16:creationId xmlns:a16="http://schemas.microsoft.com/office/drawing/2014/main" id="{13A1C49B-94BF-A086-A4AF-63DE234625A4}"/>
              </a:ext>
            </a:extLst>
          </p:cNvPr>
          <p:cNvSpPr txBox="1"/>
          <p:nvPr/>
        </p:nvSpPr>
        <p:spPr>
          <a:xfrm>
            <a:off x="1041704" y="747623"/>
            <a:ext cx="4744241" cy="3658431"/>
          </a:xfrm>
          <a:prstGeom prst="rect">
            <a:avLst/>
          </a:prstGeom>
          <a:noFill/>
          <a:ln>
            <a:noFill/>
          </a:ln>
        </p:spPr>
        <p:txBody>
          <a:bodyPr spcFirstLastPara="1" wrap="square" lIns="91401" tIns="45688" rIns="91401" bIns="45688" anchor="t" anchorCtr="0">
            <a:noAutofit/>
          </a:bodyPr>
          <a:lstStyle/>
          <a:p>
            <a:pPr>
              <a:buSzPts val="1600"/>
            </a:pPr>
            <a:r>
              <a:rPr lang="pt-BR" sz="1600" b="1" dirty="0"/>
              <a:t>Dinâmica de condução: </a:t>
            </a:r>
            <a:r>
              <a:rPr lang="pt-BR" sz="1600" dirty="0"/>
              <a:t>caro professor, mantenha os estudantes organizados em duplas para essa e as demais atividades. Essas duplas podem ser homogêneas (formadas por crianças com níveis de aprendizagem semelhantes) ou heterogêneas (compostas por crianças com níveis diferentes).</a:t>
            </a:r>
          </a:p>
          <a:p>
            <a:pPr>
              <a:buSzPts val="1600"/>
            </a:pPr>
            <a:r>
              <a:rPr lang="pt-BR" sz="1600" dirty="0"/>
              <a:t>As duplas homogêneas permitem que o professor acompanhe de perto como cada estudante, dentro de um mesmo nível de compreensão, lida com a tarefa, identificando nuances de avanços ou dificuldades. Isso facilita o planejamento de intervenções específicas e personalizadas.</a:t>
            </a:r>
          </a:p>
          <a:p>
            <a:pPr>
              <a:buSzPts val="1600"/>
            </a:pPr>
            <a:r>
              <a:rPr lang="pt-BR" sz="1600" dirty="0"/>
              <a:t>Já as duplas heterogêneas favorecem a troca de conhecimentos entre as crianças: aquelas que já dominam a estratégia podem explicar seu raciocínio às que ainda estão em processo de compreensão, promovendo aprendizagem colaborativa e desenvolvimento da autonomia. </a:t>
            </a:r>
          </a:p>
          <a:p>
            <a:pPr>
              <a:spcBef>
                <a:spcPts val="1000"/>
              </a:spcBef>
              <a:buSzPts val="1600"/>
            </a:pPr>
            <a:endParaRPr sz="1600" dirty="0">
              <a:solidFill>
                <a:schemeClr val="dk1"/>
              </a:solidFill>
            </a:endParaRPr>
          </a:p>
        </p:txBody>
      </p:sp>
      <p:sp>
        <p:nvSpPr>
          <p:cNvPr id="2" name="Google Shape;155;p26">
            <a:extLst>
              <a:ext uri="{FF2B5EF4-FFF2-40B4-BE49-F238E27FC236}">
                <a16:creationId xmlns:a16="http://schemas.microsoft.com/office/drawing/2014/main" id="{D7588309-B844-7B51-86DD-FA1EFF77C518}"/>
              </a:ext>
            </a:extLst>
          </p:cNvPr>
          <p:cNvSpPr txBox="1">
            <a:spLocks noGrp="1"/>
          </p:cNvSpPr>
          <p:nvPr>
            <p:ph type="subTitle" idx="1"/>
          </p:nvPr>
        </p:nvSpPr>
        <p:spPr>
          <a:xfrm rot="-120000">
            <a:off x="176454" y="173404"/>
            <a:ext cx="1662524" cy="545374"/>
          </a:xfrm>
          <a:prstGeom prst="rect">
            <a:avLst/>
          </a:prstGeom>
          <a:noFill/>
          <a:ln>
            <a:noFill/>
          </a:ln>
        </p:spPr>
        <p:txBody>
          <a:bodyPr spcFirstLastPara="1" wrap="square" lIns="215944" tIns="71981" rIns="215944" bIns="71981" anchor="ctr" anchorCtr="0">
            <a:spAutoFit/>
          </a:bodyPr>
          <a:lstStyle/>
          <a:p>
            <a:pPr marL="0" indent="0" algn="ctr"/>
            <a:r>
              <a:rPr lang="pt-BR" dirty="0"/>
              <a:t>SLIDE 5</a:t>
            </a:r>
            <a:endParaRPr dirty="0"/>
          </a:p>
        </p:txBody>
      </p:sp>
      <p:pic>
        <p:nvPicPr>
          <p:cNvPr id="5" name="Imagem 4">
            <a:extLst>
              <a:ext uri="{FF2B5EF4-FFF2-40B4-BE49-F238E27FC236}">
                <a16:creationId xmlns:a16="http://schemas.microsoft.com/office/drawing/2014/main" id="{62721DCA-6A31-43F4-9843-06ADE1538F04}"/>
              </a:ext>
            </a:extLst>
          </p:cNvPr>
          <p:cNvPicPr>
            <a:picLocks noChangeAspect="1"/>
          </p:cNvPicPr>
          <p:nvPr/>
        </p:nvPicPr>
        <p:blipFill>
          <a:blip r:embed="rId3"/>
          <a:srcRect/>
          <a:stretch/>
        </p:blipFill>
        <p:spPr>
          <a:xfrm>
            <a:off x="6094413" y="846483"/>
            <a:ext cx="5630408" cy="3167105"/>
          </a:xfrm>
          <a:prstGeom prst="rect">
            <a:avLst/>
          </a:prstGeom>
        </p:spPr>
      </p:pic>
      <p:grpSp>
        <p:nvGrpSpPr>
          <p:cNvPr id="3" name="Google Shape;193;p27">
            <a:extLst>
              <a:ext uri="{FF2B5EF4-FFF2-40B4-BE49-F238E27FC236}">
                <a16:creationId xmlns:a16="http://schemas.microsoft.com/office/drawing/2014/main" id="{433E4F8F-B8CF-4C33-CCAB-DFEF7FBFAF31}"/>
              </a:ext>
            </a:extLst>
          </p:cNvPr>
          <p:cNvGrpSpPr/>
          <p:nvPr/>
        </p:nvGrpSpPr>
        <p:grpSpPr>
          <a:xfrm>
            <a:off x="315588" y="777968"/>
            <a:ext cx="692128" cy="719813"/>
            <a:chOff x="512793" y="2412643"/>
            <a:chExt cx="692308" cy="720000"/>
          </a:xfrm>
        </p:grpSpPr>
        <p:pic>
          <p:nvPicPr>
            <p:cNvPr id="4" name="Google Shape;194;p27">
              <a:extLst>
                <a:ext uri="{FF2B5EF4-FFF2-40B4-BE49-F238E27FC236}">
                  <a16:creationId xmlns:a16="http://schemas.microsoft.com/office/drawing/2014/main" id="{64BAA4D1-AAF8-0153-9FE8-04A6D2B11D5A}"/>
                </a:ext>
              </a:extLst>
            </p:cNvPr>
            <p:cNvPicPr preferRelativeResize="0"/>
            <p:nvPr/>
          </p:nvPicPr>
          <p:blipFill rotWithShape="1">
            <a:blip r:embed="rId4">
              <a:alphaModFix/>
            </a:blip>
            <a:srcRect/>
            <a:stretch/>
          </p:blipFill>
          <p:spPr>
            <a:xfrm>
              <a:off x="512793" y="2412643"/>
              <a:ext cx="692308" cy="720000"/>
            </a:xfrm>
            <a:prstGeom prst="rect">
              <a:avLst/>
            </a:prstGeom>
            <a:noFill/>
            <a:ln>
              <a:noFill/>
            </a:ln>
          </p:spPr>
        </p:pic>
        <p:pic>
          <p:nvPicPr>
            <p:cNvPr id="6" name="Google Shape;195;p27">
              <a:extLst>
                <a:ext uri="{FF2B5EF4-FFF2-40B4-BE49-F238E27FC236}">
                  <a16:creationId xmlns:a16="http://schemas.microsoft.com/office/drawing/2014/main" id="{FDF50D26-F39B-F222-835E-55B45B81D603}"/>
                </a:ext>
              </a:extLst>
            </p:cNvPr>
            <p:cNvPicPr preferRelativeResize="0"/>
            <p:nvPr/>
          </p:nvPicPr>
          <p:blipFill rotWithShape="1">
            <a:blip r:embed="rId5">
              <a:alphaModFix/>
            </a:blip>
            <a:srcRect/>
            <a:stretch/>
          </p:blipFill>
          <p:spPr>
            <a:xfrm>
              <a:off x="649145" y="2523978"/>
              <a:ext cx="453600" cy="453600"/>
            </a:xfrm>
            <a:prstGeom prst="rect">
              <a:avLst/>
            </a:prstGeom>
            <a:noFill/>
            <a:ln>
              <a:noFill/>
            </a:ln>
          </p:spPr>
        </p:pic>
      </p:grpSp>
    </p:spTree>
    <p:extLst>
      <p:ext uri="{BB962C8B-B14F-4D97-AF65-F5344CB8AC3E}">
        <p14:creationId xmlns:p14="http://schemas.microsoft.com/office/powerpoint/2010/main" val="24755043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a:extLst>
              <a:ext uri="{FF2B5EF4-FFF2-40B4-BE49-F238E27FC236}">
                <a16:creationId xmlns:a16="http://schemas.microsoft.com/office/drawing/2014/main" id="{6A1CBD7D-19B3-0820-3A8D-BBF8A4977402}"/>
              </a:ext>
            </a:extLst>
          </p:cNvPr>
          <p:cNvSpPr txBox="1"/>
          <p:nvPr/>
        </p:nvSpPr>
        <p:spPr>
          <a:xfrm>
            <a:off x="1000165" y="796008"/>
            <a:ext cx="5552703" cy="594265"/>
          </a:xfrm>
          <a:prstGeom prst="rect">
            <a:avLst/>
          </a:prstGeom>
          <a:noFill/>
        </p:spPr>
        <p:txBody>
          <a:bodyPr wrap="square">
            <a:spAutoFit/>
          </a:bodyPr>
          <a:lstStyle/>
          <a:p>
            <a:pPr lvl="0">
              <a:lnSpc>
                <a:spcPct val="115000"/>
              </a:lnSpc>
            </a:pPr>
            <a:r>
              <a:rPr lang="pt-BR" sz="3100" b="1" kern="100" dirty="0">
                <a:latin typeface="+mj-lt"/>
                <a:ea typeface="Aptos" panose="020B0004020202020204" pitchFamily="34" charset="0"/>
                <a:cs typeface="Times New Roman" panose="02020603050405020304" pitchFamily="18" charset="0"/>
              </a:rPr>
              <a:t>CONVERSE COM A TURMA</a:t>
            </a:r>
          </a:p>
        </p:txBody>
      </p:sp>
      <p:sp>
        <p:nvSpPr>
          <p:cNvPr id="7" name="CaixaDeTexto 6">
            <a:extLst>
              <a:ext uri="{FF2B5EF4-FFF2-40B4-BE49-F238E27FC236}">
                <a16:creationId xmlns:a16="http://schemas.microsoft.com/office/drawing/2014/main" id="{ED9B0939-8246-87DB-38DA-F0BAE61C7234}"/>
              </a:ext>
            </a:extLst>
          </p:cNvPr>
          <p:cNvSpPr txBox="1"/>
          <p:nvPr/>
        </p:nvSpPr>
        <p:spPr>
          <a:xfrm>
            <a:off x="509269" y="1489766"/>
            <a:ext cx="11349305" cy="938398"/>
          </a:xfrm>
          <a:prstGeom prst="rect">
            <a:avLst/>
          </a:prstGeom>
          <a:noFill/>
        </p:spPr>
        <p:txBody>
          <a:bodyPr wrap="square">
            <a:spAutoFit/>
          </a:bodyPr>
          <a:lstStyle/>
          <a:p>
            <a:pPr>
              <a:lnSpc>
                <a:spcPct val="107000"/>
              </a:lnSpc>
              <a:spcAft>
                <a:spcPts val="1066"/>
              </a:spcAft>
            </a:pPr>
            <a:r>
              <a:rPr lang="pt-BR" sz="2600" kern="100" dirty="0">
                <a:latin typeface="+mn-lt"/>
                <a:ea typeface="Aptos" panose="020B0004020202020204" pitchFamily="34" charset="0"/>
                <a:cs typeface="Times New Roman" panose="02020603050405020304" pitchFamily="18" charset="0"/>
              </a:rPr>
              <a:t>OBSERVE O CALENDÁRIO ANUAL DA CLASSE E, COM OS COLEGAS, DESCUBRA O MÊS DA VIAGEM DE CADA PESSOA. </a:t>
            </a:r>
          </a:p>
        </p:txBody>
      </p:sp>
      <p:pic>
        <p:nvPicPr>
          <p:cNvPr id="1026" name="Picture 2">
            <a:extLst>
              <a:ext uri="{FF2B5EF4-FFF2-40B4-BE49-F238E27FC236}">
                <a16:creationId xmlns:a16="http://schemas.microsoft.com/office/drawing/2014/main" id="{66050D53-3C60-538F-BE4E-E7E9F87E94B9}"/>
              </a:ext>
            </a:extLst>
          </p:cNvPr>
          <p:cNvPicPr>
            <a:picLocks noChangeAspect="1" noChangeArrowheads="1"/>
          </p:cNvPicPr>
          <p:nvPr/>
        </p:nvPicPr>
        <p:blipFill>
          <a:blip r:embed="rId3"/>
          <a:srcRect t="2851" b="2851"/>
          <a:stretch/>
        </p:blipFill>
        <p:spPr bwMode="auto">
          <a:xfrm>
            <a:off x="1632577" y="2869782"/>
            <a:ext cx="1457632" cy="222313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440DDA70-3BE1-0F44-B694-5DA61B22A4F4}"/>
              </a:ext>
            </a:extLst>
          </p:cNvPr>
          <p:cNvPicPr>
            <a:picLocks noChangeAspect="1" noChangeArrowheads="1"/>
          </p:cNvPicPr>
          <p:nvPr/>
        </p:nvPicPr>
        <p:blipFill rotWithShape="1">
          <a:blip r:embed="rId4"/>
          <a:srcRect l="-1997" t="-6387" r="24635"/>
          <a:stretch/>
        </p:blipFill>
        <p:spPr bwMode="auto">
          <a:xfrm>
            <a:off x="4793640" y="2854530"/>
            <a:ext cx="2281276" cy="223839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D79B2822-59F1-E851-7F1D-6E58776B35CE}"/>
              </a:ext>
            </a:extLst>
          </p:cNvPr>
          <p:cNvPicPr>
            <a:picLocks noChangeAspect="1" noChangeArrowheads="1"/>
          </p:cNvPicPr>
          <p:nvPr/>
        </p:nvPicPr>
        <p:blipFill rotWithShape="1">
          <a:blip r:embed="rId5"/>
          <a:srcRect l="44223" r="9761"/>
          <a:stretch/>
        </p:blipFill>
        <p:spPr bwMode="auto">
          <a:xfrm>
            <a:off x="8778346" y="2801910"/>
            <a:ext cx="2029885" cy="2478019"/>
          </a:xfrm>
          <a:prstGeom prst="rect">
            <a:avLst/>
          </a:prstGeom>
          <a:noFill/>
          <a:extLst>
            <a:ext uri="{909E8E84-426E-40DD-AFC4-6F175D3DCCD1}">
              <a14:hiddenFill xmlns:a14="http://schemas.microsoft.com/office/drawing/2010/main">
                <a:solidFill>
                  <a:srgbClr val="FFFFFF"/>
                </a:solidFill>
              </a14:hiddenFill>
            </a:ext>
          </a:extLst>
        </p:spPr>
      </p:pic>
      <p:sp>
        <p:nvSpPr>
          <p:cNvPr id="9" name="Retângulo 8">
            <a:extLst>
              <a:ext uri="{FF2B5EF4-FFF2-40B4-BE49-F238E27FC236}">
                <a16:creationId xmlns:a16="http://schemas.microsoft.com/office/drawing/2014/main" id="{33A432DA-DB48-C40B-543D-E0E3F0698E4A}"/>
              </a:ext>
            </a:extLst>
          </p:cNvPr>
          <p:cNvSpPr/>
          <p:nvPr/>
        </p:nvSpPr>
        <p:spPr>
          <a:xfrm>
            <a:off x="1387545" y="5295959"/>
            <a:ext cx="1947699" cy="422725"/>
          </a:xfrm>
          <a:prstGeom prst="rect">
            <a:avLst/>
          </a:prstGeom>
          <a:solidFill>
            <a:schemeClr val="bg1"/>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sz="2600" dirty="0">
                <a:solidFill>
                  <a:schemeClr val="tx1"/>
                </a:solidFill>
              </a:rPr>
              <a:t>12/01/2026</a:t>
            </a:r>
          </a:p>
        </p:txBody>
      </p:sp>
      <p:sp>
        <p:nvSpPr>
          <p:cNvPr id="10" name="Retângulo 9">
            <a:extLst>
              <a:ext uri="{FF2B5EF4-FFF2-40B4-BE49-F238E27FC236}">
                <a16:creationId xmlns:a16="http://schemas.microsoft.com/office/drawing/2014/main" id="{0EBA7C71-8B02-9DFC-7B00-306AEC91D885}"/>
              </a:ext>
            </a:extLst>
          </p:cNvPr>
          <p:cNvSpPr/>
          <p:nvPr/>
        </p:nvSpPr>
        <p:spPr>
          <a:xfrm>
            <a:off x="5127217" y="5295959"/>
            <a:ext cx="1947699" cy="422725"/>
          </a:xfrm>
          <a:prstGeom prst="rect">
            <a:avLst/>
          </a:prstGeom>
          <a:solidFill>
            <a:schemeClr val="bg1"/>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sz="2600" dirty="0">
                <a:solidFill>
                  <a:schemeClr val="tx1"/>
                </a:solidFill>
              </a:rPr>
              <a:t>15/07/2026</a:t>
            </a:r>
          </a:p>
        </p:txBody>
      </p:sp>
      <p:sp>
        <p:nvSpPr>
          <p:cNvPr id="11" name="Retângulo 10">
            <a:extLst>
              <a:ext uri="{FF2B5EF4-FFF2-40B4-BE49-F238E27FC236}">
                <a16:creationId xmlns:a16="http://schemas.microsoft.com/office/drawing/2014/main" id="{1C081907-4752-36A1-2A29-DA66BB64B6A4}"/>
              </a:ext>
            </a:extLst>
          </p:cNvPr>
          <p:cNvSpPr/>
          <p:nvPr/>
        </p:nvSpPr>
        <p:spPr>
          <a:xfrm>
            <a:off x="8860533" y="5295959"/>
            <a:ext cx="1947699" cy="422725"/>
          </a:xfrm>
          <a:prstGeom prst="rect">
            <a:avLst/>
          </a:prstGeom>
          <a:solidFill>
            <a:schemeClr val="bg1"/>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sz="2600" dirty="0">
                <a:solidFill>
                  <a:schemeClr val="tx1"/>
                </a:solidFill>
              </a:rPr>
              <a:t>23/12/2026</a:t>
            </a:r>
          </a:p>
        </p:txBody>
      </p:sp>
      <p:sp>
        <p:nvSpPr>
          <p:cNvPr id="2" name="Retângulo 1">
            <a:extLst>
              <a:ext uri="{FF2B5EF4-FFF2-40B4-BE49-F238E27FC236}">
                <a16:creationId xmlns:a16="http://schemas.microsoft.com/office/drawing/2014/main" id="{978F3728-862D-5C93-524A-A750EE749FDD}"/>
              </a:ext>
            </a:extLst>
          </p:cNvPr>
          <p:cNvSpPr/>
          <p:nvPr/>
        </p:nvSpPr>
        <p:spPr>
          <a:xfrm>
            <a:off x="1133567" y="5921724"/>
            <a:ext cx="2525726" cy="422725"/>
          </a:xfrm>
          <a:prstGeom prst="rect">
            <a:avLst/>
          </a:prstGeom>
          <a:solidFill>
            <a:srgbClr val="7030A0">
              <a:alpha val="12000"/>
            </a:srgbClr>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sz="2600" dirty="0">
                <a:solidFill>
                  <a:schemeClr val="tx1"/>
                </a:solidFill>
              </a:rPr>
              <a:t>JANEIRO</a:t>
            </a:r>
          </a:p>
        </p:txBody>
      </p:sp>
      <p:sp>
        <p:nvSpPr>
          <p:cNvPr id="8" name="Retângulo 7">
            <a:extLst>
              <a:ext uri="{FF2B5EF4-FFF2-40B4-BE49-F238E27FC236}">
                <a16:creationId xmlns:a16="http://schemas.microsoft.com/office/drawing/2014/main" id="{123B3D94-3CD1-FAD2-D40C-D7DF4786697B}"/>
              </a:ext>
            </a:extLst>
          </p:cNvPr>
          <p:cNvSpPr/>
          <p:nvPr/>
        </p:nvSpPr>
        <p:spPr>
          <a:xfrm>
            <a:off x="4852543" y="5921724"/>
            <a:ext cx="2525726" cy="422725"/>
          </a:xfrm>
          <a:prstGeom prst="rect">
            <a:avLst/>
          </a:prstGeom>
          <a:solidFill>
            <a:srgbClr val="7030A0">
              <a:alpha val="12000"/>
            </a:srgbClr>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sz="2600" dirty="0">
                <a:solidFill>
                  <a:schemeClr val="tx1"/>
                </a:solidFill>
              </a:rPr>
              <a:t>JULHO</a:t>
            </a:r>
          </a:p>
        </p:txBody>
      </p:sp>
      <p:sp>
        <p:nvSpPr>
          <p:cNvPr id="12" name="Retângulo 11">
            <a:extLst>
              <a:ext uri="{FF2B5EF4-FFF2-40B4-BE49-F238E27FC236}">
                <a16:creationId xmlns:a16="http://schemas.microsoft.com/office/drawing/2014/main" id="{5D2B2602-E305-8C63-674A-504DCF382E87}"/>
              </a:ext>
            </a:extLst>
          </p:cNvPr>
          <p:cNvSpPr/>
          <p:nvPr/>
        </p:nvSpPr>
        <p:spPr>
          <a:xfrm>
            <a:off x="8571518" y="5921724"/>
            <a:ext cx="2525726" cy="422725"/>
          </a:xfrm>
          <a:prstGeom prst="rect">
            <a:avLst/>
          </a:prstGeom>
          <a:solidFill>
            <a:srgbClr val="7030A0">
              <a:alpha val="12000"/>
            </a:srgbClr>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sz="2600" dirty="0">
                <a:solidFill>
                  <a:schemeClr val="tx1"/>
                </a:solidFill>
              </a:rPr>
              <a:t>DEZEMBRO</a:t>
            </a:r>
          </a:p>
        </p:txBody>
      </p:sp>
      <p:pic>
        <p:nvPicPr>
          <p:cNvPr id="13" name="Google Shape;182;p6">
            <a:extLst>
              <a:ext uri="{FF2B5EF4-FFF2-40B4-BE49-F238E27FC236}">
                <a16:creationId xmlns:a16="http://schemas.microsoft.com/office/drawing/2014/main" id="{EA614AC2-1A13-BB0A-043F-0DDBA29BC88B}"/>
              </a:ext>
            </a:extLst>
          </p:cNvPr>
          <p:cNvPicPr preferRelativeResize="0">
            <a:picLocks noChangeAspect="1"/>
          </p:cNvPicPr>
          <p:nvPr/>
        </p:nvPicPr>
        <p:blipFill rotWithShape="1">
          <a:blip r:embed="rId6">
            <a:alphaModFix/>
          </a:blip>
          <a:srcRect/>
          <a:stretch/>
        </p:blipFill>
        <p:spPr>
          <a:xfrm>
            <a:off x="509269" y="859140"/>
            <a:ext cx="457630" cy="468000"/>
          </a:xfrm>
          <a:prstGeom prst="rect">
            <a:avLst/>
          </a:prstGeom>
          <a:noFill/>
          <a:ln>
            <a:noFill/>
          </a:ln>
        </p:spPr>
      </p:pic>
      <p:grpSp>
        <p:nvGrpSpPr>
          <p:cNvPr id="4" name="Agrupar 3">
            <a:extLst>
              <a:ext uri="{FF2B5EF4-FFF2-40B4-BE49-F238E27FC236}">
                <a16:creationId xmlns:a16="http://schemas.microsoft.com/office/drawing/2014/main" id="{77329AE1-F56A-5EFB-EBC6-0B75D9968206}"/>
              </a:ext>
            </a:extLst>
          </p:cNvPr>
          <p:cNvGrpSpPr/>
          <p:nvPr/>
        </p:nvGrpSpPr>
        <p:grpSpPr>
          <a:xfrm>
            <a:off x="9017825" y="438425"/>
            <a:ext cx="2659795" cy="415517"/>
            <a:chOff x="289560" y="3851596"/>
            <a:chExt cx="2659795" cy="415517"/>
          </a:xfrm>
        </p:grpSpPr>
        <p:sp>
          <p:nvSpPr>
            <p:cNvPr id="5" name="CaixaDeTexto 7">
              <a:extLst>
                <a:ext uri="{FF2B5EF4-FFF2-40B4-BE49-F238E27FC236}">
                  <a16:creationId xmlns:a16="http://schemas.microsoft.com/office/drawing/2014/main" id="{0F96D1AB-2351-5858-12F6-4E6FDFB24728}"/>
                </a:ext>
              </a:extLst>
            </p:cNvPr>
            <p:cNvSpPr txBox="1"/>
            <p:nvPr/>
          </p:nvSpPr>
          <p:spPr>
            <a:xfrm>
              <a:off x="532705" y="3910261"/>
              <a:ext cx="2416650" cy="302955"/>
            </a:xfrm>
            <a:prstGeom prst="roundRect">
              <a:avLst>
                <a:gd name="adj" fmla="val 50000"/>
              </a:avLst>
            </a:prstGeom>
            <a:solidFill>
              <a:srgbClr val="BD68C1"/>
            </a:solidFill>
            <a:ln w="19050">
              <a:solidFill>
                <a:srgbClr val="A839AD"/>
              </a:solidFill>
            </a:ln>
          </p:spPr>
          <p:txBody>
            <a:bodyPr wrap="square" lIns="72000" tIns="0" rIns="108000" bIns="0"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r>
                <a:rPr lang="pt-BR" b="1" dirty="0">
                  <a:solidFill>
                    <a:schemeClr val="bg1"/>
                  </a:solidFill>
                  <a:latin typeface="Grandstander" pitchFamily="2" charset="0"/>
                  <a:cs typeface="Rubik Bold" panose="020B0604020202020204" charset="-79"/>
                </a:rPr>
                <a:t>HÁBITOS DE DISCUSSÃO</a:t>
              </a:r>
            </a:p>
          </p:txBody>
        </p:sp>
        <p:pic>
          <p:nvPicPr>
            <p:cNvPr id="6" name="Gráfico 3">
              <a:extLst>
                <a:ext uri="{FF2B5EF4-FFF2-40B4-BE49-F238E27FC236}">
                  <a16:creationId xmlns:a16="http://schemas.microsoft.com/office/drawing/2014/main" id="{C5C4C357-F991-C9F5-2573-E39D51B0DAE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89560" y="3851596"/>
              <a:ext cx="558800" cy="415517"/>
            </a:xfrm>
            <a:prstGeom prst="rect">
              <a:avLst/>
            </a:prstGeom>
          </p:spPr>
        </p:pic>
      </p:grpSp>
    </p:spTree>
    <p:extLst>
      <p:ext uri="{BB962C8B-B14F-4D97-AF65-F5344CB8AC3E}">
        <p14:creationId xmlns:p14="http://schemas.microsoft.com/office/powerpoint/2010/main" val="1020211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animBg="1"/>
      <p:bldP spid="12"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80">
          <a:extLst>
            <a:ext uri="{FF2B5EF4-FFF2-40B4-BE49-F238E27FC236}">
              <a16:creationId xmlns:a16="http://schemas.microsoft.com/office/drawing/2014/main" id="{E0BF6654-66AC-BB6A-C9F9-3951DC3EAAD3}"/>
            </a:ext>
          </a:extLst>
        </p:cNvPr>
        <p:cNvGrpSpPr/>
        <p:nvPr/>
      </p:nvGrpSpPr>
      <p:grpSpPr>
        <a:xfrm>
          <a:off x="0" y="0"/>
          <a:ext cx="0" cy="0"/>
          <a:chOff x="0" y="0"/>
          <a:chExt cx="0" cy="0"/>
        </a:xfrm>
      </p:grpSpPr>
      <p:sp>
        <p:nvSpPr>
          <p:cNvPr id="185" name="Google Shape;185;p27">
            <a:extLst>
              <a:ext uri="{FF2B5EF4-FFF2-40B4-BE49-F238E27FC236}">
                <a16:creationId xmlns:a16="http://schemas.microsoft.com/office/drawing/2014/main" id="{418933CB-EF80-3851-7F7F-E7C53D1FA0BA}"/>
              </a:ext>
            </a:extLst>
          </p:cNvPr>
          <p:cNvSpPr txBox="1"/>
          <p:nvPr/>
        </p:nvSpPr>
        <p:spPr>
          <a:xfrm>
            <a:off x="1007716" y="651847"/>
            <a:ext cx="5599146" cy="4343486"/>
          </a:xfrm>
          <a:prstGeom prst="rect">
            <a:avLst/>
          </a:prstGeom>
          <a:noFill/>
          <a:ln>
            <a:noFill/>
          </a:ln>
        </p:spPr>
        <p:txBody>
          <a:bodyPr spcFirstLastPara="1" wrap="square" lIns="91401" tIns="45688" rIns="91401" bIns="45688" anchor="t" anchorCtr="0">
            <a:noAutofit/>
          </a:bodyPr>
          <a:lstStyle/>
          <a:p>
            <a:pPr>
              <a:buSzPts val="1600"/>
            </a:pPr>
            <a:r>
              <a:rPr lang="pt-BR" sz="1400" b="1" dirty="0"/>
              <a:t>Dinâmica de </a:t>
            </a:r>
            <a:r>
              <a:rPr lang="pt-BR" sz="1400" b="1"/>
              <a:t>condução: </a:t>
            </a:r>
            <a:r>
              <a:rPr lang="pt-BR" sz="1400"/>
              <a:t>caro </a:t>
            </a:r>
            <a:r>
              <a:rPr lang="pt-BR" sz="1400" dirty="0"/>
              <a:t>professor, deixe exposto na sala um calendário anual grande e visível para que todos possam consultar. Comece provocando a curiosidade da turma: “O que conseguimos descobrir olhando para este calendário? Onde ficam os meses? E onde estão os dias?”. Em seguida, proponha que localizem o mês do Natal e pergunte: “Em que mês o Natal acontece? Como vocês descobriram isso no calendário?”.</a:t>
            </a:r>
          </a:p>
          <a:p>
            <a:pPr>
              <a:buSzPts val="1600"/>
            </a:pPr>
            <a:r>
              <a:rPr lang="pt-BR" sz="1400" dirty="0"/>
              <a:t>Peça que encontrem o Mês das Crianças e questione: “Vocês lembram em que mês é o Dia das Crianças? Que pistas o calendário nos dá para confirmar?”. Ao falar sobre o Mês das Mães, provoque: “Será que o Dia das Mães acontece sempre no mesmo mês? Como podemos ter certeza?”. Este é um bom momento para abordar que nem todas as crianças têm a mãe presente e que a data pode ser uma oportunidade de celebrar qualquer pessoa especial que cuide delas, reforçando o respeito e a valorização das diferentes configurações familiares.</a:t>
            </a:r>
          </a:p>
          <a:p>
            <a:pPr>
              <a:buSzPts val="1600"/>
            </a:pPr>
            <a:r>
              <a:rPr lang="pt-BR" sz="1400" dirty="0"/>
              <a:t>Por fim, oriente que localizem o mês do aniversário de cada um e pergunte: “Em que mês você nasceu? Será que alguém na turma faz aniversário no mesmo mês que você?”. Durante a realização das tarefas de circular, marcar com X, riscar e desenhar, circule pela sala incentivando as trocas entre as crianças: “Qual foi o mês que você marcou?”, “Por que escolheu esse mês?”. Finalize reunindo a turma para comparar as respostas e observar regularidades, como quais meses aparecem mais e menos, reforçando o uso do calendário para organizar o tempo, registrar datas importantes e compreender a sequência dos meses ao longo do ano.</a:t>
            </a:r>
          </a:p>
        </p:txBody>
      </p:sp>
      <p:grpSp>
        <p:nvGrpSpPr>
          <p:cNvPr id="193" name="Google Shape;193;p27">
            <a:extLst>
              <a:ext uri="{FF2B5EF4-FFF2-40B4-BE49-F238E27FC236}">
                <a16:creationId xmlns:a16="http://schemas.microsoft.com/office/drawing/2014/main" id="{D5FE2AA4-A2D0-A413-4532-2A6279164D55}"/>
              </a:ext>
            </a:extLst>
          </p:cNvPr>
          <p:cNvGrpSpPr/>
          <p:nvPr/>
        </p:nvGrpSpPr>
        <p:grpSpPr>
          <a:xfrm>
            <a:off x="315588" y="747623"/>
            <a:ext cx="692128" cy="719813"/>
            <a:chOff x="512793" y="2412643"/>
            <a:chExt cx="692308" cy="720000"/>
          </a:xfrm>
        </p:grpSpPr>
        <p:pic>
          <p:nvPicPr>
            <p:cNvPr id="194" name="Google Shape;194;p27">
              <a:extLst>
                <a:ext uri="{FF2B5EF4-FFF2-40B4-BE49-F238E27FC236}">
                  <a16:creationId xmlns:a16="http://schemas.microsoft.com/office/drawing/2014/main" id="{C28FD55D-B338-CC7F-6D5F-3264C7D66854}"/>
                </a:ext>
              </a:extLst>
            </p:cNvPr>
            <p:cNvPicPr preferRelativeResize="0"/>
            <p:nvPr/>
          </p:nvPicPr>
          <p:blipFill rotWithShape="1">
            <a:blip r:embed="rId3">
              <a:alphaModFix/>
            </a:blip>
            <a:srcRect/>
            <a:stretch/>
          </p:blipFill>
          <p:spPr>
            <a:xfrm>
              <a:off x="512793" y="2412643"/>
              <a:ext cx="692308" cy="720000"/>
            </a:xfrm>
            <a:prstGeom prst="rect">
              <a:avLst/>
            </a:prstGeom>
            <a:noFill/>
            <a:ln>
              <a:noFill/>
            </a:ln>
          </p:spPr>
        </p:pic>
        <p:pic>
          <p:nvPicPr>
            <p:cNvPr id="195" name="Google Shape;195;p27">
              <a:extLst>
                <a:ext uri="{FF2B5EF4-FFF2-40B4-BE49-F238E27FC236}">
                  <a16:creationId xmlns:a16="http://schemas.microsoft.com/office/drawing/2014/main" id="{1F9C8F1A-664C-5E6C-F397-306AEBED45E1}"/>
                </a:ext>
              </a:extLst>
            </p:cNvPr>
            <p:cNvPicPr preferRelativeResize="0"/>
            <p:nvPr/>
          </p:nvPicPr>
          <p:blipFill rotWithShape="1">
            <a:blip r:embed="rId4">
              <a:alphaModFix/>
            </a:blip>
            <a:srcRect/>
            <a:stretch/>
          </p:blipFill>
          <p:spPr>
            <a:xfrm>
              <a:off x="649145" y="2523978"/>
              <a:ext cx="453600" cy="453600"/>
            </a:xfrm>
            <a:prstGeom prst="rect">
              <a:avLst/>
            </a:prstGeom>
            <a:noFill/>
            <a:ln>
              <a:noFill/>
            </a:ln>
          </p:spPr>
        </p:pic>
      </p:grpSp>
      <p:sp>
        <p:nvSpPr>
          <p:cNvPr id="2" name="Google Shape;155;p26">
            <a:extLst>
              <a:ext uri="{FF2B5EF4-FFF2-40B4-BE49-F238E27FC236}">
                <a16:creationId xmlns:a16="http://schemas.microsoft.com/office/drawing/2014/main" id="{EFCC5508-F93B-FEC2-9585-DE7706FF7F4D}"/>
              </a:ext>
            </a:extLst>
          </p:cNvPr>
          <p:cNvSpPr txBox="1">
            <a:spLocks noGrp="1"/>
          </p:cNvSpPr>
          <p:nvPr>
            <p:ph type="subTitle" idx="1"/>
          </p:nvPr>
        </p:nvSpPr>
        <p:spPr>
          <a:xfrm rot="-120000">
            <a:off x="176454" y="173404"/>
            <a:ext cx="1662524" cy="545374"/>
          </a:xfrm>
          <a:prstGeom prst="rect">
            <a:avLst/>
          </a:prstGeom>
          <a:noFill/>
          <a:ln>
            <a:noFill/>
          </a:ln>
        </p:spPr>
        <p:txBody>
          <a:bodyPr spcFirstLastPara="1" wrap="square" lIns="215944" tIns="71981" rIns="215944" bIns="71981" anchor="ctr" anchorCtr="0">
            <a:spAutoFit/>
          </a:bodyPr>
          <a:lstStyle/>
          <a:p>
            <a:pPr marL="0" indent="0" algn="ctr"/>
            <a:r>
              <a:rPr lang="pt-BR" dirty="0"/>
              <a:t>SLIDE 10</a:t>
            </a:r>
            <a:endParaRPr dirty="0"/>
          </a:p>
        </p:txBody>
      </p:sp>
      <p:pic>
        <p:nvPicPr>
          <p:cNvPr id="5" name="Imagem 4">
            <a:extLst>
              <a:ext uri="{FF2B5EF4-FFF2-40B4-BE49-F238E27FC236}">
                <a16:creationId xmlns:a16="http://schemas.microsoft.com/office/drawing/2014/main" id="{8A600EB2-3A07-E3A0-7A75-B6854739432F}"/>
              </a:ext>
            </a:extLst>
          </p:cNvPr>
          <p:cNvPicPr>
            <a:picLocks noChangeAspect="1"/>
          </p:cNvPicPr>
          <p:nvPr/>
        </p:nvPicPr>
        <p:blipFill>
          <a:blip r:embed="rId5"/>
          <a:stretch>
            <a:fillRect/>
          </a:stretch>
        </p:blipFill>
        <p:spPr>
          <a:xfrm>
            <a:off x="6517663" y="955856"/>
            <a:ext cx="5405839" cy="3060000"/>
          </a:xfrm>
          <a:prstGeom prst="rect">
            <a:avLst/>
          </a:prstGeom>
        </p:spPr>
      </p:pic>
    </p:spTree>
    <p:extLst>
      <p:ext uri="{BB962C8B-B14F-4D97-AF65-F5344CB8AC3E}">
        <p14:creationId xmlns:p14="http://schemas.microsoft.com/office/powerpoint/2010/main" val="25272030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aixaDeTexto 10">
            <a:extLst>
              <a:ext uri="{FF2B5EF4-FFF2-40B4-BE49-F238E27FC236}">
                <a16:creationId xmlns:a16="http://schemas.microsoft.com/office/drawing/2014/main" id="{08802F48-7C14-AACC-75C7-FB71E9BB2687}"/>
              </a:ext>
            </a:extLst>
          </p:cNvPr>
          <p:cNvSpPr txBox="1"/>
          <p:nvPr/>
        </p:nvSpPr>
        <p:spPr>
          <a:xfrm>
            <a:off x="608441" y="736242"/>
            <a:ext cx="11227688" cy="565668"/>
          </a:xfrm>
          <a:prstGeom prst="rect">
            <a:avLst/>
          </a:prstGeom>
          <a:noFill/>
        </p:spPr>
        <p:txBody>
          <a:bodyPr wrap="square">
            <a:spAutoFit/>
          </a:bodyPr>
          <a:lstStyle/>
          <a:p>
            <a:pPr eaLnBrk="0" hangingPunct="0">
              <a:tabLst>
                <a:tab pos="314881" algn="l"/>
              </a:tabLst>
            </a:pPr>
            <a:r>
              <a:rPr lang="pt-BR" sz="3100" b="1" kern="100" dirty="0">
                <a:solidFill>
                  <a:srgbClr val="231F20"/>
                </a:solidFill>
                <a:latin typeface="+mj-lt"/>
                <a:ea typeface="Calibri" panose="020F0502020204030204" pitchFamily="34" charset="0"/>
                <a:cs typeface="Times New Roman" panose="02020603050405020304" pitchFamily="18" charset="0"/>
              </a:rPr>
              <a:t>MONTANDO DUPLAS COM OS MESES DO ANO</a:t>
            </a:r>
          </a:p>
        </p:txBody>
      </p:sp>
      <p:sp>
        <p:nvSpPr>
          <p:cNvPr id="5" name="CaixaDeTexto 4">
            <a:extLst>
              <a:ext uri="{FF2B5EF4-FFF2-40B4-BE49-F238E27FC236}">
                <a16:creationId xmlns:a16="http://schemas.microsoft.com/office/drawing/2014/main" id="{01C16E77-C9D2-6A94-EDBF-CD1F4631D0F8}"/>
              </a:ext>
            </a:extLst>
          </p:cNvPr>
          <p:cNvSpPr txBox="1"/>
          <p:nvPr/>
        </p:nvSpPr>
        <p:spPr>
          <a:xfrm>
            <a:off x="608441" y="1361901"/>
            <a:ext cx="11027857" cy="3354765"/>
          </a:xfrm>
          <a:prstGeom prst="rect">
            <a:avLst/>
          </a:prstGeom>
          <a:noFill/>
        </p:spPr>
        <p:txBody>
          <a:bodyPr wrap="square">
            <a:spAutoFit/>
          </a:bodyPr>
          <a:lstStyle/>
          <a:p>
            <a:pPr>
              <a:spcAft>
                <a:spcPts val="1200"/>
              </a:spcAft>
            </a:pPr>
            <a:r>
              <a:rPr lang="pt-BR" sz="2600" kern="100" dirty="0">
                <a:latin typeface="+mn-lt"/>
                <a:ea typeface="Calibri" panose="020F0502020204030204" pitchFamily="34" charset="0"/>
                <a:cs typeface="Times New Roman" panose="02020603050405020304" pitchFamily="18" charset="0"/>
              </a:rPr>
              <a:t>VOCÊ IDENTIFICA OS MESES DO ANO POR MEIO DE SEUS NÚMEROS.</a:t>
            </a:r>
          </a:p>
          <a:p>
            <a:pPr marL="457200" indent="-457200">
              <a:spcAft>
                <a:spcPts val="1200"/>
              </a:spcAft>
              <a:buClr>
                <a:srgbClr val="7030A0"/>
              </a:buClr>
              <a:buFont typeface="Fonte do Sistema Regular"/>
              <a:buChar char="●"/>
            </a:pPr>
            <a:r>
              <a:rPr lang="pt-BR" sz="2600" kern="100" dirty="0">
                <a:latin typeface="+mn-lt"/>
                <a:ea typeface="Calibri" panose="020F0502020204030204" pitchFamily="34" charset="0"/>
                <a:cs typeface="Times New Roman" panose="02020603050405020304" pitchFamily="18" charset="0"/>
              </a:rPr>
              <a:t>ALGUNS DE VOCÊS RECEBERÃO TARJAS COM NÚMEROS DE 1 A 12; E OUTROS, TARJAS COM OS NOMES DOS MESES DO ANO.  </a:t>
            </a:r>
          </a:p>
          <a:p>
            <a:pPr marL="457200" indent="-457200">
              <a:spcAft>
                <a:spcPts val="1200"/>
              </a:spcAft>
              <a:buClr>
                <a:srgbClr val="7030A0"/>
              </a:buClr>
              <a:buFont typeface="Fonte do Sistema Regular"/>
              <a:buChar char="●"/>
            </a:pPr>
            <a:r>
              <a:rPr lang="pt-BR" sz="2600" kern="100" dirty="0">
                <a:latin typeface="+mn-lt"/>
                <a:ea typeface="Calibri" panose="020F0502020204030204" pitchFamily="34" charset="0"/>
                <a:cs typeface="Times New Roman" panose="02020603050405020304" pitchFamily="18" charset="0"/>
              </a:rPr>
              <a:t>AO AVISO DE “COMEÇAR”, MONTEM DUPLAS, CONSIDERANDO O NOME DO MÊS E O NÚMERO QUE O REPRESENTA. </a:t>
            </a:r>
          </a:p>
          <a:p>
            <a:pPr marL="457200" indent="-457200">
              <a:spcAft>
                <a:spcPts val="1200"/>
              </a:spcAft>
              <a:buClr>
                <a:srgbClr val="7030A0"/>
              </a:buClr>
              <a:buFont typeface="Fonte do Sistema Regular"/>
              <a:buChar char="●"/>
            </a:pPr>
            <a:r>
              <a:rPr lang="pt-BR" sz="2600" kern="100" dirty="0">
                <a:latin typeface="+mn-lt"/>
                <a:ea typeface="Calibri" panose="020F0502020204030204" pitchFamily="34" charset="0"/>
                <a:cs typeface="Times New Roman" panose="02020603050405020304" pitchFamily="18" charset="0"/>
              </a:rPr>
              <a:t>QUE MÊS SERÁ SUA DUPLA? </a:t>
            </a:r>
          </a:p>
        </p:txBody>
      </p:sp>
      <p:pic>
        <p:nvPicPr>
          <p:cNvPr id="6" name="Imagem 5">
            <a:extLst>
              <a:ext uri="{FF2B5EF4-FFF2-40B4-BE49-F238E27FC236}">
                <a16:creationId xmlns:a16="http://schemas.microsoft.com/office/drawing/2014/main" id="{92E51D3A-C812-1D3C-9912-DCCFAD123AC4}"/>
              </a:ext>
            </a:extLst>
          </p:cNvPr>
          <p:cNvPicPr>
            <a:picLocks noChangeAspect="1"/>
          </p:cNvPicPr>
          <p:nvPr/>
        </p:nvPicPr>
        <p:blipFill rotWithShape="1">
          <a:blip r:embed="rId3"/>
          <a:srcRect l="-14883" t="-2453" r="-21423" b="-4513"/>
          <a:stretch/>
        </p:blipFill>
        <p:spPr bwMode="auto">
          <a:xfrm>
            <a:off x="6234314" y="4587498"/>
            <a:ext cx="1378179" cy="2107769"/>
          </a:xfrm>
          <a:prstGeom prst="rect">
            <a:avLst/>
          </a:prstGeom>
          <a:noFill/>
          <a:ln>
            <a:noFill/>
          </a:ln>
          <a:extLst>
            <a:ext uri="{53640926-AAD7-44D8-BBD7-CCE9431645EC}">
              <a14:shadowObscured xmlns:a14="http://schemas.microsoft.com/office/drawing/2010/main"/>
            </a:ext>
          </a:extLst>
        </p:spPr>
      </p:pic>
      <p:sp>
        <p:nvSpPr>
          <p:cNvPr id="7" name="Retângulo 6">
            <a:extLst>
              <a:ext uri="{FF2B5EF4-FFF2-40B4-BE49-F238E27FC236}">
                <a16:creationId xmlns:a16="http://schemas.microsoft.com/office/drawing/2014/main" id="{58F853FA-6983-2738-CE7D-D9773DBB702B}"/>
              </a:ext>
            </a:extLst>
          </p:cNvPr>
          <p:cNvSpPr/>
          <p:nvPr/>
        </p:nvSpPr>
        <p:spPr>
          <a:xfrm>
            <a:off x="7311864" y="5423854"/>
            <a:ext cx="1794036" cy="317859"/>
          </a:xfrm>
          <a:prstGeom prst="rect">
            <a:avLst/>
          </a:prstGeom>
          <a:solidFill>
            <a:srgbClr val="7030A0">
              <a:alpha val="12000"/>
            </a:srgbClr>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sz="2487" b="1" dirty="0">
                <a:solidFill>
                  <a:schemeClr val="tx1"/>
                </a:solidFill>
              </a:rPr>
              <a:t>ABRIL</a:t>
            </a:r>
          </a:p>
        </p:txBody>
      </p:sp>
      <p:pic>
        <p:nvPicPr>
          <p:cNvPr id="8" name="Imagem 7">
            <a:extLst>
              <a:ext uri="{FF2B5EF4-FFF2-40B4-BE49-F238E27FC236}">
                <a16:creationId xmlns:a16="http://schemas.microsoft.com/office/drawing/2014/main" id="{1F5D8B01-7BE2-D3A3-AD93-1804B4CD9E91}"/>
              </a:ext>
            </a:extLst>
          </p:cNvPr>
          <p:cNvPicPr>
            <a:picLocks noChangeAspect="1"/>
          </p:cNvPicPr>
          <p:nvPr/>
        </p:nvPicPr>
        <p:blipFill>
          <a:blip r:embed="rId4"/>
          <a:srcRect t="1768" b="1768"/>
          <a:stretch/>
        </p:blipFill>
        <p:spPr bwMode="auto">
          <a:xfrm>
            <a:off x="4617828" y="4947981"/>
            <a:ext cx="1036054" cy="1561933"/>
          </a:xfrm>
          <a:prstGeom prst="rect">
            <a:avLst/>
          </a:prstGeom>
          <a:noFill/>
          <a:ln>
            <a:noFill/>
          </a:ln>
          <a:extLst>
            <a:ext uri="{53640926-AAD7-44D8-BBD7-CCE9431645EC}">
              <a14:shadowObscured xmlns:a14="http://schemas.microsoft.com/office/drawing/2010/main"/>
            </a:ext>
          </a:extLst>
        </p:spPr>
      </p:pic>
      <p:sp>
        <p:nvSpPr>
          <p:cNvPr id="9" name="Retângulo 8">
            <a:extLst>
              <a:ext uri="{FF2B5EF4-FFF2-40B4-BE49-F238E27FC236}">
                <a16:creationId xmlns:a16="http://schemas.microsoft.com/office/drawing/2014/main" id="{47EA344B-76B9-5E1C-687B-8C09859A134A}"/>
              </a:ext>
            </a:extLst>
          </p:cNvPr>
          <p:cNvSpPr/>
          <p:nvPr/>
        </p:nvSpPr>
        <p:spPr>
          <a:xfrm>
            <a:off x="5601096" y="5089898"/>
            <a:ext cx="353416" cy="333956"/>
          </a:xfrm>
          <a:prstGeom prst="rect">
            <a:avLst/>
          </a:prstGeom>
          <a:solidFill>
            <a:srgbClr val="7030A0">
              <a:alpha val="12000"/>
            </a:srgbClr>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sz="2487" b="1" dirty="0">
                <a:solidFill>
                  <a:schemeClr val="tx1"/>
                </a:solidFill>
              </a:rPr>
              <a:t>4</a:t>
            </a:r>
          </a:p>
        </p:txBody>
      </p:sp>
    </p:spTree>
    <p:extLst>
      <p:ext uri="{BB962C8B-B14F-4D97-AF65-F5344CB8AC3E}">
        <p14:creationId xmlns:p14="http://schemas.microsoft.com/office/powerpoint/2010/main" val="5408844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2E26EFB4-5B86-7F40-FA81-3A8EDA71C5BC}"/>
              </a:ext>
            </a:extLst>
          </p:cNvPr>
          <p:cNvSpPr txBox="1"/>
          <p:nvPr/>
        </p:nvSpPr>
        <p:spPr>
          <a:xfrm>
            <a:off x="676817" y="967771"/>
            <a:ext cx="11321405" cy="892552"/>
          </a:xfrm>
          <a:prstGeom prst="rect">
            <a:avLst/>
          </a:prstGeom>
          <a:noFill/>
        </p:spPr>
        <p:txBody>
          <a:bodyPr wrap="square">
            <a:spAutoFit/>
          </a:bodyPr>
          <a:lstStyle/>
          <a:p>
            <a:pPr>
              <a:spcAft>
                <a:spcPts val="600"/>
              </a:spcAft>
            </a:pPr>
            <a:r>
              <a:rPr lang="pt-BR" sz="2600" b="1" kern="100" dirty="0">
                <a:solidFill>
                  <a:srgbClr val="7030A0"/>
                </a:solidFill>
                <a:latin typeface="+mn-lt"/>
                <a:ea typeface="Aptos" panose="020B0004020202020204" pitchFamily="34" charset="0"/>
                <a:cs typeface="Times New Roman" panose="02020603050405020304" pitchFamily="18" charset="0"/>
              </a:rPr>
              <a:t>1. </a:t>
            </a:r>
            <a:r>
              <a:rPr lang="pt-BR" sz="2600" kern="100" dirty="0">
                <a:latin typeface="+mn-lt"/>
                <a:ea typeface="Aptos" panose="020B0004020202020204" pitchFamily="34" charset="0"/>
                <a:cs typeface="Times New Roman" panose="02020603050405020304" pitchFamily="18" charset="0"/>
              </a:rPr>
              <a:t>FERNANDA AMA FLORES. SUA ESTAÇÃO PREFERIDA É A  PRIMAVERA. </a:t>
            </a:r>
          </a:p>
        </p:txBody>
      </p:sp>
      <p:sp>
        <p:nvSpPr>
          <p:cNvPr id="3" name="Retângulo: Cantos Arredondados 2">
            <a:extLst>
              <a:ext uri="{FF2B5EF4-FFF2-40B4-BE49-F238E27FC236}">
                <a16:creationId xmlns:a16="http://schemas.microsoft.com/office/drawing/2014/main" id="{888813C6-FBDE-07E4-CB47-3E54D27A88AA}"/>
              </a:ext>
            </a:extLst>
          </p:cNvPr>
          <p:cNvSpPr/>
          <p:nvPr/>
        </p:nvSpPr>
        <p:spPr>
          <a:xfrm>
            <a:off x="676817" y="2070903"/>
            <a:ext cx="2430138" cy="538202"/>
          </a:xfrm>
          <a:prstGeom prst="roundRect">
            <a:avLst/>
          </a:prstGeom>
          <a:solidFill>
            <a:schemeClr val="bg1"/>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sz="2399" b="1" dirty="0">
                <a:solidFill>
                  <a:schemeClr val="tx1"/>
                </a:solidFill>
              </a:rPr>
              <a:t>INÍCIO: 22/09 </a:t>
            </a:r>
          </a:p>
        </p:txBody>
      </p:sp>
      <p:sp>
        <p:nvSpPr>
          <p:cNvPr id="16" name="Retângulo: Cantos Arredondados 15">
            <a:extLst>
              <a:ext uri="{FF2B5EF4-FFF2-40B4-BE49-F238E27FC236}">
                <a16:creationId xmlns:a16="http://schemas.microsoft.com/office/drawing/2014/main" id="{D785213B-89C8-1902-4107-4D2B0BB75054}"/>
              </a:ext>
            </a:extLst>
          </p:cNvPr>
          <p:cNvSpPr/>
          <p:nvPr/>
        </p:nvSpPr>
        <p:spPr>
          <a:xfrm>
            <a:off x="3431465" y="2059515"/>
            <a:ext cx="2717759" cy="538202"/>
          </a:xfrm>
          <a:prstGeom prst="roundRect">
            <a:avLst/>
          </a:prstGeom>
          <a:solidFill>
            <a:schemeClr val="bg1"/>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sz="2399" b="1" dirty="0">
                <a:solidFill>
                  <a:schemeClr val="tx1"/>
                </a:solidFill>
              </a:rPr>
              <a:t>TÉRMINO: 21/12</a:t>
            </a:r>
          </a:p>
        </p:txBody>
      </p:sp>
      <p:grpSp>
        <p:nvGrpSpPr>
          <p:cNvPr id="22" name="Agrupar 21">
            <a:extLst>
              <a:ext uri="{FF2B5EF4-FFF2-40B4-BE49-F238E27FC236}">
                <a16:creationId xmlns:a16="http://schemas.microsoft.com/office/drawing/2014/main" id="{4E67B3EE-D5A7-5A21-282C-2F4BB994CFAA}"/>
              </a:ext>
            </a:extLst>
          </p:cNvPr>
          <p:cNvGrpSpPr/>
          <p:nvPr/>
        </p:nvGrpSpPr>
        <p:grpSpPr>
          <a:xfrm>
            <a:off x="5886112" y="2903885"/>
            <a:ext cx="5736928" cy="3450595"/>
            <a:chOff x="3966351" y="2032385"/>
            <a:chExt cx="4871071" cy="2554378"/>
          </a:xfrm>
        </p:grpSpPr>
        <p:sp>
          <p:nvSpPr>
            <p:cNvPr id="17" name="CaixaDeTexto 16">
              <a:extLst>
                <a:ext uri="{FF2B5EF4-FFF2-40B4-BE49-F238E27FC236}">
                  <a16:creationId xmlns:a16="http://schemas.microsoft.com/office/drawing/2014/main" id="{8F308060-0461-1707-59A8-C8D0889B7319}"/>
                </a:ext>
              </a:extLst>
            </p:cNvPr>
            <p:cNvSpPr txBox="1"/>
            <p:nvPr/>
          </p:nvSpPr>
          <p:spPr>
            <a:xfrm>
              <a:off x="4010956" y="2032385"/>
              <a:ext cx="4826466" cy="2497867"/>
            </a:xfrm>
            <a:prstGeom prst="rect">
              <a:avLst/>
            </a:prstGeom>
            <a:noFill/>
          </p:spPr>
          <p:txBody>
            <a:bodyPr wrap="square">
              <a:spAutoFit/>
            </a:bodyPr>
            <a:lstStyle/>
            <a:p>
              <a:pPr>
                <a:buClr>
                  <a:srgbClr val="7030A0"/>
                </a:buClr>
              </a:pPr>
              <a:r>
                <a:rPr lang="pt-BR" sz="2600" b="1" kern="100" dirty="0">
                  <a:solidFill>
                    <a:srgbClr val="7030A0"/>
                  </a:solidFill>
                  <a:latin typeface="+mn-lt"/>
                  <a:ea typeface="Aptos" panose="020B0004020202020204" pitchFamily="34" charset="0"/>
                  <a:cs typeface="Times New Roman" panose="02020603050405020304" pitchFamily="18" charset="0"/>
                </a:rPr>
                <a:t>A. </a:t>
              </a:r>
              <a:r>
                <a:rPr lang="pt-BR" sz="2600" kern="100" dirty="0">
                  <a:latin typeface="+mn-lt"/>
                  <a:ea typeface="Aptos" panose="020B0004020202020204" pitchFamily="34" charset="0"/>
                  <a:cs typeface="Times New Roman" panose="02020603050405020304" pitchFamily="18" charset="0"/>
                </a:rPr>
                <a:t>FAÇA UM </a:t>
              </a:r>
              <a:r>
                <a:rPr lang="pt-BR" sz="2600" b="1" kern="100" dirty="0">
                  <a:latin typeface="+mn-lt"/>
                  <a:ea typeface="Aptos" panose="020B0004020202020204" pitchFamily="34" charset="0"/>
                  <a:cs typeface="Times New Roman" panose="02020603050405020304" pitchFamily="18" charset="0"/>
                </a:rPr>
                <a:t>X</a:t>
              </a:r>
              <a:r>
                <a:rPr lang="pt-BR" sz="2600" kern="100" dirty="0">
                  <a:latin typeface="+mn-lt"/>
                  <a:ea typeface="Aptos" panose="020B0004020202020204" pitchFamily="34" charset="0"/>
                  <a:cs typeface="Times New Roman" panose="02020603050405020304" pitchFamily="18" charset="0"/>
                </a:rPr>
                <a:t> NO MÊS EM QUE COMEÇA A PRIMAVERA. </a:t>
              </a:r>
            </a:p>
            <a:p>
              <a:pPr>
                <a:buClr>
                  <a:srgbClr val="7030A0"/>
                </a:buClr>
              </a:pPr>
              <a:endParaRPr lang="pt-BR" sz="2600" kern="100" dirty="0">
                <a:latin typeface="+mn-lt"/>
                <a:ea typeface="Aptos" panose="020B0004020202020204" pitchFamily="34" charset="0"/>
                <a:cs typeface="Times New Roman" panose="02020603050405020304" pitchFamily="18" charset="0"/>
              </a:endParaRPr>
            </a:p>
            <a:p>
              <a:r>
                <a:rPr lang="pt-BR" sz="2600" kern="100" dirty="0">
                  <a:latin typeface="+mn-lt"/>
                  <a:ea typeface="Aptos" panose="020B0004020202020204" pitchFamily="34" charset="0"/>
                  <a:cs typeface="Times New Roman" panose="02020603050405020304" pitchFamily="18" charset="0"/>
                </a:rPr>
                <a:t>	JULHO</a:t>
              </a:r>
            </a:p>
            <a:p>
              <a:endParaRPr lang="pt-BR" sz="2600" kern="100" dirty="0">
                <a:latin typeface="+mn-lt"/>
                <a:ea typeface="Aptos" panose="020B0004020202020204" pitchFamily="34" charset="0"/>
                <a:cs typeface="Times New Roman" panose="02020603050405020304" pitchFamily="18" charset="0"/>
              </a:endParaRPr>
            </a:p>
            <a:p>
              <a:r>
                <a:rPr lang="pt-BR" sz="2600" kern="100" dirty="0">
                  <a:latin typeface="+mn-lt"/>
                  <a:ea typeface="Aptos" panose="020B0004020202020204" pitchFamily="34" charset="0"/>
                  <a:cs typeface="Times New Roman" panose="02020603050405020304" pitchFamily="18" charset="0"/>
                </a:rPr>
                <a:t>	AGOSTO </a:t>
              </a:r>
            </a:p>
            <a:p>
              <a:r>
                <a:rPr lang="pt-BR" sz="2600" kern="100" dirty="0">
                  <a:latin typeface="+mn-lt"/>
                  <a:ea typeface="Aptos" panose="020B0004020202020204" pitchFamily="34" charset="0"/>
                  <a:cs typeface="Times New Roman" panose="02020603050405020304" pitchFamily="18" charset="0"/>
                </a:rPr>
                <a:t>       </a:t>
              </a:r>
            </a:p>
            <a:p>
              <a:r>
                <a:rPr lang="pt-BR" sz="2600" kern="100" dirty="0">
                  <a:latin typeface="+mn-lt"/>
                  <a:ea typeface="Aptos" panose="020B0004020202020204" pitchFamily="34" charset="0"/>
                  <a:cs typeface="Times New Roman" panose="02020603050405020304" pitchFamily="18" charset="0"/>
                </a:rPr>
                <a:t>	SETEMBRO </a:t>
              </a:r>
            </a:p>
          </p:txBody>
        </p:sp>
        <p:sp>
          <p:nvSpPr>
            <p:cNvPr id="19" name="Retângulo: Cantos Arredondados 18">
              <a:extLst>
                <a:ext uri="{FF2B5EF4-FFF2-40B4-BE49-F238E27FC236}">
                  <a16:creationId xmlns:a16="http://schemas.microsoft.com/office/drawing/2014/main" id="{39C3043F-F214-67D5-4E52-180E30A859B2}"/>
                </a:ext>
              </a:extLst>
            </p:cNvPr>
            <p:cNvSpPr/>
            <p:nvPr/>
          </p:nvSpPr>
          <p:spPr>
            <a:xfrm>
              <a:off x="3966351" y="2833849"/>
              <a:ext cx="720000" cy="486000"/>
            </a:xfrm>
            <a:prstGeom prst="roundRect">
              <a:avLst/>
            </a:prstGeom>
            <a:solidFill>
              <a:schemeClr val="bg1"/>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sz="2399" b="1" dirty="0">
                <a:solidFill>
                  <a:schemeClr val="tx1"/>
                </a:solidFill>
              </a:endParaRPr>
            </a:p>
          </p:txBody>
        </p:sp>
        <p:sp>
          <p:nvSpPr>
            <p:cNvPr id="20" name="Retângulo: Cantos Arredondados 19">
              <a:extLst>
                <a:ext uri="{FF2B5EF4-FFF2-40B4-BE49-F238E27FC236}">
                  <a16:creationId xmlns:a16="http://schemas.microsoft.com/office/drawing/2014/main" id="{B8612BC5-747C-A547-ED69-11ED106E983C}"/>
                </a:ext>
              </a:extLst>
            </p:cNvPr>
            <p:cNvSpPr/>
            <p:nvPr/>
          </p:nvSpPr>
          <p:spPr>
            <a:xfrm>
              <a:off x="3966351" y="3467306"/>
              <a:ext cx="720000" cy="486000"/>
            </a:xfrm>
            <a:prstGeom prst="roundRect">
              <a:avLst/>
            </a:prstGeom>
            <a:solidFill>
              <a:schemeClr val="bg1"/>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sz="2399" b="1" dirty="0">
                <a:solidFill>
                  <a:schemeClr val="tx1"/>
                </a:solidFill>
              </a:endParaRPr>
            </a:p>
          </p:txBody>
        </p:sp>
        <p:sp>
          <p:nvSpPr>
            <p:cNvPr id="21" name="Retângulo: Cantos Arredondados 20">
              <a:extLst>
                <a:ext uri="{FF2B5EF4-FFF2-40B4-BE49-F238E27FC236}">
                  <a16:creationId xmlns:a16="http://schemas.microsoft.com/office/drawing/2014/main" id="{8DB49826-DACC-85D3-F640-2205F9839163}"/>
                </a:ext>
              </a:extLst>
            </p:cNvPr>
            <p:cNvSpPr/>
            <p:nvPr/>
          </p:nvSpPr>
          <p:spPr>
            <a:xfrm>
              <a:off x="3966351" y="4100763"/>
              <a:ext cx="720000" cy="486000"/>
            </a:xfrm>
            <a:prstGeom prst="roundRect">
              <a:avLst/>
            </a:prstGeom>
            <a:solidFill>
              <a:schemeClr val="bg1"/>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sz="2399" b="1" dirty="0">
                <a:solidFill>
                  <a:schemeClr val="tx1"/>
                </a:solidFill>
              </a:endParaRPr>
            </a:p>
          </p:txBody>
        </p:sp>
      </p:grpSp>
      <p:grpSp>
        <p:nvGrpSpPr>
          <p:cNvPr id="5" name="Agrupar 4">
            <a:extLst>
              <a:ext uri="{FF2B5EF4-FFF2-40B4-BE49-F238E27FC236}">
                <a16:creationId xmlns:a16="http://schemas.microsoft.com/office/drawing/2014/main" id="{2BF81A3C-8154-F42A-3A66-9188357376DC}"/>
              </a:ext>
            </a:extLst>
          </p:cNvPr>
          <p:cNvGrpSpPr/>
          <p:nvPr/>
        </p:nvGrpSpPr>
        <p:grpSpPr>
          <a:xfrm>
            <a:off x="10195560" y="6400848"/>
            <a:ext cx="1879398" cy="472392"/>
            <a:chOff x="10195560" y="6400848"/>
            <a:chExt cx="1879398" cy="472392"/>
          </a:xfrm>
        </p:grpSpPr>
        <p:pic>
          <p:nvPicPr>
            <p:cNvPr id="6" name="Imagem 5">
              <a:extLst>
                <a:ext uri="{FF2B5EF4-FFF2-40B4-BE49-F238E27FC236}">
                  <a16:creationId xmlns:a16="http://schemas.microsoft.com/office/drawing/2014/main" id="{39154A47-5D27-B489-2EAE-A93F2F615BC7}"/>
                </a:ext>
              </a:extLst>
            </p:cNvPr>
            <p:cNvPicPr>
              <a:picLocks noChangeAspect="1"/>
            </p:cNvPicPr>
            <p:nvPr/>
          </p:nvPicPr>
          <p:blipFill>
            <a:blip r:embed="rId3"/>
            <a:srcRect/>
            <a:stretch/>
          </p:blipFill>
          <p:spPr>
            <a:xfrm>
              <a:off x="10195560" y="6400848"/>
              <a:ext cx="1879398" cy="457151"/>
            </a:xfrm>
            <a:prstGeom prst="rect">
              <a:avLst/>
            </a:prstGeom>
          </p:spPr>
        </p:pic>
        <p:sp>
          <p:nvSpPr>
            <p:cNvPr id="7" name="CaixaDeTexto 6">
              <a:extLst>
                <a:ext uri="{FF2B5EF4-FFF2-40B4-BE49-F238E27FC236}">
                  <a16:creationId xmlns:a16="http://schemas.microsoft.com/office/drawing/2014/main" id="{486FC831-6760-7629-2A64-17F6C6FF9D6D}"/>
                </a:ext>
              </a:extLst>
            </p:cNvPr>
            <p:cNvSpPr txBox="1"/>
            <p:nvPr/>
          </p:nvSpPr>
          <p:spPr>
            <a:xfrm>
              <a:off x="10347960" y="6493584"/>
              <a:ext cx="1275080" cy="379656"/>
            </a:xfrm>
            <a:prstGeom prst="rect">
              <a:avLst/>
            </a:prstGeom>
            <a:noFill/>
          </p:spPr>
          <p:txBody>
            <a:bodyPr wrap="square" rtlCol="0">
              <a:spAutoFit/>
            </a:bodyPr>
            <a:lstStyle/>
            <a:p>
              <a:r>
                <a:rPr lang="pt-BR" sz="1800" b="1" dirty="0">
                  <a:solidFill>
                    <a:schemeClr val="bg1"/>
                  </a:solidFill>
                  <a:effectLst>
                    <a:outerShdw blurRad="38100" dist="38100" dir="2700000" algn="tl">
                      <a:srgbClr val="000000">
                        <a:alpha val="43137"/>
                      </a:srgbClr>
                    </a:outerShdw>
                  </a:effectLst>
                  <a:latin typeface="Grandstander" pitchFamily="2" charset="0"/>
                </a:rPr>
                <a:t>CONTINUA</a:t>
              </a:r>
            </a:p>
          </p:txBody>
        </p:sp>
      </p:grpSp>
      <p:pic>
        <p:nvPicPr>
          <p:cNvPr id="8" name="Google Shape;196;p6">
            <a:extLst>
              <a:ext uri="{FF2B5EF4-FFF2-40B4-BE49-F238E27FC236}">
                <a16:creationId xmlns:a16="http://schemas.microsoft.com/office/drawing/2014/main" id="{38C3564E-CD2C-B87B-FBD6-CD3AD003B461}"/>
              </a:ext>
            </a:extLst>
          </p:cNvPr>
          <p:cNvPicPr preferRelativeResize="0">
            <a:picLocks noChangeAspect="1"/>
          </p:cNvPicPr>
          <p:nvPr/>
        </p:nvPicPr>
        <p:blipFill rotWithShape="1">
          <a:blip r:embed="rId4">
            <a:alphaModFix/>
          </a:blip>
          <a:srcRect/>
          <a:stretch/>
        </p:blipFill>
        <p:spPr>
          <a:xfrm>
            <a:off x="11249625" y="464283"/>
            <a:ext cx="524765" cy="468000"/>
          </a:xfrm>
          <a:prstGeom prst="rect">
            <a:avLst/>
          </a:prstGeom>
          <a:noFill/>
          <a:ln>
            <a:noFill/>
          </a:ln>
        </p:spPr>
      </p:pic>
      <p:pic>
        <p:nvPicPr>
          <p:cNvPr id="4" name="Picture 4">
            <a:extLst>
              <a:ext uri="{FF2B5EF4-FFF2-40B4-BE49-F238E27FC236}">
                <a16:creationId xmlns:a16="http://schemas.microsoft.com/office/drawing/2014/main" id="{6B097741-7C90-942C-5BCD-0C7EB44BEE4B}"/>
              </a:ext>
            </a:extLst>
          </p:cNvPr>
          <p:cNvPicPr>
            <a:picLocks noChangeAspect="1" noChangeArrowheads="1"/>
          </p:cNvPicPr>
          <p:nvPr/>
        </p:nvPicPr>
        <p:blipFill>
          <a:blip r:embed="rId5"/>
          <a:srcRect/>
          <a:stretch/>
        </p:blipFill>
        <p:spPr bwMode="auto">
          <a:xfrm>
            <a:off x="597987" y="3014502"/>
            <a:ext cx="4701095" cy="31370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14733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r 1">
            <a:extLst>
              <a:ext uri="{FF2B5EF4-FFF2-40B4-BE49-F238E27FC236}">
                <a16:creationId xmlns:a16="http://schemas.microsoft.com/office/drawing/2014/main" id="{2BC42127-721C-3740-6EC8-5CDE5AB6C239}"/>
              </a:ext>
            </a:extLst>
          </p:cNvPr>
          <p:cNvGrpSpPr/>
          <p:nvPr/>
        </p:nvGrpSpPr>
        <p:grpSpPr>
          <a:xfrm>
            <a:off x="10195560" y="6400848"/>
            <a:ext cx="1879398" cy="472392"/>
            <a:chOff x="10195560" y="6400848"/>
            <a:chExt cx="1879398" cy="472392"/>
          </a:xfrm>
        </p:grpSpPr>
        <p:pic>
          <p:nvPicPr>
            <p:cNvPr id="7" name="Imagem 6">
              <a:extLst>
                <a:ext uri="{FF2B5EF4-FFF2-40B4-BE49-F238E27FC236}">
                  <a16:creationId xmlns:a16="http://schemas.microsoft.com/office/drawing/2014/main" id="{F346F66D-6E6E-F119-2937-8F4460BF75C1}"/>
                </a:ext>
              </a:extLst>
            </p:cNvPr>
            <p:cNvPicPr>
              <a:picLocks noChangeAspect="1"/>
            </p:cNvPicPr>
            <p:nvPr/>
          </p:nvPicPr>
          <p:blipFill>
            <a:blip r:embed="rId3"/>
            <a:srcRect/>
            <a:stretch/>
          </p:blipFill>
          <p:spPr>
            <a:xfrm>
              <a:off x="10195560" y="6400848"/>
              <a:ext cx="1879398" cy="457151"/>
            </a:xfrm>
            <a:prstGeom prst="rect">
              <a:avLst/>
            </a:prstGeom>
          </p:spPr>
        </p:pic>
        <p:sp>
          <p:nvSpPr>
            <p:cNvPr id="8" name="CaixaDeTexto 7">
              <a:extLst>
                <a:ext uri="{FF2B5EF4-FFF2-40B4-BE49-F238E27FC236}">
                  <a16:creationId xmlns:a16="http://schemas.microsoft.com/office/drawing/2014/main" id="{2B7E2029-C787-321A-BAA9-488A3C84F8D2}"/>
                </a:ext>
              </a:extLst>
            </p:cNvPr>
            <p:cNvSpPr txBox="1"/>
            <p:nvPr/>
          </p:nvSpPr>
          <p:spPr>
            <a:xfrm>
              <a:off x="10347960" y="6493584"/>
              <a:ext cx="1275080" cy="379656"/>
            </a:xfrm>
            <a:prstGeom prst="rect">
              <a:avLst/>
            </a:prstGeom>
            <a:noFill/>
          </p:spPr>
          <p:txBody>
            <a:bodyPr wrap="square" rtlCol="0">
              <a:spAutoFit/>
            </a:bodyPr>
            <a:lstStyle/>
            <a:p>
              <a:r>
                <a:rPr lang="pt-BR" sz="1800" b="1" dirty="0">
                  <a:solidFill>
                    <a:schemeClr val="bg1"/>
                  </a:solidFill>
                  <a:effectLst>
                    <a:outerShdw blurRad="38100" dist="38100" dir="2700000" algn="tl">
                      <a:srgbClr val="000000">
                        <a:alpha val="43137"/>
                      </a:srgbClr>
                    </a:outerShdw>
                  </a:effectLst>
                  <a:latin typeface="Grandstander" pitchFamily="2" charset="0"/>
                </a:rPr>
                <a:t>CONTINUA</a:t>
              </a:r>
            </a:p>
          </p:txBody>
        </p:sp>
      </p:grpSp>
      <p:grpSp>
        <p:nvGrpSpPr>
          <p:cNvPr id="11" name="Agrupar 10">
            <a:extLst>
              <a:ext uri="{FF2B5EF4-FFF2-40B4-BE49-F238E27FC236}">
                <a16:creationId xmlns:a16="http://schemas.microsoft.com/office/drawing/2014/main" id="{2B2ABFC5-0F25-8359-AAE2-A9A027E0623D}"/>
              </a:ext>
            </a:extLst>
          </p:cNvPr>
          <p:cNvGrpSpPr/>
          <p:nvPr/>
        </p:nvGrpSpPr>
        <p:grpSpPr>
          <a:xfrm>
            <a:off x="7634343" y="3676413"/>
            <a:ext cx="2399375" cy="2301486"/>
            <a:chOff x="4532588" y="2995921"/>
            <a:chExt cx="1800000" cy="1726564"/>
          </a:xfrm>
        </p:grpSpPr>
        <p:sp>
          <p:nvSpPr>
            <p:cNvPr id="12" name="Retângulo: Cantos Arredondados 18">
              <a:extLst>
                <a:ext uri="{FF2B5EF4-FFF2-40B4-BE49-F238E27FC236}">
                  <a16:creationId xmlns:a16="http://schemas.microsoft.com/office/drawing/2014/main" id="{8616D250-52DD-9832-5F48-ED16C4CE9D50}"/>
                </a:ext>
              </a:extLst>
            </p:cNvPr>
            <p:cNvSpPr/>
            <p:nvPr/>
          </p:nvSpPr>
          <p:spPr>
            <a:xfrm>
              <a:off x="4532588" y="4236485"/>
              <a:ext cx="1800000" cy="486000"/>
            </a:xfrm>
            <a:prstGeom prst="roundRect">
              <a:avLst/>
            </a:prstGeom>
            <a:solidFill>
              <a:schemeClr val="bg1"/>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sz="2666" kern="100" dirty="0">
                  <a:solidFill>
                    <a:schemeClr val="tx1"/>
                  </a:solidFill>
                  <a:ea typeface="Aptos" panose="020B0004020202020204" pitchFamily="34" charset="0"/>
                  <a:cs typeface="Times New Roman" panose="02020603050405020304" pitchFamily="18" charset="0"/>
                </a:rPr>
                <a:t>FEVEREIRO</a:t>
              </a:r>
            </a:p>
          </p:txBody>
        </p:sp>
        <p:sp>
          <p:nvSpPr>
            <p:cNvPr id="13" name="Retângulo: Cantos Arredondados 19">
              <a:extLst>
                <a:ext uri="{FF2B5EF4-FFF2-40B4-BE49-F238E27FC236}">
                  <a16:creationId xmlns:a16="http://schemas.microsoft.com/office/drawing/2014/main" id="{4D056206-0142-D2E9-84F0-25A650F87D6E}"/>
                </a:ext>
              </a:extLst>
            </p:cNvPr>
            <p:cNvSpPr/>
            <p:nvPr/>
          </p:nvSpPr>
          <p:spPr>
            <a:xfrm>
              <a:off x="4532588" y="3616203"/>
              <a:ext cx="1800000" cy="486000"/>
            </a:xfrm>
            <a:prstGeom prst="roundRect">
              <a:avLst/>
            </a:prstGeom>
            <a:solidFill>
              <a:schemeClr val="bg1"/>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sz="2666" kern="100" dirty="0">
                  <a:solidFill>
                    <a:schemeClr val="tx1"/>
                  </a:solidFill>
                  <a:ea typeface="Aptos" panose="020B0004020202020204" pitchFamily="34" charset="0"/>
                  <a:cs typeface="Times New Roman" panose="02020603050405020304" pitchFamily="18" charset="0"/>
                </a:rPr>
                <a:t>JANEIRO</a:t>
              </a:r>
              <a:endParaRPr lang="pt-BR" sz="2666" b="1" dirty="0">
                <a:solidFill>
                  <a:schemeClr val="tx1"/>
                </a:solidFill>
              </a:endParaRPr>
            </a:p>
          </p:txBody>
        </p:sp>
        <p:sp>
          <p:nvSpPr>
            <p:cNvPr id="14" name="Retângulo: Cantos Arredondados 20">
              <a:extLst>
                <a:ext uri="{FF2B5EF4-FFF2-40B4-BE49-F238E27FC236}">
                  <a16:creationId xmlns:a16="http://schemas.microsoft.com/office/drawing/2014/main" id="{4B52AEA4-3459-4F86-043D-515F7D1678EA}"/>
                </a:ext>
              </a:extLst>
            </p:cNvPr>
            <p:cNvSpPr/>
            <p:nvPr/>
          </p:nvSpPr>
          <p:spPr>
            <a:xfrm>
              <a:off x="4532588" y="2995921"/>
              <a:ext cx="1800000" cy="486000"/>
            </a:xfrm>
            <a:prstGeom prst="roundRect">
              <a:avLst/>
            </a:prstGeom>
            <a:solidFill>
              <a:schemeClr val="bg1"/>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sz="2666" kern="100" dirty="0">
                  <a:solidFill>
                    <a:schemeClr val="tx1"/>
                  </a:solidFill>
                  <a:ea typeface="Aptos" panose="020B0004020202020204" pitchFamily="34" charset="0"/>
                  <a:cs typeface="Times New Roman" panose="02020603050405020304" pitchFamily="18" charset="0"/>
                </a:rPr>
                <a:t>DEZEMBRO</a:t>
              </a:r>
              <a:endParaRPr lang="pt-BR" sz="2666" b="1" dirty="0">
                <a:solidFill>
                  <a:schemeClr val="tx1"/>
                </a:solidFill>
              </a:endParaRPr>
            </a:p>
          </p:txBody>
        </p:sp>
      </p:grpSp>
      <p:sp>
        <p:nvSpPr>
          <p:cNvPr id="15" name="Retângulo: Cantos Arredondados 2">
            <a:extLst>
              <a:ext uri="{FF2B5EF4-FFF2-40B4-BE49-F238E27FC236}">
                <a16:creationId xmlns:a16="http://schemas.microsoft.com/office/drawing/2014/main" id="{7E7D7E9F-3B30-BEBB-0694-BA8EB278DF59}"/>
              </a:ext>
            </a:extLst>
          </p:cNvPr>
          <p:cNvSpPr/>
          <p:nvPr/>
        </p:nvSpPr>
        <p:spPr>
          <a:xfrm>
            <a:off x="676817" y="2105968"/>
            <a:ext cx="2430138" cy="538202"/>
          </a:xfrm>
          <a:prstGeom prst="roundRect">
            <a:avLst/>
          </a:prstGeom>
          <a:solidFill>
            <a:schemeClr val="bg1"/>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sz="2399" b="1" dirty="0">
                <a:solidFill>
                  <a:schemeClr val="tx1"/>
                </a:solidFill>
              </a:rPr>
              <a:t>INÍCIO: 22/09 </a:t>
            </a:r>
          </a:p>
        </p:txBody>
      </p:sp>
      <p:sp>
        <p:nvSpPr>
          <p:cNvPr id="18" name="Retângulo: Cantos Arredondados 15">
            <a:extLst>
              <a:ext uri="{FF2B5EF4-FFF2-40B4-BE49-F238E27FC236}">
                <a16:creationId xmlns:a16="http://schemas.microsoft.com/office/drawing/2014/main" id="{B90789D0-170F-89E3-5756-AD4B2F64A8D8}"/>
              </a:ext>
            </a:extLst>
          </p:cNvPr>
          <p:cNvSpPr/>
          <p:nvPr/>
        </p:nvSpPr>
        <p:spPr>
          <a:xfrm>
            <a:off x="3431465" y="2105968"/>
            <a:ext cx="2717759" cy="538202"/>
          </a:xfrm>
          <a:prstGeom prst="roundRect">
            <a:avLst/>
          </a:prstGeom>
          <a:solidFill>
            <a:schemeClr val="bg1"/>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sz="2399" b="1" dirty="0">
                <a:solidFill>
                  <a:schemeClr val="tx1"/>
                </a:solidFill>
              </a:rPr>
              <a:t>TÉRMINO: 21/12</a:t>
            </a:r>
          </a:p>
        </p:txBody>
      </p:sp>
      <p:pic>
        <p:nvPicPr>
          <p:cNvPr id="3" name="Google Shape;192;p6">
            <a:extLst>
              <a:ext uri="{FF2B5EF4-FFF2-40B4-BE49-F238E27FC236}">
                <a16:creationId xmlns:a16="http://schemas.microsoft.com/office/drawing/2014/main" id="{C5E59EF6-1991-9907-A722-08BDADA4CD56}"/>
              </a:ext>
            </a:extLst>
          </p:cNvPr>
          <p:cNvPicPr preferRelativeResize="0">
            <a:picLocks noChangeAspect="1"/>
          </p:cNvPicPr>
          <p:nvPr/>
        </p:nvPicPr>
        <p:blipFill rotWithShape="1">
          <a:blip r:embed="rId4">
            <a:alphaModFix/>
          </a:blip>
          <a:srcRect/>
          <a:stretch/>
        </p:blipFill>
        <p:spPr>
          <a:xfrm>
            <a:off x="11361375" y="428655"/>
            <a:ext cx="478174" cy="468000"/>
          </a:xfrm>
          <a:prstGeom prst="rect">
            <a:avLst/>
          </a:prstGeom>
          <a:noFill/>
          <a:ln>
            <a:noFill/>
          </a:ln>
        </p:spPr>
      </p:pic>
      <p:sp>
        <p:nvSpPr>
          <p:cNvPr id="4" name="CaixaDeTexto 3">
            <a:extLst>
              <a:ext uri="{FF2B5EF4-FFF2-40B4-BE49-F238E27FC236}">
                <a16:creationId xmlns:a16="http://schemas.microsoft.com/office/drawing/2014/main" id="{868897A7-3C70-EAEE-D3B2-621A9D954CE3}"/>
              </a:ext>
            </a:extLst>
          </p:cNvPr>
          <p:cNvSpPr txBox="1"/>
          <p:nvPr/>
        </p:nvSpPr>
        <p:spPr>
          <a:xfrm>
            <a:off x="5548076" y="2975430"/>
            <a:ext cx="6640749" cy="502573"/>
          </a:xfrm>
          <a:prstGeom prst="rect">
            <a:avLst/>
          </a:prstGeom>
          <a:noFill/>
        </p:spPr>
        <p:txBody>
          <a:bodyPr wrap="square">
            <a:spAutoFit/>
          </a:bodyPr>
          <a:lstStyle/>
          <a:p>
            <a:pPr>
              <a:buClr>
                <a:srgbClr val="7030A0"/>
              </a:buClr>
            </a:pPr>
            <a:r>
              <a:rPr lang="pt-BR" sz="2666" b="1" kern="100" dirty="0">
                <a:solidFill>
                  <a:srgbClr val="7030A0"/>
                </a:solidFill>
                <a:latin typeface="+mn-lt"/>
                <a:ea typeface="Aptos" panose="020B0004020202020204" pitchFamily="34" charset="0"/>
                <a:cs typeface="Times New Roman" panose="02020603050405020304" pitchFamily="18" charset="0"/>
              </a:rPr>
              <a:t>B. </a:t>
            </a:r>
            <a:r>
              <a:rPr lang="pt-BR" sz="2666" kern="100" dirty="0">
                <a:latin typeface="+mn-lt"/>
                <a:ea typeface="Aptos" panose="020B0004020202020204" pitchFamily="34" charset="0"/>
                <a:cs typeface="Times New Roman" panose="02020603050405020304" pitchFamily="18" charset="0"/>
              </a:rPr>
              <a:t>PINTE O MÊS EM QUE ELA ACABA. </a:t>
            </a:r>
          </a:p>
        </p:txBody>
      </p:sp>
      <p:pic>
        <p:nvPicPr>
          <p:cNvPr id="5" name="Picture 4">
            <a:extLst>
              <a:ext uri="{FF2B5EF4-FFF2-40B4-BE49-F238E27FC236}">
                <a16:creationId xmlns:a16="http://schemas.microsoft.com/office/drawing/2014/main" id="{7D8899E2-33B8-348A-9538-16888D3548A0}"/>
              </a:ext>
            </a:extLst>
          </p:cNvPr>
          <p:cNvPicPr>
            <a:picLocks noChangeAspect="1" noChangeArrowheads="1"/>
          </p:cNvPicPr>
          <p:nvPr/>
        </p:nvPicPr>
        <p:blipFill>
          <a:blip r:embed="rId5"/>
          <a:srcRect/>
          <a:stretch/>
        </p:blipFill>
        <p:spPr bwMode="auto">
          <a:xfrm>
            <a:off x="597987" y="3014502"/>
            <a:ext cx="4701095" cy="31370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44960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CaixaDeTexto 17">
            <a:extLst>
              <a:ext uri="{FF2B5EF4-FFF2-40B4-BE49-F238E27FC236}">
                <a16:creationId xmlns:a16="http://schemas.microsoft.com/office/drawing/2014/main" id="{BDFA9804-A131-0515-5902-D535E944DCC7}"/>
              </a:ext>
            </a:extLst>
          </p:cNvPr>
          <p:cNvSpPr txBox="1"/>
          <p:nvPr/>
        </p:nvSpPr>
        <p:spPr>
          <a:xfrm>
            <a:off x="676817" y="967771"/>
            <a:ext cx="11321405" cy="892552"/>
          </a:xfrm>
          <a:prstGeom prst="rect">
            <a:avLst/>
          </a:prstGeom>
          <a:noFill/>
        </p:spPr>
        <p:txBody>
          <a:bodyPr wrap="square">
            <a:spAutoFit/>
          </a:bodyPr>
          <a:lstStyle/>
          <a:p>
            <a:pPr>
              <a:spcAft>
                <a:spcPts val="600"/>
              </a:spcAft>
            </a:pPr>
            <a:r>
              <a:rPr lang="pt-BR" sz="2600" b="1" kern="100" dirty="0">
                <a:solidFill>
                  <a:srgbClr val="7030A0"/>
                </a:solidFill>
                <a:latin typeface="+mn-lt"/>
                <a:ea typeface="Aptos" panose="020B0004020202020204" pitchFamily="34" charset="0"/>
                <a:cs typeface="Times New Roman" panose="02020603050405020304" pitchFamily="18" charset="0"/>
              </a:rPr>
              <a:t>1. </a:t>
            </a:r>
            <a:r>
              <a:rPr lang="pt-BR" sz="2600" kern="100" dirty="0">
                <a:latin typeface="+mn-lt"/>
                <a:ea typeface="Aptos" panose="020B0004020202020204" pitchFamily="34" charset="0"/>
                <a:cs typeface="Times New Roman" panose="02020603050405020304" pitchFamily="18" charset="0"/>
              </a:rPr>
              <a:t>FERNANDA AMA FLORES. SUA ESTAÇÃO PREFERIDA É A  PRIMAVERA. </a:t>
            </a:r>
          </a:p>
        </p:txBody>
      </p:sp>
      <p:sp>
        <p:nvSpPr>
          <p:cNvPr id="23" name="Retângulo: Cantos Arredondados 2">
            <a:extLst>
              <a:ext uri="{FF2B5EF4-FFF2-40B4-BE49-F238E27FC236}">
                <a16:creationId xmlns:a16="http://schemas.microsoft.com/office/drawing/2014/main" id="{F8E303F6-D4D8-2A9A-BE08-0585CD4342F8}"/>
              </a:ext>
            </a:extLst>
          </p:cNvPr>
          <p:cNvSpPr/>
          <p:nvPr/>
        </p:nvSpPr>
        <p:spPr>
          <a:xfrm>
            <a:off x="676817" y="2070903"/>
            <a:ext cx="2430138" cy="538202"/>
          </a:xfrm>
          <a:prstGeom prst="roundRect">
            <a:avLst/>
          </a:prstGeom>
          <a:solidFill>
            <a:schemeClr val="bg1"/>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sz="2399" b="1" dirty="0">
                <a:solidFill>
                  <a:schemeClr val="tx1"/>
                </a:solidFill>
              </a:rPr>
              <a:t>INÍCIO: 22/09 </a:t>
            </a:r>
          </a:p>
        </p:txBody>
      </p:sp>
      <p:sp>
        <p:nvSpPr>
          <p:cNvPr id="24" name="Retângulo: Cantos Arredondados 15">
            <a:extLst>
              <a:ext uri="{FF2B5EF4-FFF2-40B4-BE49-F238E27FC236}">
                <a16:creationId xmlns:a16="http://schemas.microsoft.com/office/drawing/2014/main" id="{8FA42D7B-B821-C951-8FF6-893829BA1467}"/>
              </a:ext>
            </a:extLst>
          </p:cNvPr>
          <p:cNvSpPr/>
          <p:nvPr/>
        </p:nvSpPr>
        <p:spPr>
          <a:xfrm>
            <a:off x="3431465" y="2059515"/>
            <a:ext cx="2717759" cy="538202"/>
          </a:xfrm>
          <a:prstGeom prst="roundRect">
            <a:avLst/>
          </a:prstGeom>
          <a:solidFill>
            <a:schemeClr val="bg1"/>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sz="2399" b="1" dirty="0">
                <a:solidFill>
                  <a:schemeClr val="tx1"/>
                </a:solidFill>
              </a:rPr>
              <a:t>TÉRMINO: 21/12</a:t>
            </a:r>
          </a:p>
        </p:txBody>
      </p:sp>
      <p:grpSp>
        <p:nvGrpSpPr>
          <p:cNvPr id="25" name="Agrupar 24">
            <a:extLst>
              <a:ext uri="{FF2B5EF4-FFF2-40B4-BE49-F238E27FC236}">
                <a16:creationId xmlns:a16="http://schemas.microsoft.com/office/drawing/2014/main" id="{F5F1B2E1-CC0D-BB2D-7BA5-3044589815DA}"/>
              </a:ext>
            </a:extLst>
          </p:cNvPr>
          <p:cNvGrpSpPr/>
          <p:nvPr/>
        </p:nvGrpSpPr>
        <p:grpSpPr>
          <a:xfrm>
            <a:off x="5886112" y="2903885"/>
            <a:ext cx="5736928" cy="3450595"/>
            <a:chOff x="3966351" y="2032385"/>
            <a:chExt cx="4871071" cy="2554378"/>
          </a:xfrm>
        </p:grpSpPr>
        <p:sp>
          <p:nvSpPr>
            <p:cNvPr id="26" name="CaixaDeTexto 25">
              <a:extLst>
                <a:ext uri="{FF2B5EF4-FFF2-40B4-BE49-F238E27FC236}">
                  <a16:creationId xmlns:a16="http://schemas.microsoft.com/office/drawing/2014/main" id="{15CFA2DD-24B5-CAB0-02F8-542D660BB758}"/>
                </a:ext>
              </a:extLst>
            </p:cNvPr>
            <p:cNvSpPr txBox="1"/>
            <p:nvPr/>
          </p:nvSpPr>
          <p:spPr>
            <a:xfrm>
              <a:off x="4010956" y="2032385"/>
              <a:ext cx="4826466" cy="2497867"/>
            </a:xfrm>
            <a:prstGeom prst="rect">
              <a:avLst/>
            </a:prstGeom>
            <a:noFill/>
          </p:spPr>
          <p:txBody>
            <a:bodyPr wrap="square">
              <a:spAutoFit/>
            </a:bodyPr>
            <a:lstStyle/>
            <a:p>
              <a:pPr>
                <a:buClr>
                  <a:srgbClr val="7030A0"/>
                </a:buClr>
              </a:pPr>
              <a:r>
                <a:rPr lang="pt-BR" sz="2600" b="1" kern="100" dirty="0">
                  <a:solidFill>
                    <a:srgbClr val="7030A0"/>
                  </a:solidFill>
                  <a:latin typeface="+mn-lt"/>
                  <a:ea typeface="Aptos" panose="020B0004020202020204" pitchFamily="34" charset="0"/>
                  <a:cs typeface="Times New Roman" panose="02020603050405020304" pitchFamily="18" charset="0"/>
                </a:rPr>
                <a:t>A. </a:t>
              </a:r>
              <a:r>
                <a:rPr lang="pt-BR" sz="2600" kern="100" dirty="0">
                  <a:latin typeface="+mn-lt"/>
                  <a:ea typeface="Aptos" panose="020B0004020202020204" pitchFamily="34" charset="0"/>
                  <a:cs typeface="Times New Roman" panose="02020603050405020304" pitchFamily="18" charset="0"/>
                </a:rPr>
                <a:t>FAÇA UM </a:t>
              </a:r>
              <a:r>
                <a:rPr lang="pt-BR" sz="2600" b="1" kern="100" dirty="0">
                  <a:latin typeface="+mn-lt"/>
                  <a:ea typeface="Aptos" panose="020B0004020202020204" pitchFamily="34" charset="0"/>
                  <a:cs typeface="Times New Roman" panose="02020603050405020304" pitchFamily="18" charset="0"/>
                </a:rPr>
                <a:t>X</a:t>
              </a:r>
              <a:r>
                <a:rPr lang="pt-BR" sz="2600" kern="100" dirty="0">
                  <a:latin typeface="+mn-lt"/>
                  <a:ea typeface="Aptos" panose="020B0004020202020204" pitchFamily="34" charset="0"/>
                  <a:cs typeface="Times New Roman" panose="02020603050405020304" pitchFamily="18" charset="0"/>
                </a:rPr>
                <a:t> NO MÊS EM QUE COMEÇA A PRIMAVERA. </a:t>
              </a:r>
            </a:p>
            <a:p>
              <a:pPr>
                <a:buClr>
                  <a:srgbClr val="7030A0"/>
                </a:buClr>
              </a:pPr>
              <a:endParaRPr lang="pt-BR" sz="2600" kern="100" dirty="0">
                <a:latin typeface="+mn-lt"/>
                <a:ea typeface="Aptos" panose="020B0004020202020204" pitchFamily="34" charset="0"/>
                <a:cs typeface="Times New Roman" panose="02020603050405020304" pitchFamily="18" charset="0"/>
              </a:endParaRPr>
            </a:p>
            <a:p>
              <a:r>
                <a:rPr lang="pt-BR" sz="2600" kern="100" dirty="0">
                  <a:latin typeface="+mn-lt"/>
                  <a:ea typeface="Aptos" panose="020B0004020202020204" pitchFamily="34" charset="0"/>
                  <a:cs typeface="Times New Roman" panose="02020603050405020304" pitchFamily="18" charset="0"/>
                </a:rPr>
                <a:t>	JULHO</a:t>
              </a:r>
            </a:p>
            <a:p>
              <a:endParaRPr lang="pt-BR" sz="2600" kern="100" dirty="0">
                <a:latin typeface="+mn-lt"/>
                <a:ea typeface="Aptos" panose="020B0004020202020204" pitchFamily="34" charset="0"/>
                <a:cs typeface="Times New Roman" panose="02020603050405020304" pitchFamily="18" charset="0"/>
              </a:endParaRPr>
            </a:p>
            <a:p>
              <a:r>
                <a:rPr lang="pt-BR" sz="2600" kern="100" dirty="0">
                  <a:latin typeface="+mn-lt"/>
                  <a:ea typeface="Aptos" panose="020B0004020202020204" pitchFamily="34" charset="0"/>
                  <a:cs typeface="Times New Roman" panose="02020603050405020304" pitchFamily="18" charset="0"/>
                </a:rPr>
                <a:t>	AGOSTO </a:t>
              </a:r>
            </a:p>
            <a:p>
              <a:r>
                <a:rPr lang="pt-BR" sz="2600" kern="100" dirty="0">
                  <a:latin typeface="+mn-lt"/>
                  <a:ea typeface="Aptos" panose="020B0004020202020204" pitchFamily="34" charset="0"/>
                  <a:cs typeface="Times New Roman" panose="02020603050405020304" pitchFamily="18" charset="0"/>
                </a:rPr>
                <a:t>       </a:t>
              </a:r>
            </a:p>
            <a:p>
              <a:r>
                <a:rPr lang="pt-BR" sz="2600" kern="100" dirty="0">
                  <a:latin typeface="+mn-lt"/>
                  <a:ea typeface="Aptos" panose="020B0004020202020204" pitchFamily="34" charset="0"/>
                  <a:cs typeface="Times New Roman" panose="02020603050405020304" pitchFamily="18" charset="0"/>
                </a:rPr>
                <a:t>	SETEMBRO </a:t>
              </a:r>
            </a:p>
          </p:txBody>
        </p:sp>
        <p:sp>
          <p:nvSpPr>
            <p:cNvPr id="27" name="Retângulo: Cantos Arredondados 18">
              <a:extLst>
                <a:ext uri="{FF2B5EF4-FFF2-40B4-BE49-F238E27FC236}">
                  <a16:creationId xmlns:a16="http://schemas.microsoft.com/office/drawing/2014/main" id="{2446B1F6-D9EC-D32D-A533-60B1D6C1579C}"/>
                </a:ext>
              </a:extLst>
            </p:cNvPr>
            <p:cNvSpPr/>
            <p:nvPr/>
          </p:nvSpPr>
          <p:spPr>
            <a:xfrm>
              <a:off x="3966351" y="2833849"/>
              <a:ext cx="720000" cy="486000"/>
            </a:xfrm>
            <a:prstGeom prst="roundRect">
              <a:avLst/>
            </a:prstGeom>
            <a:solidFill>
              <a:schemeClr val="bg1"/>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sz="2399" b="1" dirty="0">
                <a:solidFill>
                  <a:schemeClr val="tx1"/>
                </a:solidFill>
              </a:endParaRPr>
            </a:p>
          </p:txBody>
        </p:sp>
        <p:sp>
          <p:nvSpPr>
            <p:cNvPr id="28" name="Retângulo: Cantos Arredondados 19">
              <a:extLst>
                <a:ext uri="{FF2B5EF4-FFF2-40B4-BE49-F238E27FC236}">
                  <a16:creationId xmlns:a16="http://schemas.microsoft.com/office/drawing/2014/main" id="{406358AE-4A9F-E8FD-F7BB-E5E1D5A9F23F}"/>
                </a:ext>
              </a:extLst>
            </p:cNvPr>
            <p:cNvSpPr/>
            <p:nvPr/>
          </p:nvSpPr>
          <p:spPr>
            <a:xfrm>
              <a:off x="3966351" y="3467306"/>
              <a:ext cx="720000" cy="486000"/>
            </a:xfrm>
            <a:prstGeom prst="roundRect">
              <a:avLst/>
            </a:prstGeom>
            <a:solidFill>
              <a:schemeClr val="bg1"/>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sz="2399" b="1" dirty="0">
                <a:solidFill>
                  <a:schemeClr val="tx1"/>
                </a:solidFill>
              </a:endParaRPr>
            </a:p>
          </p:txBody>
        </p:sp>
        <p:sp>
          <p:nvSpPr>
            <p:cNvPr id="29" name="Retângulo: Cantos Arredondados 20">
              <a:extLst>
                <a:ext uri="{FF2B5EF4-FFF2-40B4-BE49-F238E27FC236}">
                  <a16:creationId xmlns:a16="http://schemas.microsoft.com/office/drawing/2014/main" id="{DFC010FD-CD0C-58DF-50F9-5396D6FB12CF}"/>
                </a:ext>
              </a:extLst>
            </p:cNvPr>
            <p:cNvSpPr/>
            <p:nvPr/>
          </p:nvSpPr>
          <p:spPr>
            <a:xfrm>
              <a:off x="3966351" y="4100763"/>
              <a:ext cx="720000" cy="486000"/>
            </a:xfrm>
            <a:prstGeom prst="roundRect">
              <a:avLst/>
            </a:prstGeom>
            <a:solidFill>
              <a:schemeClr val="bg1"/>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sz="2399" b="1" dirty="0" err="1">
                  <a:solidFill>
                    <a:schemeClr val="tx1"/>
                  </a:solidFill>
                </a:rPr>
                <a:t>X</a:t>
              </a:r>
              <a:endParaRPr lang="pt-BR" sz="2399" b="1" dirty="0">
                <a:solidFill>
                  <a:schemeClr val="tx1"/>
                </a:solidFill>
              </a:endParaRPr>
            </a:p>
          </p:txBody>
        </p:sp>
      </p:grpSp>
      <p:grpSp>
        <p:nvGrpSpPr>
          <p:cNvPr id="31" name="Agrupar 30">
            <a:extLst>
              <a:ext uri="{FF2B5EF4-FFF2-40B4-BE49-F238E27FC236}">
                <a16:creationId xmlns:a16="http://schemas.microsoft.com/office/drawing/2014/main" id="{92DEB5C9-FDCB-9D17-BE74-A84A02C0E890}"/>
              </a:ext>
            </a:extLst>
          </p:cNvPr>
          <p:cNvGrpSpPr/>
          <p:nvPr/>
        </p:nvGrpSpPr>
        <p:grpSpPr>
          <a:xfrm>
            <a:off x="10195560" y="6400848"/>
            <a:ext cx="1879398" cy="472392"/>
            <a:chOff x="10195560" y="6400848"/>
            <a:chExt cx="1879398" cy="472392"/>
          </a:xfrm>
        </p:grpSpPr>
        <p:pic>
          <p:nvPicPr>
            <p:cNvPr id="32" name="Imagem 31">
              <a:extLst>
                <a:ext uri="{FF2B5EF4-FFF2-40B4-BE49-F238E27FC236}">
                  <a16:creationId xmlns:a16="http://schemas.microsoft.com/office/drawing/2014/main" id="{942204ED-C285-F7D3-4097-91E0689E9437}"/>
                </a:ext>
              </a:extLst>
            </p:cNvPr>
            <p:cNvPicPr>
              <a:picLocks noChangeAspect="1"/>
            </p:cNvPicPr>
            <p:nvPr/>
          </p:nvPicPr>
          <p:blipFill>
            <a:blip r:embed="rId3"/>
            <a:srcRect/>
            <a:stretch/>
          </p:blipFill>
          <p:spPr>
            <a:xfrm>
              <a:off x="10195560" y="6400848"/>
              <a:ext cx="1879398" cy="457151"/>
            </a:xfrm>
            <a:prstGeom prst="rect">
              <a:avLst/>
            </a:prstGeom>
          </p:spPr>
        </p:pic>
        <p:sp>
          <p:nvSpPr>
            <p:cNvPr id="33" name="CaixaDeTexto 32">
              <a:extLst>
                <a:ext uri="{FF2B5EF4-FFF2-40B4-BE49-F238E27FC236}">
                  <a16:creationId xmlns:a16="http://schemas.microsoft.com/office/drawing/2014/main" id="{80C3A30D-D497-A2A6-CCD3-6F072EBA149A}"/>
                </a:ext>
              </a:extLst>
            </p:cNvPr>
            <p:cNvSpPr txBox="1"/>
            <p:nvPr/>
          </p:nvSpPr>
          <p:spPr>
            <a:xfrm>
              <a:off x="10347960" y="6493584"/>
              <a:ext cx="1275080" cy="379656"/>
            </a:xfrm>
            <a:prstGeom prst="rect">
              <a:avLst/>
            </a:prstGeom>
            <a:noFill/>
          </p:spPr>
          <p:txBody>
            <a:bodyPr wrap="square" rtlCol="0">
              <a:spAutoFit/>
            </a:bodyPr>
            <a:lstStyle/>
            <a:p>
              <a:r>
                <a:rPr lang="pt-BR" sz="1800" b="1" dirty="0">
                  <a:solidFill>
                    <a:schemeClr val="bg1"/>
                  </a:solidFill>
                  <a:effectLst>
                    <a:outerShdw blurRad="38100" dist="38100" dir="2700000" algn="tl">
                      <a:srgbClr val="000000">
                        <a:alpha val="43137"/>
                      </a:srgbClr>
                    </a:outerShdw>
                  </a:effectLst>
                  <a:latin typeface="Grandstander" pitchFamily="2" charset="0"/>
                </a:rPr>
                <a:t>CONTINUA</a:t>
              </a:r>
            </a:p>
          </p:txBody>
        </p:sp>
      </p:grpSp>
      <p:sp>
        <p:nvSpPr>
          <p:cNvPr id="2" name="CaixaDeTexto 1">
            <a:extLst>
              <a:ext uri="{FF2B5EF4-FFF2-40B4-BE49-F238E27FC236}">
                <a16:creationId xmlns:a16="http://schemas.microsoft.com/office/drawing/2014/main" id="{37EDC249-3A07-F711-2EF5-F5F19B2F3929}"/>
              </a:ext>
            </a:extLst>
          </p:cNvPr>
          <p:cNvSpPr txBox="1"/>
          <p:nvPr/>
        </p:nvSpPr>
        <p:spPr>
          <a:xfrm>
            <a:off x="8742592" y="422253"/>
            <a:ext cx="2391837" cy="523220"/>
          </a:xfrm>
          <a:prstGeom prst="rect">
            <a:avLst/>
          </a:prstGeom>
          <a:noFill/>
        </p:spPr>
        <p:txBody>
          <a:bodyPr wrap="square">
            <a:spAutoFit/>
          </a:bodyPr>
          <a:lstStyle/>
          <a:p>
            <a:pPr marL="101600" rtl="0"/>
            <a:r>
              <a:rPr lang="pt-BR" sz="2800" b="1" i="0" strike="noStrike" dirty="0">
                <a:solidFill>
                  <a:schemeClr val="tx1"/>
                </a:solidFill>
                <a:latin typeface="Arial" panose="020B0604020202020204" pitchFamily="34" charset="0"/>
              </a:rPr>
              <a:t>CORREÇÃO</a:t>
            </a:r>
            <a:endParaRPr lang="pt-BR" sz="2800" dirty="0">
              <a:solidFill>
                <a:schemeClr val="tx1"/>
              </a:solidFill>
            </a:endParaRPr>
          </a:p>
        </p:txBody>
      </p:sp>
      <p:pic>
        <p:nvPicPr>
          <p:cNvPr id="3" name="Google Shape;184;p6">
            <a:extLst>
              <a:ext uri="{FF2B5EF4-FFF2-40B4-BE49-F238E27FC236}">
                <a16:creationId xmlns:a16="http://schemas.microsoft.com/office/drawing/2014/main" id="{74A7E480-3CC6-0785-F5D6-BE026EA24B17}"/>
              </a:ext>
            </a:extLst>
          </p:cNvPr>
          <p:cNvPicPr preferRelativeResize="0">
            <a:picLocks noChangeAspect="1"/>
          </p:cNvPicPr>
          <p:nvPr/>
        </p:nvPicPr>
        <p:blipFill rotWithShape="1">
          <a:blip r:embed="rId4">
            <a:alphaModFix/>
          </a:blip>
          <a:srcRect/>
          <a:stretch/>
        </p:blipFill>
        <p:spPr>
          <a:xfrm>
            <a:off x="11289885" y="396300"/>
            <a:ext cx="414819" cy="468000"/>
          </a:xfrm>
          <a:prstGeom prst="rect">
            <a:avLst/>
          </a:prstGeom>
          <a:noFill/>
          <a:ln>
            <a:noFill/>
          </a:ln>
        </p:spPr>
      </p:pic>
      <p:pic>
        <p:nvPicPr>
          <p:cNvPr id="5" name="Picture 4">
            <a:extLst>
              <a:ext uri="{FF2B5EF4-FFF2-40B4-BE49-F238E27FC236}">
                <a16:creationId xmlns:a16="http://schemas.microsoft.com/office/drawing/2014/main" id="{16233B89-BB15-5271-8FF2-DC9DF5E83EEC}"/>
              </a:ext>
            </a:extLst>
          </p:cNvPr>
          <p:cNvPicPr>
            <a:picLocks noChangeAspect="1" noChangeArrowheads="1"/>
          </p:cNvPicPr>
          <p:nvPr/>
        </p:nvPicPr>
        <p:blipFill>
          <a:blip r:embed="rId5"/>
          <a:srcRect/>
          <a:stretch/>
        </p:blipFill>
        <p:spPr bwMode="auto">
          <a:xfrm>
            <a:off x="597987" y="3014502"/>
            <a:ext cx="4701095" cy="31370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18504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CaixaDeTexto 16">
            <a:extLst>
              <a:ext uri="{FF2B5EF4-FFF2-40B4-BE49-F238E27FC236}">
                <a16:creationId xmlns:a16="http://schemas.microsoft.com/office/drawing/2014/main" id="{8F308060-0461-1707-59A8-C8D0889B7319}"/>
              </a:ext>
            </a:extLst>
          </p:cNvPr>
          <p:cNvSpPr txBox="1"/>
          <p:nvPr/>
        </p:nvSpPr>
        <p:spPr>
          <a:xfrm>
            <a:off x="5548076" y="2975430"/>
            <a:ext cx="6640749" cy="502573"/>
          </a:xfrm>
          <a:prstGeom prst="rect">
            <a:avLst/>
          </a:prstGeom>
          <a:noFill/>
        </p:spPr>
        <p:txBody>
          <a:bodyPr wrap="square">
            <a:spAutoFit/>
          </a:bodyPr>
          <a:lstStyle/>
          <a:p>
            <a:pPr>
              <a:buClr>
                <a:srgbClr val="7030A0"/>
              </a:buClr>
            </a:pPr>
            <a:r>
              <a:rPr lang="pt-BR" sz="2666" b="1" kern="100" dirty="0">
                <a:solidFill>
                  <a:srgbClr val="7030A0"/>
                </a:solidFill>
                <a:latin typeface="+mn-lt"/>
                <a:ea typeface="Aptos" panose="020B0004020202020204" pitchFamily="34" charset="0"/>
                <a:cs typeface="Times New Roman" panose="02020603050405020304" pitchFamily="18" charset="0"/>
              </a:rPr>
              <a:t>B. </a:t>
            </a:r>
            <a:r>
              <a:rPr lang="pt-BR" sz="2666" kern="100" dirty="0">
                <a:latin typeface="+mn-lt"/>
                <a:ea typeface="Aptos" panose="020B0004020202020204" pitchFamily="34" charset="0"/>
                <a:cs typeface="Times New Roman" panose="02020603050405020304" pitchFamily="18" charset="0"/>
              </a:rPr>
              <a:t>PINTE O MÊS EM QUE ELA ACABA. </a:t>
            </a:r>
          </a:p>
        </p:txBody>
      </p:sp>
      <p:grpSp>
        <p:nvGrpSpPr>
          <p:cNvPr id="4" name="Agrupar 3">
            <a:extLst>
              <a:ext uri="{FF2B5EF4-FFF2-40B4-BE49-F238E27FC236}">
                <a16:creationId xmlns:a16="http://schemas.microsoft.com/office/drawing/2014/main" id="{00ACE829-324A-6DFE-37A6-E1E354D48535}"/>
              </a:ext>
            </a:extLst>
          </p:cNvPr>
          <p:cNvGrpSpPr/>
          <p:nvPr/>
        </p:nvGrpSpPr>
        <p:grpSpPr>
          <a:xfrm>
            <a:off x="7634343" y="3676413"/>
            <a:ext cx="2399375" cy="2301486"/>
            <a:chOff x="4532588" y="2995921"/>
            <a:chExt cx="1800000" cy="1726564"/>
          </a:xfrm>
        </p:grpSpPr>
        <p:sp>
          <p:nvSpPr>
            <p:cNvPr id="19" name="Retângulo: Cantos Arredondados 18">
              <a:extLst>
                <a:ext uri="{FF2B5EF4-FFF2-40B4-BE49-F238E27FC236}">
                  <a16:creationId xmlns:a16="http://schemas.microsoft.com/office/drawing/2014/main" id="{39C3043F-F214-67D5-4E52-180E30A859B2}"/>
                </a:ext>
              </a:extLst>
            </p:cNvPr>
            <p:cNvSpPr/>
            <p:nvPr/>
          </p:nvSpPr>
          <p:spPr>
            <a:xfrm>
              <a:off x="4532588" y="4236485"/>
              <a:ext cx="1800000" cy="486000"/>
            </a:xfrm>
            <a:prstGeom prst="roundRect">
              <a:avLst/>
            </a:prstGeom>
            <a:solidFill>
              <a:schemeClr val="bg1"/>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sz="2666" kern="100" dirty="0">
                  <a:solidFill>
                    <a:schemeClr val="tx1"/>
                  </a:solidFill>
                  <a:ea typeface="Aptos" panose="020B0004020202020204" pitchFamily="34" charset="0"/>
                  <a:cs typeface="Times New Roman" panose="02020603050405020304" pitchFamily="18" charset="0"/>
                </a:rPr>
                <a:t>FEVEREIRO</a:t>
              </a:r>
            </a:p>
          </p:txBody>
        </p:sp>
        <p:sp>
          <p:nvSpPr>
            <p:cNvPr id="20" name="Retângulo: Cantos Arredondados 19">
              <a:extLst>
                <a:ext uri="{FF2B5EF4-FFF2-40B4-BE49-F238E27FC236}">
                  <a16:creationId xmlns:a16="http://schemas.microsoft.com/office/drawing/2014/main" id="{B8612BC5-747C-A547-ED69-11ED106E983C}"/>
                </a:ext>
              </a:extLst>
            </p:cNvPr>
            <p:cNvSpPr/>
            <p:nvPr/>
          </p:nvSpPr>
          <p:spPr>
            <a:xfrm>
              <a:off x="4532588" y="3616203"/>
              <a:ext cx="1800000" cy="486000"/>
            </a:xfrm>
            <a:prstGeom prst="roundRect">
              <a:avLst/>
            </a:prstGeom>
            <a:solidFill>
              <a:schemeClr val="bg1"/>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sz="2666" kern="100" dirty="0">
                  <a:solidFill>
                    <a:schemeClr val="tx1"/>
                  </a:solidFill>
                  <a:ea typeface="Aptos" panose="020B0004020202020204" pitchFamily="34" charset="0"/>
                  <a:cs typeface="Times New Roman" panose="02020603050405020304" pitchFamily="18" charset="0"/>
                </a:rPr>
                <a:t>JANEIRO</a:t>
              </a:r>
              <a:endParaRPr lang="pt-BR" sz="2666" b="1" dirty="0">
                <a:solidFill>
                  <a:schemeClr val="tx1"/>
                </a:solidFill>
              </a:endParaRPr>
            </a:p>
          </p:txBody>
        </p:sp>
        <p:sp>
          <p:nvSpPr>
            <p:cNvPr id="21" name="Retângulo: Cantos Arredondados 20">
              <a:extLst>
                <a:ext uri="{FF2B5EF4-FFF2-40B4-BE49-F238E27FC236}">
                  <a16:creationId xmlns:a16="http://schemas.microsoft.com/office/drawing/2014/main" id="{8DB49826-DACC-85D3-F640-2205F9839163}"/>
                </a:ext>
              </a:extLst>
            </p:cNvPr>
            <p:cNvSpPr/>
            <p:nvPr/>
          </p:nvSpPr>
          <p:spPr>
            <a:xfrm>
              <a:off x="4532588" y="2995921"/>
              <a:ext cx="1800000" cy="486000"/>
            </a:xfrm>
            <a:prstGeom prst="roundRect">
              <a:avLst/>
            </a:prstGeom>
            <a:solidFill>
              <a:srgbClr val="DAC2EC"/>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sz="2666" kern="100" dirty="0">
                  <a:solidFill>
                    <a:schemeClr val="tx1"/>
                  </a:solidFill>
                  <a:ea typeface="Aptos" panose="020B0004020202020204" pitchFamily="34" charset="0"/>
                  <a:cs typeface="Times New Roman" panose="02020603050405020304" pitchFamily="18" charset="0"/>
                </a:rPr>
                <a:t>DEZEMBRO</a:t>
              </a:r>
              <a:endParaRPr lang="pt-BR" sz="2666" b="1" dirty="0">
                <a:solidFill>
                  <a:schemeClr val="tx1"/>
                </a:solidFill>
              </a:endParaRPr>
            </a:p>
          </p:txBody>
        </p:sp>
      </p:grpSp>
      <p:sp>
        <p:nvSpPr>
          <p:cNvPr id="14" name="Retângulo: Cantos Arredondados 2">
            <a:extLst>
              <a:ext uri="{FF2B5EF4-FFF2-40B4-BE49-F238E27FC236}">
                <a16:creationId xmlns:a16="http://schemas.microsoft.com/office/drawing/2014/main" id="{49E27EE5-B3BA-5476-0378-028778F9C4A5}"/>
              </a:ext>
            </a:extLst>
          </p:cNvPr>
          <p:cNvSpPr/>
          <p:nvPr/>
        </p:nvSpPr>
        <p:spPr>
          <a:xfrm>
            <a:off x="676817" y="2105968"/>
            <a:ext cx="2430138" cy="538202"/>
          </a:xfrm>
          <a:prstGeom prst="roundRect">
            <a:avLst/>
          </a:prstGeom>
          <a:solidFill>
            <a:schemeClr val="bg1"/>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sz="2399" b="1">
                <a:solidFill>
                  <a:schemeClr val="tx1"/>
                </a:solidFill>
              </a:rPr>
              <a:t>INÍCIO: 22/09 </a:t>
            </a:r>
            <a:endParaRPr lang="pt-BR" sz="2399" b="1" dirty="0">
              <a:solidFill>
                <a:schemeClr val="tx1"/>
              </a:solidFill>
            </a:endParaRPr>
          </a:p>
        </p:txBody>
      </p:sp>
      <p:sp>
        <p:nvSpPr>
          <p:cNvPr id="15" name="Retângulo: Cantos Arredondados 15">
            <a:extLst>
              <a:ext uri="{FF2B5EF4-FFF2-40B4-BE49-F238E27FC236}">
                <a16:creationId xmlns:a16="http://schemas.microsoft.com/office/drawing/2014/main" id="{2AEE1163-105A-93EE-E5FD-9D863812AE88}"/>
              </a:ext>
            </a:extLst>
          </p:cNvPr>
          <p:cNvSpPr/>
          <p:nvPr/>
        </p:nvSpPr>
        <p:spPr>
          <a:xfrm>
            <a:off x="3431465" y="2105968"/>
            <a:ext cx="2717759" cy="538202"/>
          </a:xfrm>
          <a:prstGeom prst="roundRect">
            <a:avLst/>
          </a:prstGeom>
          <a:solidFill>
            <a:schemeClr val="bg1"/>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sz="2399" b="1" dirty="0">
                <a:solidFill>
                  <a:schemeClr val="tx1"/>
                </a:solidFill>
              </a:rPr>
              <a:t>TÉRMINO: 21/12</a:t>
            </a:r>
          </a:p>
        </p:txBody>
      </p:sp>
      <p:pic>
        <p:nvPicPr>
          <p:cNvPr id="18" name="Picture 4">
            <a:extLst>
              <a:ext uri="{FF2B5EF4-FFF2-40B4-BE49-F238E27FC236}">
                <a16:creationId xmlns:a16="http://schemas.microsoft.com/office/drawing/2014/main" id="{705E9D3D-4A02-E263-EBD7-2411E0859EAD}"/>
              </a:ext>
            </a:extLst>
          </p:cNvPr>
          <p:cNvPicPr>
            <a:picLocks noChangeAspect="1" noChangeArrowheads="1"/>
          </p:cNvPicPr>
          <p:nvPr/>
        </p:nvPicPr>
        <p:blipFill>
          <a:blip r:embed="rId3"/>
          <a:srcRect/>
          <a:stretch/>
        </p:blipFill>
        <p:spPr bwMode="auto">
          <a:xfrm>
            <a:off x="597987" y="3014502"/>
            <a:ext cx="4701095" cy="3137022"/>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a:extLst>
              <a:ext uri="{FF2B5EF4-FFF2-40B4-BE49-F238E27FC236}">
                <a16:creationId xmlns:a16="http://schemas.microsoft.com/office/drawing/2014/main" id="{2375425F-1DE3-F4A4-37DA-357CDEBD9FD4}"/>
              </a:ext>
            </a:extLst>
          </p:cNvPr>
          <p:cNvSpPr txBox="1"/>
          <p:nvPr/>
        </p:nvSpPr>
        <p:spPr>
          <a:xfrm>
            <a:off x="8742592" y="422253"/>
            <a:ext cx="2391837" cy="523220"/>
          </a:xfrm>
          <a:prstGeom prst="rect">
            <a:avLst/>
          </a:prstGeom>
          <a:noFill/>
        </p:spPr>
        <p:txBody>
          <a:bodyPr wrap="square">
            <a:spAutoFit/>
          </a:bodyPr>
          <a:lstStyle/>
          <a:p>
            <a:pPr marL="101600" rtl="0"/>
            <a:r>
              <a:rPr lang="pt-BR" sz="2800" b="1" i="0" strike="noStrike" dirty="0">
                <a:solidFill>
                  <a:schemeClr val="tx1"/>
                </a:solidFill>
                <a:latin typeface="Arial" panose="020B0604020202020204" pitchFamily="34" charset="0"/>
              </a:rPr>
              <a:t>CORREÇÃO</a:t>
            </a:r>
            <a:endParaRPr lang="pt-BR" sz="2800" dirty="0">
              <a:solidFill>
                <a:schemeClr val="tx1"/>
              </a:solidFill>
            </a:endParaRPr>
          </a:p>
        </p:txBody>
      </p:sp>
      <p:pic>
        <p:nvPicPr>
          <p:cNvPr id="3" name="Google Shape;184;p6">
            <a:extLst>
              <a:ext uri="{FF2B5EF4-FFF2-40B4-BE49-F238E27FC236}">
                <a16:creationId xmlns:a16="http://schemas.microsoft.com/office/drawing/2014/main" id="{0A2EB701-AD52-D22E-AFC2-A98168B04EFC}"/>
              </a:ext>
            </a:extLst>
          </p:cNvPr>
          <p:cNvPicPr preferRelativeResize="0">
            <a:picLocks noChangeAspect="1"/>
          </p:cNvPicPr>
          <p:nvPr/>
        </p:nvPicPr>
        <p:blipFill rotWithShape="1">
          <a:blip r:embed="rId4">
            <a:alphaModFix/>
          </a:blip>
          <a:srcRect/>
          <a:stretch/>
        </p:blipFill>
        <p:spPr>
          <a:xfrm>
            <a:off x="11289885" y="396300"/>
            <a:ext cx="414819" cy="468000"/>
          </a:xfrm>
          <a:prstGeom prst="rect">
            <a:avLst/>
          </a:prstGeom>
          <a:noFill/>
          <a:ln>
            <a:noFill/>
          </a:ln>
        </p:spPr>
      </p:pic>
    </p:spTree>
    <p:extLst>
      <p:ext uri="{BB962C8B-B14F-4D97-AF65-F5344CB8AC3E}">
        <p14:creationId xmlns:p14="http://schemas.microsoft.com/office/powerpoint/2010/main" val="31908566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a:extLst>
              <a:ext uri="{FF2B5EF4-FFF2-40B4-BE49-F238E27FC236}">
                <a16:creationId xmlns:a16="http://schemas.microsoft.com/office/drawing/2014/main" id="{0633164B-C862-E64C-CFE5-EBAFE1330DD0}"/>
              </a:ext>
            </a:extLst>
          </p:cNvPr>
          <p:cNvSpPr txBox="1"/>
          <p:nvPr/>
        </p:nvSpPr>
        <p:spPr>
          <a:xfrm>
            <a:off x="635431" y="689688"/>
            <a:ext cx="10800356" cy="492443"/>
          </a:xfrm>
          <a:prstGeom prst="rect">
            <a:avLst/>
          </a:prstGeom>
          <a:noFill/>
        </p:spPr>
        <p:txBody>
          <a:bodyPr wrap="square">
            <a:spAutoFit/>
          </a:bodyPr>
          <a:lstStyle/>
          <a:p>
            <a:r>
              <a:rPr lang="pt-BR" sz="2600" b="1" kern="100" dirty="0">
                <a:solidFill>
                  <a:srgbClr val="7030A0"/>
                </a:solidFill>
                <a:latin typeface="+mn-lt"/>
                <a:ea typeface="Aptos" panose="020B0004020202020204" pitchFamily="34" charset="0"/>
                <a:cs typeface="Times New Roman" panose="02020603050405020304" pitchFamily="18" charset="0"/>
              </a:rPr>
              <a:t>2. </a:t>
            </a:r>
            <a:r>
              <a:rPr lang="pt-BR" sz="2600" kern="100" dirty="0">
                <a:latin typeface="+mn-lt"/>
                <a:ea typeface="Aptos" panose="020B0004020202020204" pitchFamily="34" charset="0"/>
                <a:cs typeface="Times New Roman" panose="02020603050405020304" pitchFamily="18" charset="0"/>
              </a:rPr>
              <a:t>OBSERVE O CALENDÁRIO. </a:t>
            </a:r>
          </a:p>
        </p:txBody>
      </p:sp>
      <p:pic>
        <p:nvPicPr>
          <p:cNvPr id="7" name="Imagem 6">
            <a:extLst>
              <a:ext uri="{FF2B5EF4-FFF2-40B4-BE49-F238E27FC236}">
                <a16:creationId xmlns:a16="http://schemas.microsoft.com/office/drawing/2014/main" id="{12225316-4954-3013-15E2-23A4AD7E15B4}"/>
              </a:ext>
            </a:extLst>
          </p:cNvPr>
          <p:cNvPicPr>
            <a:picLocks noChangeAspect="1"/>
          </p:cNvPicPr>
          <p:nvPr/>
        </p:nvPicPr>
        <p:blipFill>
          <a:blip r:embed="rId3"/>
          <a:stretch>
            <a:fillRect/>
          </a:stretch>
        </p:blipFill>
        <p:spPr>
          <a:xfrm>
            <a:off x="10985500" y="440605"/>
            <a:ext cx="745478" cy="498799"/>
          </a:xfrm>
          <a:prstGeom prst="rect">
            <a:avLst/>
          </a:prstGeom>
        </p:spPr>
      </p:pic>
      <p:grpSp>
        <p:nvGrpSpPr>
          <p:cNvPr id="2" name="Agrupar 1">
            <a:extLst>
              <a:ext uri="{FF2B5EF4-FFF2-40B4-BE49-F238E27FC236}">
                <a16:creationId xmlns:a16="http://schemas.microsoft.com/office/drawing/2014/main" id="{867E812A-89B7-7D35-F321-593B85D09C16}"/>
              </a:ext>
            </a:extLst>
          </p:cNvPr>
          <p:cNvGrpSpPr/>
          <p:nvPr/>
        </p:nvGrpSpPr>
        <p:grpSpPr>
          <a:xfrm>
            <a:off x="10195560" y="6400848"/>
            <a:ext cx="1879398" cy="472392"/>
            <a:chOff x="10195560" y="6400848"/>
            <a:chExt cx="1879398" cy="472392"/>
          </a:xfrm>
        </p:grpSpPr>
        <p:pic>
          <p:nvPicPr>
            <p:cNvPr id="3" name="Imagem 2">
              <a:extLst>
                <a:ext uri="{FF2B5EF4-FFF2-40B4-BE49-F238E27FC236}">
                  <a16:creationId xmlns:a16="http://schemas.microsoft.com/office/drawing/2014/main" id="{768F0D60-45C6-AD06-210D-199C2D0A31BF}"/>
                </a:ext>
              </a:extLst>
            </p:cNvPr>
            <p:cNvPicPr>
              <a:picLocks noChangeAspect="1"/>
            </p:cNvPicPr>
            <p:nvPr/>
          </p:nvPicPr>
          <p:blipFill>
            <a:blip r:embed="rId4"/>
            <a:srcRect/>
            <a:stretch/>
          </p:blipFill>
          <p:spPr>
            <a:xfrm>
              <a:off x="10195560" y="6400848"/>
              <a:ext cx="1879398" cy="457151"/>
            </a:xfrm>
            <a:prstGeom prst="rect">
              <a:avLst/>
            </a:prstGeom>
          </p:spPr>
        </p:pic>
        <p:sp>
          <p:nvSpPr>
            <p:cNvPr id="8" name="CaixaDeTexto 7">
              <a:extLst>
                <a:ext uri="{FF2B5EF4-FFF2-40B4-BE49-F238E27FC236}">
                  <a16:creationId xmlns:a16="http://schemas.microsoft.com/office/drawing/2014/main" id="{F14DAF34-9BA2-34A8-8ABE-DF272CAB06A7}"/>
                </a:ext>
              </a:extLst>
            </p:cNvPr>
            <p:cNvSpPr txBox="1"/>
            <p:nvPr/>
          </p:nvSpPr>
          <p:spPr>
            <a:xfrm>
              <a:off x="10347960" y="6493584"/>
              <a:ext cx="1275080" cy="379656"/>
            </a:xfrm>
            <a:prstGeom prst="rect">
              <a:avLst/>
            </a:prstGeom>
            <a:noFill/>
          </p:spPr>
          <p:txBody>
            <a:bodyPr wrap="square" rtlCol="0">
              <a:spAutoFit/>
            </a:bodyPr>
            <a:lstStyle/>
            <a:p>
              <a:r>
                <a:rPr lang="pt-BR" sz="1800" b="1" dirty="0">
                  <a:solidFill>
                    <a:schemeClr val="bg1"/>
                  </a:solidFill>
                  <a:effectLst>
                    <a:outerShdw blurRad="38100" dist="38100" dir="2700000" algn="tl">
                      <a:srgbClr val="000000">
                        <a:alpha val="43137"/>
                      </a:srgbClr>
                    </a:outerShdw>
                  </a:effectLst>
                  <a:latin typeface="Grandstander" pitchFamily="2" charset="0"/>
                </a:rPr>
                <a:t>CONTINUA</a:t>
              </a:r>
            </a:p>
          </p:txBody>
        </p:sp>
      </p:grpSp>
      <p:pic>
        <p:nvPicPr>
          <p:cNvPr id="5" name="Imagem 4">
            <a:extLst>
              <a:ext uri="{FF2B5EF4-FFF2-40B4-BE49-F238E27FC236}">
                <a16:creationId xmlns:a16="http://schemas.microsoft.com/office/drawing/2014/main" id="{626682EC-F3ED-55DA-3359-64237B8CD46A}"/>
              </a:ext>
            </a:extLst>
          </p:cNvPr>
          <p:cNvPicPr>
            <a:picLocks noChangeAspect="1"/>
          </p:cNvPicPr>
          <p:nvPr/>
        </p:nvPicPr>
        <p:blipFill>
          <a:blip r:embed="rId5"/>
          <a:stretch>
            <a:fillRect/>
          </a:stretch>
        </p:blipFill>
        <p:spPr>
          <a:xfrm>
            <a:off x="5513652" y="893490"/>
            <a:ext cx="4605708" cy="5796000"/>
          </a:xfrm>
          <a:prstGeom prst="rect">
            <a:avLst/>
          </a:prstGeom>
        </p:spPr>
      </p:pic>
    </p:spTree>
    <p:extLst>
      <p:ext uri="{BB962C8B-B14F-4D97-AF65-F5344CB8AC3E}">
        <p14:creationId xmlns:p14="http://schemas.microsoft.com/office/powerpoint/2010/main" val="560863841"/>
      </p:ext>
    </p:extLst>
  </p:cSld>
  <p:clrMapOvr>
    <a:masterClrMapping/>
  </p:clrMapOvr>
</p:sld>
</file>

<file path=ppt/theme/theme1.xml><?xml version="1.0" encoding="utf-8"?>
<a:theme xmlns:a="http://schemas.openxmlformats.org/drawingml/2006/main" name="2026 MA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2026 MAT" id="{8AFDCE05-8396-40B4-BE85-5B403656AE7C}" vid="{133E047C-2644-4E78-A92F-6E932E14D0CD}"/>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7F21DD28DD41C34BB26B27A198B61028" ma:contentTypeVersion="16" ma:contentTypeDescription="Crie um novo documento." ma:contentTypeScope="" ma:versionID="aa271c5d318c85f66687f94006af10f8">
  <xsd:schema xmlns:xsd="http://www.w3.org/2001/XMLSchema" xmlns:xs="http://www.w3.org/2001/XMLSchema" xmlns:p="http://schemas.microsoft.com/office/2006/metadata/properties" xmlns:ns2="7700c5b6-cec6-4932-ab65-4424302d85df" xmlns:ns3="6fbeb102-8e9f-472b-adc1-a7108b369a00" targetNamespace="http://schemas.microsoft.com/office/2006/metadata/properties" ma:root="true" ma:fieldsID="1094412222b5621b24c86f2f3faf0e10" ns2:_="" ns3:_="">
    <xsd:import namespace="7700c5b6-cec6-4932-ab65-4424302d85df"/>
    <xsd:import namespace="6fbeb102-8e9f-472b-adc1-a7108b369a0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700c5b6-cec6-4932-ab65-4424302d85d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Marcações de imagem" ma:readOnly="false" ma:fieldId="{5cf76f15-5ced-4ddc-b409-7134ff3c332f}" ma:taxonomyMulti="true" ma:sspId="a85b3961-dbc6-48b8-bc39-d38047892866"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Location" ma:index="22" nillable="true" ma:displayName="Location" ma:indexed="true" ma:internalName="MediaServiceLocation" ma:readOnly="true">
      <xsd:simpleType>
        <xsd:restriction base="dms:Text"/>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fbeb102-8e9f-472b-adc1-a7108b369a00" elementFormDefault="qualified">
    <xsd:import namespace="http://schemas.microsoft.com/office/2006/documentManagement/types"/>
    <xsd:import namespace="http://schemas.microsoft.com/office/infopath/2007/PartnerControls"/>
    <xsd:element name="SharedWithUsers" ma:index="12" nillable="true" ma:displayName="Compartilhado com"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Detalhes de Compartilhado Com" ma:internalName="SharedWithDetails" ma:readOnly="true">
      <xsd:simpleType>
        <xsd:restriction base="dms:Note">
          <xsd:maxLength value="255"/>
        </xsd:restriction>
      </xsd:simpleType>
    </xsd:element>
    <xsd:element name="TaxCatchAll" ma:index="16" nillable="true" ma:displayName="Taxonomy Catch All Column" ma:hidden="true" ma:list="{86da8504-40be-47e3-b753-f2039a36043c}" ma:internalName="TaxCatchAll" ma:showField="CatchAllData" ma:web="6fbeb102-8e9f-472b-adc1-a7108b369a0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ú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6fbeb102-8e9f-472b-adc1-a7108b369a00" xsi:nil="true"/>
    <lcf76f155ced4ddcb4097134ff3c332f xmlns="7700c5b6-cec6-4932-ab65-4424302d85df">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4898F99-D69D-4F6E-B5C7-DEAF0886B9EF}"/>
</file>

<file path=customXml/itemProps2.xml><?xml version="1.0" encoding="utf-8"?>
<ds:datastoreItem xmlns:ds="http://schemas.openxmlformats.org/officeDocument/2006/customXml" ds:itemID="{4FE85D10-B6A2-4B2F-830A-6252098F4D50}">
  <ds:schemaRefs>
    <ds:schemaRef ds:uri="http://www.w3.org/XML/1998/namespace"/>
    <ds:schemaRef ds:uri="http://purl.org/dc/elements/1.1/"/>
    <ds:schemaRef ds:uri="23282bf3-dd78-4c17-b07e-b02110f1d20d"/>
    <ds:schemaRef ds:uri="d09e936c-bc97-4c41-937a-3f5035b1997a"/>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purl.org/dc/dcmitype/"/>
  </ds:schemaRefs>
</ds:datastoreItem>
</file>

<file path=customXml/itemProps3.xml><?xml version="1.0" encoding="utf-8"?>
<ds:datastoreItem xmlns:ds="http://schemas.openxmlformats.org/officeDocument/2006/customXml" ds:itemID="{10C204D7-8738-4FCC-AFC3-0C8EF0D8256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2026 MAT</Template>
  <TotalTime>4013</TotalTime>
  <Words>3504</Words>
  <Application>Microsoft Office PowerPoint</Application>
  <PresentationFormat>Personalizar</PresentationFormat>
  <Paragraphs>230</Paragraphs>
  <Slides>31</Slides>
  <Notes>30</Notes>
  <HiddenSlides>0</HiddenSlides>
  <MMClips>0</MMClips>
  <ScaleCrop>false</ScaleCrop>
  <HeadingPairs>
    <vt:vector size="6" baseType="variant">
      <vt:variant>
        <vt:lpstr>Fontes usadas</vt:lpstr>
      </vt:variant>
      <vt:variant>
        <vt:i4>10</vt:i4>
      </vt:variant>
      <vt:variant>
        <vt:lpstr>Tema</vt:lpstr>
      </vt:variant>
      <vt:variant>
        <vt:i4>1</vt:i4>
      </vt:variant>
      <vt:variant>
        <vt:lpstr>Títulos de slides</vt:lpstr>
      </vt:variant>
      <vt:variant>
        <vt:i4>31</vt:i4>
      </vt:variant>
    </vt:vector>
  </HeadingPairs>
  <TitlesOfParts>
    <vt:vector size="42" baseType="lpstr">
      <vt:lpstr>Arial</vt:lpstr>
      <vt:lpstr>Calibri</vt:lpstr>
      <vt:lpstr>Grandstander Medium</vt:lpstr>
      <vt:lpstr>Lato</vt:lpstr>
      <vt:lpstr>Grandstander SemiBold</vt:lpstr>
      <vt:lpstr>Grandstander</vt:lpstr>
      <vt:lpstr>Fonte do Sistema Regular</vt:lpstr>
      <vt:lpstr>Aptos</vt:lpstr>
      <vt:lpstr>Segoe UI</vt:lpstr>
      <vt:lpstr>Wingdings</vt:lpstr>
      <vt:lpstr>2026 MAT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Viviane Da Costa Batista Pereira</dc:creator>
  <cp:lastModifiedBy>Viviane Da Costa Batista Pereira</cp:lastModifiedBy>
  <cp:revision>79</cp:revision>
  <dcterms:modified xsi:type="dcterms:W3CDTF">2025-12-05T12:20:12Z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0x0101007F21DD28DD41C34BB26B27A198B61028</vt:lpwstr>
  </property>
  <property fmtid="{D5CDD505-2E9C-101B-9397-08002B2CF9AE}" pid="3" name="MediaServiceImageTags">
    <vt:lpwstr/>
  </property>
</Properties>
</file>