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906000"/>
  <p:notesSz cx="9906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FB5336-BD19-472E-A6A8-7D4E5D69E8A9}">
  <a:tblStyle styleId="{17FB5336-BD19-472E-A6A8-7D4E5D69E8A9}"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0600" y="3257550"/>
            <a:ext cx="79248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9: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0: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0: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1: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1: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2: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3: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6: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990600" y="3257550"/>
            <a:ext cx="79248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1651325" y="514350"/>
            <a:ext cx="6604325"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4" name="Shape 14"/>
        <p:cNvGrpSpPr/>
        <p:nvPr/>
      </p:nvGrpSpPr>
      <p:grpSpPr>
        <a:xfrm>
          <a:off x="0" y="0"/>
          <a:ext cx="0" cy="0"/>
          <a:chOff x="0" y="0"/>
          <a:chExt cx="0" cy="0"/>
        </a:xfrm>
      </p:grpSpPr>
      <p:sp>
        <p:nvSpPr>
          <p:cNvPr id="15" name="Google Shape;15;p2"/>
          <p:cNvSpPr/>
          <p:nvPr/>
        </p:nvSpPr>
        <p:spPr>
          <a:xfrm>
            <a:off x="9906000" y="6696455"/>
            <a:ext cx="1905" cy="158750"/>
          </a:xfrm>
          <a:custGeom>
            <a:rect b="b" l="l" r="r" t="t"/>
            <a:pathLst>
              <a:path extrusionOk="0" h="120000" w="120000">
                <a:moveTo>
                  <a:pt x="0" y="119808"/>
                </a:moveTo>
                <a:lnTo>
                  <a:pt x="96050" y="119808"/>
                </a:lnTo>
                <a:lnTo>
                  <a:pt x="96050" y="0"/>
                </a:lnTo>
                <a:lnTo>
                  <a:pt x="0" y="0"/>
                </a:lnTo>
                <a:lnTo>
                  <a:pt x="0" y="119808"/>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 name="Google Shape;16;p2"/>
          <p:cNvSpPr txBox="1"/>
          <p:nvPr>
            <p:ph idx="11" type="ftr"/>
          </p:nvPr>
        </p:nvSpPr>
        <p:spPr>
          <a:xfrm>
            <a:off x="154025" y="6709278"/>
            <a:ext cx="1084580"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800">
                <a:solidFill>
                  <a:srgbClr val="808080"/>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0" type="dt"/>
          </p:nvPr>
        </p:nvSpPr>
        <p:spPr>
          <a:xfrm>
            <a:off x="495300" y="6377940"/>
            <a:ext cx="227838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2" type="sldNum"/>
          </p:nvPr>
        </p:nvSpPr>
        <p:spPr>
          <a:xfrm>
            <a:off x="9636125" y="6709278"/>
            <a:ext cx="164465" cy="1397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0" i="0" sz="800">
                <a:solidFill>
                  <a:srgbClr val="808080"/>
                </a:solidFill>
                <a:latin typeface="Arial"/>
                <a:ea typeface="Arial"/>
                <a:cs typeface="Arial"/>
                <a:sym typeface="Arial"/>
              </a:defRPr>
            </a:lvl1pPr>
            <a:lvl2pPr indent="0" lvl="1" marL="25400" marR="0" rtl="0" algn="l">
              <a:lnSpc>
                <a:spcPct val="100000"/>
              </a:lnSpc>
              <a:spcBef>
                <a:spcPts val="0"/>
              </a:spcBef>
              <a:buNone/>
              <a:defRPr b="0" i="0" sz="800">
                <a:solidFill>
                  <a:srgbClr val="808080"/>
                </a:solidFill>
                <a:latin typeface="Arial"/>
                <a:ea typeface="Arial"/>
                <a:cs typeface="Arial"/>
                <a:sym typeface="Arial"/>
              </a:defRPr>
            </a:lvl2pPr>
            <a:lvl3pPr indent="0" lvl="2" marL="25400" marR="0" rtl="0" algn="l">
              <a:lnSpc>
                <a:spcPct val="100000"/>
              </a:lnSpc>
              <a:spcBef>
                <a:spcPts val="0"/>
              </a:spcBef>
              <a:buNone/>
              <a:defRPr b="0" i="0" sz="800">
                <a:solidFill>
                  <a:srgbClr val="808080"/>
                </a:solidFill>
                <a:latin typeface="Arial"/>
                <a:ea typeface="Arial"/>
                <a:cs typeface="Arial"/>
                <a:sym typeface="Arial"/>
              </a:defRPr>
            </a:lvl3pPr>
            <a:lvl4pPr indent="0" lvl="3" marL="25400" marR="0" rtl="0" algn="l">
              <a:lnSpc>
                <a:spcPct val="100000"/>
              </a:lnSpc>
              <a:spcBef>
                <a:spcPts val="0"/>
              </a:spcBef>
              <a:buNone/>
              <a:defRPr b="0" i="0" sz="800">
                <a:solidFill>
                  <a:srgbClr val="808080"/>
                </a:solidFill>
                <a:latin typeface="Arial"/>
                <a:ea typeface="Arial"/>
                <a:cs typeface="Arial"/>
                <a:sym typeface="Arial"/>
              </a:defRPr>
            </a:lvl4pPr>
            <a:lvl5pPr indent="0" lvl="4" marL="25400" marR="0" rtl="0" algn="l">
              <a:lnSpc>
                <a:spcPct val="100000"/>
              </a:lnSpc>
              <a:spcBef>
                <a:spcPts val="0"/>
              </a:spcBef>
              <a:buNone/>
              <a:defRPr b="0" i="0" sz="800">
                <a:solidFill>
                  <a:srgbClr val="808080"/>
                </a:solidFill>
                <a:latin typeface="Arial"/>
                <a:ea typeface="Arial"/>
                <a:cs typeface="Arial"/>
                <a:sym typeface="Arial"/>
              </a:defRPr>
            </a:lvl5pPr>
            <a:lvl6pPr indent="0" lvl="5" marL="25400" marR="0" rtl="0" algn="l">
              <a:lnSpc>
                <a:spcPct val="100000"/>
              </a:lnSpc>
              <a:spcBef>
                <a:spcPts val="0"/>
              </a:spcBef>
              <a:buNone/>
              <a:defRPr b="0" i="0" sz="800">
                <a:solidFill>
                  <a:srgbClr val="808080"/>
                </a:solidFill>
                <a:latin typeface="Arial"/>
                <a:ea typeface="Arial"/>
                <a:cs typeface="Arial"/>
                <a:sym typeface="Arial"/>
              </a:defRPr>
            </a:lvl6pPr>
            <a:lvl7pPr indent="0" lvl="6" marL="25400" marR="0" rtl="0" algn="l">
              <a:lnSpc>
                <a:spcPct val="100000"/>
              </a:lnSpc>
              <a:spcBef>
                <a:spcPts val="0"/>
              </a:spcBef>
              <a:buNone/>
              <a:defRPr b="0" i="0" sz="800">
                <a:solidFill>
                  <a:srgbClr val="808080"/>
                </a:solidFill>
                <a:latin typeface="Arial"/>
                <a:ea typeface="Arial"/>
                <a:cs typeface="Arial"/>
                <a:sym typeface="Arial"/>
              </a:defRPr>
            </a:lvl7pPr>
            <a:lvl8pPr indent="0" lvl="7" marL="25400" marR="0" rtl="0" algn="l">
              <a:lnSpc>
                <a:spcPct val="100000"/>
              </a:lnSpc>
              <a:spcBef>
                <a:spcPts val="0"/>
              </a:spcBef>
              <a:buNone/>
              <a:defRPr b="0" i="0" sz="800">
                <a:solidFill>
                  <a:srgbClr val="808080"/>
                </a:solidFill>
                <a:latin typeface="Arial"/>
                <a:ea typeface="Arial"/>
                <a:cs typeface="Arial"/>
                <a:sym typeface="Arial"/>
              </a:defRPr>
            </a:lvl8pPr>
            <a:lvl9pPr indent="0" lvl="8" marL="25400" marR="0" rtl="0" algn="l">
              <a:lnSpc>
                <a:spcPct val="100000"/>
              </a:lnSpc>
              <a:spcBef>
                <a:spcPts val="0"/>
              </a:spcBef>
              <a:buNone/>
              <a:defRPr b="0" i="0" sz="800">
                <a:solidFill>
                  <a:srgbClr val="80808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txBox="1"/>
          <p:nvPr>
            <p:ph type="title"/>
          </p:nvPr>
        </p:nvSpPr>
        <p:spPr>
          <a:xfrm>
            <a:off x="154025" y="311277"/>
            <a:ext cx="9597948" cy="391159"/>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2400" u="none" cap="none" strike="noStrike">
                <a:solidFill>
                  <a:srgbClr val="808080"/>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1" name="Google Shape;21;p3"/>
          <p:cNvSpPr txBox="1"/>
          <p:nvPr>
            <p:ph idx="1" type="body"/>
          </p:nvPr>
        </p:nvSpPr>
        <p:spPr>
          <a:xfrm>
            <a:off x="495300" y="1577340"/>
            <a:ext cx="891540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2" name="Google Shape;22;p3"/>
          <p:cNvSpPr txBox="1"/>
          <p:nvPr>
            <p:ph idx="11" type="ftr"/>
          </p:nvPr>
        </p:nvSpPr>
        <p:spPr>
          <a:xfrm>
            <a:off x="154025" y="6709278"/>
            <a:ext cx="1084580"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800">
                <a:solidFill>
                  <a:srgbClr val="808080"/>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0" type="dt"/>
          </p:nvPr>
        </p:nvSpPr>
        <p:spPr>
          <a:xfrm>
            <a:off x="495300" y="6377940"/>
            <a:ext cx="227838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9636125" y="6709278"/>
            <a:ext cx="164465" cy="1397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0" i="0" sz="800">
                <a:solidFill>
                  <a:srgbClr val="808080"/>
                </a:solidFill>
                <a:latin typeface="Arial"/>
                <a:ea typeface="Arial"/>
                <a:cs typeface="Arial"/>
                <a:sym typeface="Arial"/>
              </a:defRPr>
            </a:lvl1pPr>
            <a:lvl2pPr indent="0" lvl="1" marL="25400" marR="0" rtl="0" algn="l">
              <a:lnSpc>
                <a:spcPct val="100000"/>
              </a:lnSpc>
              <a:spcBef>
                <a:spcPts val="0"/>
              </a:spcBef>
              <a:buNone/>
              <a:defRPr b="0" i="0" sz="800">
                <a:solidFill>
                  <a:srgbClr val="808080"/>
                </a:solidFill>
                <a:latin typeface="Arial"/>
                <a:ea typeface="Arial"/>
                <a:cs typeface="Arial"/>
                <a:sym typeface="Arial"/>
              </a:defRPr>
            </a:lvl2pPr>
            <a:lvl3pPr indent="0" lvl="2" marL="25400" marR="0" rtl="0" algn="l">
              <a:lnSpc>
                <a:spcPct val="100000"/>
              </a:lnSpc>
              <a:spcBef>
                <a:spcPts val="0"/>
              </a:spcBef>
              <a:buNone/>
              <a:defRPr b="0" i="0" sz="800">
                <a:solidFill>
                  <a:srgbClr val="808080"/>
                </a:solidFill>
                <a:latin typeface="Arial"/>
                <a:ea typeface="Arial"/>
                <a:cs typeface="Arial"/>
                <a:sym typeface="Arial"/>
              </a:defRPr>
            </a:lvl3pPr>
            <a:lvl4pPr indent="0" lvl="3" marL="25400" marR="0" rtl="0" algn="l">
              <a:lnSpc>
                <a:spcPct val="100000"/>
              </a:lnSpc>
              <a:spcBef>
                <a:spcPts val="0"/>
              </a:spcBef>
              <a:buNone/>
              <a:defRPr b="0" i="0" sz="800">
                <a:solidFill>
                  <a:srgbClr val="808080"/>
                </a:solidFill>
                <a:latin typeface="Arial"/>
                <a:ea typeface="Arial"/>
                <a:cs typeface="Arial"/>
                <a:sym typeface="Arial"/>
              </a:defRPr>
            </a:lvl4pPr>
            <a:lvl5pPr indent="0" lvl="4" marL="25400" marR="0" rtl="0" algn="l">
              <a:lnSpc>
                <a:spcPct val="100000"/>
              </a:lnSpc>
              <a:spcBef>
                <a:spcPts val="0"/>
              </a:spcBef>
              <a:buNone/>
              <a:defRPr b="0" i="0" sz="800">
                <a:solidFill>
                  <a:srgbClr val="808080"/>
                </a:solidFill>
                <a:latin typeface="Arial"/>
                <a:ea typeface="Arial"/>
                <a:cs typeface="Arial"/>
                <a:sym typeface="Arial"/>
              </a:defRPr>
            </a:lvl5pPr>
            <a:lvl6pPr indent="0" lvl="5" marL="25400" marR="0" rtl="0" algn="l">
              <a:lnSpc>
                <a:spcPct val="100000"/>
              </a:lnSpc>
              <a:spcBef>
                <a:spcPts val="0"/>
              </a:spcBef>
              <a:buNone/>
              <a:defRPr b="0" i="0" sz="800">
                <a:solidFill>
                  <a:srgbClr val="808080"/>
                </a:solidFill>
                <a:latin typeface="Arial"/>
                <a:ea typeface="Arial"/>
                <a:cs typeface="Arial"/>
                <a:sym typeface="Arial"/>
              </a:defRPr>
            </a:lvl6pPr>
            <a:lvl7pPr indent="0" lvl="6" marL="25400" marR="0" rtl="0" algn="l">
              <a:lnSpc>
                <a:spcPct val="100000"/>
              </a:lnSpc>
              <a:spcBef>
                <a:spcPts val="0"/>
              </a:spcBef>
              <a:buNone/>
              <a:defRPr b="0" i="0" sz="800">
                <a:solidFill>
                  <a:srgbClr val="808080"/>
                </a:solidFill>
                <a:latin typeface="Arial"/>
                <a:ea typeface="Arial"/>
                <a:cs typeface="Arial"/>
                <a:sym typeface="Arial"/>
              </a:defRPr>
            </a:lvl7pPr>
            <a:lvl8pPr indent="0" lvl="7" marL="25400" marR="0" rtl="0" algn="l">
              <a:lnSpc>
                <a:spcPct val="100000"/>
              </a:lnSpc>
              <a:spcBef>
                <a:spcPts val="0"/>
              </a:spcBef>
              <a:buNone/>
              <a:defRPr b="0" i="0" sz="800">
                <a:solidFill>
                  <a:srgbClr val="808080"/>
                </a:solidFill>
                <a:latin typeface="Arial"/>
                <a:ea typeface="Arial"/>
                <a:cs typeface="Arial"/>
                <a:sym typeface="Arial"/>
              </a:defRPr>
            </a:lvl8pPr>
            <a:lvl9pPr indent="0" lvl="8" marL="25400" marR="0" rtl="0" algn="l">
              <a:lnSpc>
                <a:spcPct val="100000"/>
              </a:lnSpc>
              <a:spcBef>
                <a:spcPts val="0"/>
              </a:spcBef>
              <a:buNone/>
              <a:defRPr b="0" i="0" sz="800">
                <a:solidFill>
                  <a:srgbClr val="80808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4"/>
          <p:cNvSpPr txBox="1"/>
          <p:nvPr>
            <p:ph type="title"/>
          </p:nvPr>
        </p:nvSpPr>
        <p:spPr>
          <a:xfrm>
            <a:off x="154025" y="311277"/>
            <a:ext cx="9597948" cy="391159"/>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2400" u="none" cap="none" strike="noStrike">
                <a:solidFill>
                  <a:srgbClr val="808080"/>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Google Shape;27;p4"/>
          <p:cNvSpPr txBox="1"/>
          <p:nvPr>
            <p:ph idx="1" type="body"/>
          </p:nvPr>
        </p:nvSpPr>
        <p:spPr>
          <a:xfrm>
            <a:off x="495300" y="1577340"/>
            <a:ext cx="430911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8" name="Google Shape;28;p4"/>
          <p:cNvSpPr txBox="1"/>
          <p:nvPr>
            <p:ph idx="2" type="body"/>
          </p:nvPr>
        </p:nvSpPr>
        <p:spPr>
          <a:xfrm>
            <a:off x="5101590" y="1577340"/>
            <a:ext cx="430911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9" name="Google Shape;29;p4"/>
          <p:cNvSpPr txBox="1"/>
          <p:nvPr>
            <p:ph idx="11" type="ftr"/>
          </p:nvPr>
        </p:nvSpPr>
        <p:spPr>
          <a:xfrm>
            <a:off x="154025" y="6709278"/>
            <a:ext cx="1084580"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800">
                <a:solidFill>
                  <a:srgbClr val="808080"/>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0" type="dt"/>
          </p:nvPr>
        </p:nvSpPr>
        <p:spPr>
          <a:xfrm>
            <a:off x="495300" y="6377940"/>
            <a:ext cx="227838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2" type="sldNum"/>
          </p:nvPr>
        </p:nvSpPr>
        <p:spPr>
          <a:xfrm>
            <a:off x="9636125" y="6709278"/>
            <a:ext cx="164465" cy="1397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0" i="0" sz="800">
                <a:solidFill>
                  <a:srgbClr val="808080"/>
                </a:solidFill>
                <a:latin typeface="Arial"/>
                <a:ea typeface="Arial"/>
                <a:cs typeface="Arial"/>
                <a:sym typeface="Arial"/>
              </a:defRPr>
            </a:lvl1pPr>
            <a:lvl2pPr indent="0" lvl="1" marL="25400" marR="0" rtl="0" algn="l">
              <a:lnSpc>
                <a:spcPct val="100000"/>
              </a:lnSpc>
              <a:spcBef>
                <a:spcPts val="0"/>
              </a:spcBef>
              <a:buNone/>
              <a:defRPr b="0" i="0" sz="800">
                <a:solidFill>
                  <a:srgbClr val="808080"/>
                </a:solidFill>
                <a:latin typeface="Arial"/>
                <a:ea typeface="Arial"/>
                <a:cs typeface="Arial"/>
                <a:sym typeface="Arial"/>
              </a:defRPr>
            </a:lvl2pPr>
            <a:lvl3pPr indent="0" lvl="2" marL="25400" marR="0" rtl="0" algn="l">
              <a:lnSpc>
                <a:spcPct val="100000"/>
              </a:lnSpc>
              <a:spcBef>
                <a:spcPts val="0"/>
              </a:spcBef>
              <a:buNone/>
              <a:defRPr b="0" i="0" sz="800">
                <a:solidFill>
                  <a:srgbClr val="808080"/>
                </a:solidFill>
                <a:latin typeface="Arial"/>
                <a:ea typeface="Arial"/>
                <a:cs typeface="Arial"/>
                <a:sym typeface="Arial"/>
              </a:defRPr>
            </a:lvl3pPr>
            <a:lvl4pPr indent="0" lvl="3" marL="25400" marR="0" rtl="0" algn="l">
              <a:lnSpc>
                <a:spcPct val="100000"/>
              </a:lnSpc>
              <a:spcBef>
                <a:spcPts val="0"/>
              </a:spcBef>
              <a:buNone/>
              <a:defRPr b="0" i="0" sz="800">
                <a:solidFill>
                  <a:srgbClr val="808080"/>
                </a:solidFill>
                <a:latin typeface="Arial"/>
                <a:ea typeface="Arial"/>
                <a:cs typeface="Arial"/>
                <a:sym typeface="Arial"/>
              </a:defRPr>
            </a:lvl4pPr>
            <a:lvl5pPr indent="0" lvl="4" marL="25400" marR="0" rtl="0" algn="l">
              <a:lnSpc>
                <a:spcPct val="100000"/>
              </a:lnSpc>
              <a:spcBef>
                <a:spcPts val="0"/>
              </a:spcBef>
              <a:buNone/>
              <a:defRPr b="0" i="0" sz="800">
                <a:solidFill>
                  <a:srgbClr val="808080"/>
                </a:solidFill>
                <a:latin typeface="Arial"/>
                <a:ea typeface="Arial"/>
                <a:cs typeface="Arial"/>
                <a:sym typeface="Arial"/>
              </a:defRPr>
            </a:lvl5pPr>
            <a:lvl6pPr indent="0" lvl="5" marL="25400" marR="0" rtl="0" algn="l">
              <a:lnSpc>
                <a:spcPct val="100000"/>
              </a:lnSpc>
              <a:spcBef>
                <a:spcPts val="0"/>
              </a:spcBef>
              <a:buNone/>
              <a:defRPr b="0" i="0" sz="800">
                <a:solidFill>
                  <a:srgbClr val="808080"/>
                </a:solidFill>
                <a:latin typeface="Arial"/>
                <a:ea typeface="Arial"/>
                <a:cs typeface="Arial"/>
                <a:sym typeface="Arial"/>
              </a:defRPr>
            </a:lvl6pPr>
            <a:lvl7pPr indent="0" lvl="6" marL="25400" marR="0" rtl="0" algn="l">
              <a:lnSpc>
                <a:spcPct val="100000"/>
              </a:lnSpc>
              <a:spcBef>
                <a:spcPts val="0"/>
              </a:spcBef>
              <a:buNone/>
              <a:defRPr b="0" i="0" sz="800">
                <a:solidFill>
                  <a:srgbClr val="808080"/>
                </a:solidFill>
                <a:latin typeface="Arial"/>
                <a:ea typeface="Arial"/>
                <a:cs typeface="Arial"/>
                <a:sym typeface="Arial"/>
              </a:defRPr>
            </a:lvl7pPr>
            <a:lvl8pPr indent="0" lvl="7" marL="25400" marR="0" rtl="0" algn="l">
              <a:lnSpc>
                <a:spcPct val="100000"/>
              </a:lnSpc>
              <a:spcBef>
                <a:spcPts val="0"/>
              </a:spcBef>
              <a:buNone/>
              <a:defRPr b="0" i="0" sz="800">
                <a:solidFill>
                  <a:srgbClr val="808080"/>
                </a:solidFill>
                <a:latin typeface="Arial"/>
                <a:ea typeface="Arial"/>
                <a:cs typeface="Arial"/>
                <a:sym typeface="Arial"/>
              </a:defRPr>
            </a:lvl8pPr>
            <a:lvl9pPr indent="0" lvl="8" marL="25400" marR="0" rtl="0" algn="l">
              <a:lnSpc>
                <a:spcPct val="100000"/>
              </a:lnSpc>
              <a:spcBef>
                <a:spcPts val="0"/>
              </a:spcBef>
              <a:buNone/>
              <a:defRPr b="0" i="0" sz="800">
                <a:solidFill>
                  <a:srgbClr val="80808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 name="Shape 32"/>
        <p:cNvGrpSpPr/>
        <p:nvPr/>
      </p:nvGrpSpPr>
      <p:grpSpPr>
        <a:xfrm>
          <a:off x="0" y="0"/>
          <a:ext cx="0" cy="0"/>
          <a:chOff x="0" y="0"/>
          <a:chExt cx="0" cy="0"/>
        </a:xfrm>
      </p:grpSpPr>
      <p:sp>
        <p:nvSpPr>
          <p:cNvPr id="33" name="Google Shape;33;p5"/>
          <p:cNvSpPr txBox="1"/>
          <p:nvPr>
            <p:ph type="ctrTitle"/>
          </p:nvPr>
        </p:nvSpPr>
        <p:spPr>
          <a:xfrm>
            <a:off x="742950" y="2125980"/>
            <a:ext cx="8420100" cy="144018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2400" u="none" cap="none" strike="noStrike">
                <a:solidFill>
                  <a:srgbClr val="808080"/>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4" name="Google Shape;34;p5"/>
          <p:cNvSpPr txBox="1"/>
          <p:nvPr>
            <p:ph idx="1" type="subTitle"/>
          </p:nvPr>
        </p:nvSpPr>
        <p:spPr>
          <a:xfrm>
            <a:off x="1485900" y="3840480"/>
            <a:ext cx="6934200" cy="1714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5" name="Google Shape;35;p5"/>
          <p:cNvSpPr txBox="1"/>
          <p:nvPr>
            <p:ph idx="11" type="ftr"/>
          </p:nvPr>
        </p:nvSpPr>
        <p:spPr>
          <a:xfrm>
            <a:off x="154025" y="6709278"/>
            <a:ext cx="1084580"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800">
                <a:solidFill>
                  <a:srgbClr val="808080"/>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0" type="dt"/>
          </p:nvPr>
        </p:nvSpPr>
        <p:spPr>
          <a:xfrm>
            <a:off x="495300" y="6377940"/>
            <a:ext cx="227838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9636125" y="6709278"/>
            <a:ext cx="164465" cy="1397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0" i="0" sz="800">
                <a:solidFill>
                  <a:srgbClr val="808080"/>
                </a:solidFill>
                <a:latin typeface="Arial"/>
                <a:ea typeface="Arial"/>
                <a:cs typeface="Arial"/>
                <a:sym typeface="Arial"/>
              </a:defRPr>
            </a:lvl1pPr>
            <a:lvl2pPr indent="0" lvl="1" marL="25400" marR="0" rtl="0" algn="l">
              <a:lnSpc>
                <a:spcPct val="100000"/>
              </a:lnSpc>
              <a:spcBef>
                <a:spcPts val="0"/>
              </a:spcBef>
              <a:buNone/>
              <a:defRPr b="0" i="0" sz="800">
                <a:solidFill>
                  <a:srgbClr val="808080"/>
                </a:solidFill>
                <a:latin typeface="Arial"/>
                <a:ea typeface="Arial"/>
                <a:cs typeface="Arial"/>
                <a:sym typeface="Arial"/>
              </a:defRPr>
            </a:lvl2pPr>
            <a:lvl3pPr indent="0" lvl="2" marL="25400" marR="0" rtl="0" algn="l">
              <a:lnSpc>
                <a:spcPct val="100000"/>
              </a:lnSpc>
              <a:spcBef>
                <a:spcPts val="0"/>
              </a:spcBef>
              <a:buNone/>
              <a:defRPr b="0" i="0" sz="800">
                <a:solidFill>
                  <a:srgbClr val="808080"/>
                </a:solidFill>
                <a:latin typeface="Arial"/>
                <a:ea typeface="Arial"/>
                <a:cs typeface="Arial"/>
                <a:sym typeface="Arial"/>
              </a:defRPr>
            </a:lvl3pPr>
            <a:lvl4pPr indent="0" lvl="3" marL="25400" marR="0" rtl="0" algn="l">
              <a:lnSpc>
                <a:spcPct val="100000"/>
              </a:lnSpc>
              <a:spcBef>
                <a:spcPts val="0"/>
              </a:spcBef>
              <a:buNone/>
              <a:defRPr b="0" i="0" sz="800">
                <a:solidFill>
                  <a:srgbClr val="808080"/>
                </a:solidFill>
                <a:latin typeface="Arial"/>
                <a:ea typeface="Arial"/>
                <a:cs typeface="Arial"/>
                <a:sym typeface="Arial"/>
              </a:defRPr>
            </a:lvl4pPr>
            <a:lvl5pPr indent="0" lvl="4" marL="25400" marR="0" rtl="0" algn="l">
              <a:lnSpc>
                <a:spcPct val="100000"/>
              </a:lnSpc>
              <a:spcBef>
                <a:spcPts val="0"/>
              </a:spcBef>
              <a:buNone/>
              <a:defRPr b="0" i="0" sz="800">
                <a:solidFill>
                  <a:srgbClr val="808080"/>
                </a:solidFill>
                <a:latin typeface="Arial"/>
                <a:ea typeface="Arial"/>
                <a:cs typeface="Arial"/>
                <a:sym typeface="Arial"/>
              </a:defRPr>
            </a:lvl5pPr>
            <a:lvl6pPr indent="0" lvl="5" marL="25400" marR="0" rtl="0" algn="l">
              <a:lnSpc>
                <a:spcPct val="100000"/>
              </a:lnSpc>
              <a:spcBef>
                <a:spcPts val="0"/>
              </a:spcBef>
              <a:buNone/>
              <a:defRPr b="0" i="0" sz="800">
                <a:solidFill>
                  <a:srgbClr val="808080"/>
                </a:solidFill>
                <a:latin typeface="Arial"/>
                <a:ea typeface="Arial"/>
                <a:cs typeface="Arial"/>
                <a:sym typeface="Arial"/>
              </a:defRPr>
            </a:lvl6pPr>
            <a:lvl7pPr indent="0" lvl="6" marL="25400" marR="0" rtl="0" algn="l">
              <a:lnSpc>
                <a:spcPct val="100000"/>
              </a:lnSpc>
              <a:spcBef>
                <a:spcPts val="0"/>
              </a:spcBef>
              <a:buNone/>
              <a:defRPr b="0" i="0" sz="800">
                <a:solidFill>
                  <a:srgbClr val="808080"/>
                </a:solidFill>
                <a:latin typeface="Arial"/>
                <a:ea typeface="Arial"/>
                <a:cs typeface="Arial"/>
                <a:sym typeface="Arial"/>
              </a:defRPr>
            </a:lvl7pPr>
            <a:lvl8pPr indent="0" lvl="7" marL="25400" marR="0" rtl="0" algn="l">
              <a:lnSpc>
                <a:spcPct val="100000"/>
              </a:lnSpc>
              <a:spcBef>
                <a:spcPts val="0"/>
              </a:spcBef>
              <a:buNone/>
              <a:defRPr b="0" i="0" sz="800">
                <a:solidFill>
                  <a:srgbClr val="808080"/>
                </a:solidFill>
                <a:latin typeface="Arial"/>
                <a:ea typeface="Arial"/>
                <a:cs typeface="Arial"/>
                <a:sym typeface="Arial"/>
              </a:defRPr>
            </a:lvl8pPr>
            <a:lvl9pPr indent="0" lvl="8" marL="25400" marR="0" rtl="0" algn="l">
              <a:lnSpc>
                <a:spcPct val="100000"/>
              </a:lnSpc>
              <a:spcBef>
                <a:spcPts val="0"/>
              </a:spcBef>
              <a:buNone/>
              <a:defRPr b="0" i="0" sz="800">
                <a:solidFill>
                  <a:srgbClr val="80808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54025" y="311277"/>
            <a:ext cx="9597948" cy="391159"/>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2400" u="none" cap="none" strike="noStrike">
                <a:solidFill>
                  <a:srgbClr val="808080"/>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0" name="Google Shape;40;p6"/>
          <p:cNvSpPr txBox="1"/>
          <p:nvPr>
            <p:ph idx="11" type="ftr"/>
          </p:nvPr>
        </p:nvSpPr>
        <p:spPr>
          <a:xfrm>
            <a:off x="154025" y="6709278"/>
            <a:ext cx="1084580"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800">
                <a:solidFill>
                  <a:srgbClr val="808080"/>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95300" y="6377940"/>
            <a:ext cx="227838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9636125" y="6709278"/>
            <a:ext cx="164465" cy="1397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0" i="0" sz="800">
                <a:solidFill>
                  <a:srgbClr val="808080"/>
                </a:solidFill>
                <a:latin typeface="Arial"/>
                <a:ea typeface="Arial"/>
                <a:cs typeface="Arial"/>
                <a:sym typeface="Arial"/>
              </a:defRPr>
            </a:lvl1pPr>
            <a:lvl2pPr indent="0" lvl="1" marL="25400" marR="0" rtl="0" algn="l">
              <a:lnSpc>
                <a:spcPct val="100000"/>
              </a:lnSpc>
              <a:spcBef>
                <a:spcPts val="0"/>
              </a:spcBef>
              <a:buNone/>
              <a:defRPr b="0" i="0" sz="800">
                <a:solidFill>
                  <a:srgbClr val="808080"/>
                </a:solidFill>
                <a:latin typeface="Arial"/>
                <a:ea typeface="Arial"/>
                <a:cs typeface="Arial"/>
                <a:sym typeface="Arial"/>
              </a:defRPr>
            </a:lvl2pPr>
            <a:lvl3pPr indent="0" lvl="2" marL="25400" marR="0" rtl="0" algn="l">
              <a:lnSpc>
                <a:spcPct val="100000"/>
              </a:lnSpc>
              <a:spcBef>
                <a:spcPts val="0"/>
              </a:spcBef>
              <a:buNone/>
              <a:defRPr b="0" i="0" sz="800">
                <a:solidFill>
                  <a:srgbClr val="808080"/>
                </a:solidFill>
                <a:latin typeface="Arial"/>
                <a:ea typeface="Arial"/>
                <a:cs typeface="Arial"/>
                <a:sym typeface="Arial"/>
              </a:defRPr>
            </a:lvl3pPr>
            <a:lvl4pPr indent="0" lvl="3" marL="25400" marR="0" rtl="0" algn="l">
              <a:lnSpc>
                <a:spcPct val="100000"/>
              </a:lnSpc>
              <a:spcBef>
                <a:spcPts val="0"/>
              </a:spcBef>
              <a:buNone/>
              <a:defRPr b="0" i="0" sz="800">
                <a:solidFill>
                  <a:srgbClr val="808080"/>
                </a:solidFill>
                <a:latin typeface="Arial"/>
                <a:ea typeface="Arial"/>
                <a:cs typeface="Arial"/>
                <a:sym typeface="Arial"/>
              </a:defRPr>
            </a:lvl4pPr>
            <a:lvl5pPr indent="0" lvl="4" marL="25400" marR="0" rtl="0" algn="l">
              <a:lnSpc>
                <a:spcPct val="100000"/>
              </a:lnSpc>
              <a:spcBef>
                <a:spcPts val="0"/>
              </a:spcBef>
              <a:buNone/>
              <a:defRPr b="0" i="0" sz="800">
                <a:solidFill>
                  <a:srgbClr val="808080"/>
                </a:solidFill>
                <a:latin typeface="Arial"/>
                <a:ea typeface="Arial"/>
                <a:cs typeface="Arial"/>
                <a:sym typeface="Arial"/>
              </a:defRPr>
            </a:lvl5pPr>
            <a:lvl6pPr indent="0" lvl="5" marL="25400" marR="0" rtl="0" algn="l">
              <a:lnSpc>
                <a:spcPct val="100000"/>
              </a:lnSpc>
              <a:spcBef>
                <a:spcPts val="0"/>
              </a:spcBef>
              <a:buNone/>
              <a:defRPr b="0" i="0" sz="800">
                <a:solidFill>
                  <a:srgbClr val="808080"/>
                </a:solidFill>
                <a:latin typeface="Arial"/>
                <a:ea typeface="Arial"/>
                <a:cs typeface="Arial"/>
                <a:sym typeface="Arial"/>
              </a:defRPr>
            </a:lvl6pPr>
            <a:lvl7pPr indent="0" lvl="6" marL="25400" marR="0" rtl="0" algn="l">
              <a:lnSpc>
                <a:spcPct val="100000"/>
              </a:lnSpc>
              <a:spcBef>
                <a:spcPts val="0"/>
              </a:spcBef>
              <a:buNone/>
              <a:defRPr b="0" i="0" sz="800">
                <a:solidFill>
                  <a:srgbClr val="808080"/>
                </a:solidFill>
                <a:latin typeface="Arial"/>
                <a:ea typeface="Arial"/>
                <a:cs typeface="Arial"/>
                <a:sym typeface="Arial"/>
              </a:defRPr>
            </a:lvl7pPr>
            <a:lvl8pPr indent="0" lvl="7" marL="25400" marR="0" rtl="0" algn="l">
              <a:lnSpc>
                <a:spcPct val="100000"/>
              </a:lnSpc>
              <a:spcBef>
                <a:spcPts val="0"/>
              </a:spcBef>
              <a:buNone/>
              <a:defRPr b="0" i="0" sz="800">
                <a:solidFill>
                  <a:srgbClr val="808080"/>
                </a:solidFill>
                <a:latin typeface="Arial"/>
                <a:ea typeface="Arial"/>
                <a:cs typeface="Arial"/>
                <a:sym typeface="Arial"/>
              </a:defRPr>
            </a:lvl8pPr>
            <a:lvl9pPr indent="0" lvl="8" marL="25400" marR="0" rtl="0" algn="l">
              <a:lnSpc>
                <a:spcPct val="100000"/>
              </a:lnSpc>
              <a:spcBef>
                <a:spcPts val="0"/>
              </a:spcBef>
              <a:buNone/>
              <a:defRPr b="0" i="0" sz="800">
                <a:solidFill>
                  <a:srgbClr val="80808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696455"/>
            <a:ext cx="9907905" cy="158750"/>
          </a:xfrm>
          <a:custGeom>
            <a:rect b="b" l="l" r="r" t="t"/>
            <a:pathLst>
              <a:path extrusionOk="0" h="120000" w="120000">
                <a:moveTo>
                  <a:pt x="0" y="119808"/>
                </a:moveTo>
                <a:lnTo>
                  <a:pt x="119995" y="119808"/>
                </a:lnTo>
                <a:lnTo>
                  <a:pt x="119995" y="0"/>
                </a:lnTo>
                <a:lnTo>
                  <a:pt x="0" y="0"/>
                </a:lnTo>
                <a:lnTo>
                  <a:pt x="0" y="119808"/>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1"/>
          <p:cNvSpPr/>
          <p:nvPr/>
        </p:nvSpPr>
        <p:spPr>
          <a:xfrm>
            <a:off x="166115" y="781812"/>
            <a:ext cx="9740265" cy="0"/>
          </a:xfrm>
          <a:custGeom>
            <a:rect b="b" l="l" r="r" t="t"/>
            <a:pathLst>
              <a:path extrusionOk="0" h="120000" w="120000">
                <a:moveTo>
                  <a:pt x="0" y="0"/>
                </a:moveTo>
                <a:lnTo>
                  <a:pt x="119995" y="0"/>
                </a:lnTo>
              </a:path>
            </a:pathLst>
          </a:custGeom>
          <a:noFill/>
          <a:ln cap="flat" cmpd="sng" w="952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1"/>
          <p:cNvSpPr/>
          <p:nvPr/>
        </p:nvSpPr>
        <p:spPr>
          <a:xfrm>
            <a:off x="7147559" y="260604"/>
            <a:ext cx="2485644" cy="394716"/>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1"/>
          <p:cNvSpPr txBox="1"/>
          <p:nvPr>
            <p:ph type="title"/>
          </p:nvPr>
        </p:nvSpPr>
        <p:spPr>
          <a:xfrm>
            <a:off x="154025" y="311277"/>
            <a:ext cx="9597948" cy="391159"/>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2400" u="none" cap="none" strike="noStrike">
                <a:solidFill>
                  <a:srgbClr val="808080"/>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 name="Google Shape;10;p1"/>
          <p:cNvSpPr txBox="1"/>
          <p:nvPr>
            <p:ph idx="1" type="body"/>
          </p:nvPr>
        </p:nvSpPr>
        <p:spPr>
          <a:xfrm>
            <a:off x="495300" y="1577340"/>
            <a:ext cx="8915400" cy="45262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1" name="Google Shape;11;p1"/>
          <p:cNvSpPr txBox="1"/>
          <p:nvPr>
            <p:ph idx="11" type="ftr"/>
          </p:nvPr>
        </p:nvSpPr>
        <p:spPr>
          <a:xfrm>
            <a:off x="154025" y="6709278"/>
            <a:ext cx="1084580" cy="139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800">
                <a:solidFill>
                  <a:srgbClr val="808080"/>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95300" y="6377940"/>
            <a:ext cx="2278380" cy="342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9636125" y="6709278"/>
            <a:ext cx="164465" cy="13970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0" i="0" sz="800" u="none">
                <a:solidFill>
                  <a:srgbClr val="808080"/>
                </a:solidFill>
                <a:latin typeface="Arial"/>
                <a:ea typeface="Arial"/>
                <a:cs typeface="Arial"/>
                <a:sym typeface="Arial"/>
              </a:defRPr>
            </a:lvl1pPr>
            <a:lvl2pPr indent="0" lvl="1" marL="25400" marR="0" rtl="0" algn="l">
              <a:lnSpc>
                <a:spcPct val="100000"/>
              </a:lnSpc>
              <a:spcBef>
                <a:spcPts val="0"/>
              </a:spcBef>
              <a:buNone/>
              <a:defRPr b="0" i="0" sz="800" u="none">
                <a:solidFill>
                  <a:srgbClr val="808080"/>
                </a:solidFill>
                <a:latin typeface="Arial"/>
                <a:ea typeface="Arial"/>
                <a:cs typeface="Arial"/>
                <a:sym typeface="Arial"/>
              </a:defRPr>
            </a:lvl2pPr>
            <a:lvl3pPr indent="0" lvl="2" marL="25400" marR="0" rtl="0" algn="l">
              <a:lnSpc>
                <a:spcPct val="100000"/>
              </a:lnSpc>
              <a:spcBef>
                <a:spcPts val="0"/>
              </a:spcBef>
              <a:buNone/>
              <a:defRPr b="0" i="0" sz="800" u="none">
                <a:solidFill>
                  <a:srgbClr val="808080"/>
                </a:solidFill>
                <a:latin typeface="Arial"/>
                <a:ea typeface="Arial"/>
                <a:cs typeface="Arial"/>
                <a:sym typeface="Arial"/>
              </a:defRPr>
            </a:lvl3pPr>
            <a:lvl4pPr indent="0" lvl="3" marL="25400" marR="0" rtl="0" algn="l">
              <a:lnSpc>
                <a:spcPct val="100000"/>
              </a:lnSpc>
              <a:spcBef>
                <a:spcPts val="0"/>
              </a:spcBef>
              <a:buNone/>
              <a:defRPr b="0" i="0" sz="800" u="none">
                <a:solidFill>
                  <a:srgbClr val="808080"/>
                </a:solidFill>
                <a:latin typeface="Arial"/>
                <a:ea typeface="Arial"/>
                <a:cs typeface="Arial"/>
                <a:sym typeface="Arial"/>
              </a:defRPr>
            </a:lvl4pPr>
            <a:lvl5pPr indent="0" lvl="4" marL="25400" marR="0" rtl="0" algn="l">
              <a:lnSpc>
                <a:spcPct val="100000"/>
              </a:lnSpc>
              <a:spcBef>
                <a:spcPts val="0"/>
              </a:spcBef>
              <a:buNone/>
              <a:defRPr b="0" i="0" sz="800" u="none">
                <a:solidFill>
                  <a:srgbClr val="808080"/>
                </a:solidFill>
                <a:latin typeface="Arial"/>
                <a:ea typeface="Arial"/>
                <a:cs typeface="Arial"/>
                <a:sym typeface="Arial"/>
              </a:defRPr>
            </a:lvl5pPr>
            <a:lvl6pPr indent="0" lvl="5" marL="25400" marR="0" rtl="0" algn="l">
              <a:lnSpc>
                <a:spcPct val="100000"/>
              </a:lnSpc>
              <a:spcBef>
                <a:spcPts val="0"/>
              </a:spcBef>
              <a:buNone/>
              <a:defRPr b="0" i="0" sz="800" u="none">
                <a:solidFill>
                  <a:srgbClr val="808080"/>
                </a:solidFill>
                <a:latin typeface="Arial"/>
                <a:ea typeface="Arial"/>
                <a:cs typeface="Arial"/>
                <a:sym typeface="Arial"/>
              </a:defRPr>
            </a:lvl6pPr>
            <a:lvl7pPr indent="0" lvl="6" marL="25400" marR="0" rtl="0" algn="l">
              <a:lnSpc>
                <a:spcPct val="100000"/>
              </a:lnSpc>
              <a:spcBef>
                <a:spcPts val="0"/>
              </a:spcBef>
              <a:buNone/>
              <a:defRPr b="0" i="0" sz="800" u="none">
                <a:solidFill>
                  <a:srgbClr val="808080"/>
                </a:solidFill>
                <a:latin typeface="Arial"/>
                <a:ea typeface="Arial"/>
                <a:cs typeface="Arial"/>
                <a:sym typeface="Arial"/>
              </a:defRPr>
            </a:lvl7pPr>
            <a:lvl8pPr indent="0" lvl="7" marL="25400" marR="0" rtl="0" algn="l">
              <a:lnSpc>
                <a:spcPct val="100000"/>
              </a:lnSpc>
              <a:spcBef>
                <a:spcPts val="0"/>
              </a:spcBef>
              <a:buNone/>
              <a:defRPr b="0" i="0" sz="800" u="none">
                <a:solidFill>
                  <a:srgbClr val="808080"/>
                </a:solidFill>
                <a:latin typeface="Arial"/>
                <a:ea typeface="Arial"/>
                <a:cs typeface="Arial"/>
                <a:sym typeface="Arial"/>
              </a:defRPr>
            </a:lvl8pPr>
            <a:lvl9pPr indent="0" lvl="8" marL="25400" marR="0" rtl="0" algn="l">
              <a:lnSpc>
                <a:spcPct val="100000"/>
              </a:lnSpc>
              <a:spcBef>
                <a:spcPts val="0"/>
              </a:spcBef>
              <a:buNone/>
              <a:defRPr b="0" i="0" sz="800" u="none">
                <a:solidFill>
                  <a:srgbClr val="80808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5.pn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7.png"/><Relationship Id="rId13" Type="http://schemas.openxmlformats.org/officeDocument/2006/relationships/image" Target="../media/image29.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30.png"/><Relationship Id="rId14" Type="http://schemas.openxmlformats.org/officeDocument/2006/relationships/image" Target="../media/image33.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8.png"/><Relationship Id="rId8"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25.png"/><Relationship Id="rId5" Type="http://schemas.openxmlformats.org/officeDocument/2006/relationships/hyperlink" Target="http://www.crowehorwath.ie/" TargetMode="External"/><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hyperlink" Target="mailto:aiden.murphy@crowehorwath.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7"/>
          <p:cNvSpPr/>
          <p:nvPr/>
        </p:nvSpPr>
        <p:spPr>
          <a:xfrm>
            <a:off x="166115" y="781812"/>
            <a:ext cx="6227445" cy="0"/>
          </a:xfrm>
          <a:custGeom>
            <a:rect b="b" l="l" r="r" t="t"/>
            <a:pathLst>
              <a:path extrusionOk="0" h="120000" w="120000">
                <a:moveTo>
                  <a:pt x="0" y="0"/>
                </a:moveTo>
                <a:lnTo>
                  <a:pt x="119992" y="0"/>
                </a:lnTo>
              </a:path>
            </a:pathLst>
          </a:custGeom>
          <a:noFill/>
          <a:ln cap="flat" cmpd="sng" w="952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7"/>
          <p:cNvSpPr txBox="1"/>
          <p:nvPr/>
        </p:nvSpPr>
        <p:spPr>
          <a:xfrm>
            <a:off x="166725" y="6721978"/>
            <a:ext cx="9608185" cy="114300"/>
          </a:xfrm>
          <a:prstGeom prst="rect">
            <a:avLst/>
          </a:prstGeom>
          <a:noFill/>
          <a:ln>
            <a:noFill/>
          </a:ln>
        </p:spPr>
        <p:txBody>
          <a:bodyPr anchorCtr="0" anchor="t" bIns="0" lIns="0" spcFirstLastPara="1" rIns="0" wrap="square" tIns="0">
            <a:noAutofit/>
          </a:bodyPr>
          <a:lstStyle/>
          <a:p>
            <a:pPr indent="0" lvl="0" marL="0" marR="0" rtl="0" algn="l">
              <a:lnSpc>
                <a:spcPct val="111249"/>
              </a:lnSpc>
              <a:spcBef>
                <a:spcPts val="0"/>
              </a:spcBef>
              <a:spcAft>
                <a:spcPts val="0"/>
              </a:spcAft>
              <a:buNone/>
            </a:pPr>
            <a:r>
              <a:rPr lang="en-US" sz="800">
                <a:solidFill>
                  <a:srgbClr val="808080"/>
                </a:solidFill>
                <a:latin typeface="Arial"/>
                <a:ea typeface="Arial"/>
                <a:cs typeface="Arial"/>
                <a:sym typeface="Arial"/>
              </a:rPr>
              <a:t>© 2017 Crowe Horwath	1</a:t>
            </a:r>
            <a:endParaRPr sz="800">
              <a:solidFill>
                <a:schemeClr val="dk1"/>
              </a:solidFill>
              <a:latin typeface="Arial"/>
              <a:ea typeface="Arial"/>
              <a:cs typeface="Arial"/>
              <a:sym typeface="Arial"/>
            </a:endParaRPr>
          </a:p>
        </p:txBody>
      </p:sp>
      <p:sp>
        <p:nvSpPr>
          <p:cNvPr id="49" name="Google Shape;49;p7"/>
          <p:cNvSpPr/>
          <p:nvPr/>
        </p:nvSpPr>
        <p:spPr>
          <a:xfrm>
            <a:off x="7147559" y="260604"/>
            <a:ext cx="2485644" cy="3947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7"/>
          <p:cNvSpPr/>
          <p:nvPr/>
        </p:nvSpPr>
        <p:spPr>
          <a:xfrm>
            <a:off x="0" y="6682740"/>
            <a:ext cx="9906000" cy="175260"/>
          </a:xfrm>
          <a:custGeom>
            <a:rect b="b" l="l" r="r" t="t"/>
            <a:pathLst>
              <a:path extrusionOk="0" h="120000" w="120000">
                <a:moveTo>
                  <a:pt x="120000" y="119998"/>
                </a:moveTo>
                <a:lnTo>
                  <a:pt x="120000" y="0"/>
                </a:lnTo>
                <a:lnTo>
                  <a:pt x="0" y="0"/>
                </a:lnTo>
                <a:lnTo>
                  <a:pt x="0" y="119998"/>
                </a:lnTo>
                <a:lnTo>
                  <a:pt x="120000" y="119998"/>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p:nvPr/>
        </p:nvSpPr>
        <p:spPr>
          <a:xfrm>
            <a:off x="6393179" y="53339"/>
            <a:ext cx="3512820" cy="963294"/>
          </a:xfrm>
          <a:custGeom>
            <a:rect b="b" l="l" r="r" t="t"/>
            <a:pathLst>
              <a:path extrusionOk="0" h="120000" w="120000">
                <a:moveTo>
                  <a:pt x="0" y="119984"/>
                </a:moveTo>
                <a:lnTo>
                  <a:pt x="120000" y="119984"/>
                </a:lnTo>
                <a:lnTo>
                  <a:pt x="120000" y="0"/>
                </a:lnTo>
                <a:lnTo>
                  <a:pt x="0" y="0"/>
                </a:lnTo>
                <a:lnTo>
                  <a:pt x="0" y="11998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7"/>
          <p:cNvSpPr/>
          <p:nvPr/>
        </p:nvSpPr>
        <p:spPr>
          <a:xfrm>
            <a:off x="0" y="36576"/>
            <a:ext cx="6847331" cy="9799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7"/>
          <p:cNvSpPr txBox="1"/>
          <p:nvPr/>
        </p:nvSpPr>
        <p:spPr>
          <a:xfrm>
            <a:off x="7295515" y="494791"/>
            <a:ext cx="2208530" cy="2012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150">
                <a:solidFill>
                  <a:srgbClr val="1D305F"/>
                </a:solidFill>
                <a:latin typeface="Arial"/>
                <a:ea typeface="Arial"/>
                <a:cs typeface="Arial"/>
                <a:sym typeface="Arial"/>
              </a:rPr>
              <a:t>Smart decisions. Lasting value.</a:t>
            </a:r>
            <a:endParaRPr sz="1150">
              <a:solidFill>
                <a:schemeClr val="dk1"/>
              </a:solidFill>
              <a:latin typeface="Arial"/>
              <a:ea typeface="Arial"/>
              <a:cs typeface="Arial"/>
              <a:sym typeface="Arial"/>
            </a:endParaRPr>
          </a:p>
        </p:txBody>
      </p:sp>
      <p:sp>
        <p:nvSpPr>
          <p:cNvPr id="54" name="Google Shape;54;p7"/>
          <p:cNvSpPr txBox="1"/>
          <p:nvPr/>
        </p:nvSpPr>
        <p:spPr>
          <a:xfrm>
            <a:off x="143052" y="5114290"/>
            <a:ext cx="4984115" cy="757555"/>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None/>
            </a:pPr>
            <a:r>
              <a:rPr b="1" lang="en-US" sz="2400">
                <a:solidFill>
                  <a:srgbClr val="808080"/>
                </a:solidFill>
                <a:latin typeface="Arial"/>
                <a:ea typeface="Arial"/>
                <a:cs typeface="Arial"/>
                <a:sym typeface="Arial"/>
              </a:rPr>
              <a:t>The Strategies for Growing Profits  Aiden Murphy, Crowe Horwath</a:t>
            </a:r>
            <a:endParaRPr sz="2400">
              <a:solidFill>
                <a:schemeClr val="dk1"/>
              </a:solidFill>
              <a:latin typeface="Arial"/>
              <a:ea typeface="Arial"/>
              <a:cs typeface="Arial"/>
              <a:sym typeface="Arial"/>
            </a:endParaRPr>
          </a:p>
        </p:txBody>
      </p:sp>
      <p:sp>
        <p:nvSpPr>
          <p:cNvPr id="55" name="Google Shape;55;p7"/>
          <p:cNvSpPr txBox="1"/>
          <p:nvPr/>
        </p:nvSpPr>
        <p:spPr>
          <a:xfrm>
            <a:off x="143052" y="6092444"/>
            <a:ext cx="1292225" cy="55372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600">
                <a:solidFill>
                  <a:srgbClr val="808080"/>
                </a:solidFill>
                <a:latin typeface="Arial"/>
                <a:ea typeface="Arial"/>
                <a:cs typeface="Arial"/>
                <a:sym typeface="Arial"/>
              </a:rPr>
              <a:t>29 May 2017</a:t>
            </a:r>
            <a:endParaRPr sz="1600">
              <a:solidFill>
                <a:schemeClr val="dk1"/>
              </a:solidFill>
              <a:latin typeface="Arial"/>
              <a:ea typeface="Arial"/>
              <a:cs typeface="Arial"/>
              <a:sym typeface="Arial"/>
            </a:endParaRPr>
          </a:p>
          <a:p>
            <a:pPr indent="-8254" lvl="0" marL="401955" marR="0" rtl="0" algn="l">
              <a:lnSpc>
                <a:spcPct val="100000"/>
              </a:lnSpc>
              <a:spcBef>
                <a:spcPts val="1390"/>
              </a:spcBef>
              <a:spcAft>
                <a:spcPts val="0"/>
              </a:spcAft>
              <a:buNone/>
            </a:pPr>
            <a:r>
              <a:rPr lang="en-US" sz="700">
                <a:solidFill>
                  <a:srgbClr val="1D315F"/>
                </a:solidFill>
                <a:latin typeface="Arial"/>
                <a:ea typeface="Arial"/>
                <a:cs typeface="Arial"/>
                <a:sym typeface="Arial"/>
              </a:rPr>
              <a:t>Audit </a:t>
            </a:r>
            <a:r>
              <a:rPr lang="en-US" sz="700">
                <a:solidFill>
                  <a:srgbClr val="FBB817"/>
                </a:solidFill>
                <a:latin typeface="Arial"/>
                <a:ea typeface="Arial"/>
                <a:cs typeface="Arial"/>
                <a:sym typeface="Arial"/>
              </a:rPr>
              <a:t>| </a:t>
            </a:r>
            <a:r>
              <a:rPr lang="en-US" sz="700">
                <a:solidFill>
                  <a:srgbClr val="1D315F"/>
                </a:solidFill>
                <a:latin typeface="Arial"/>
                <a:ea typeface="Arial"/>
                <a:cs typeface="Arial"/>
                <a:sym typeface="Arial"/>
              </a:rPr>
              <a:t>Tax </a:t>
            </a:r>
            <a:r>
              <a:rPr lang="en-US" sz="700">
                <a:solidFill>
                  <a:srgbClr val="FBB817"/>
                </a:solidFill>
                <a:latin typeface="Arial"/>
                <a:ea typeface="Arial"/>
                <a:cs typeface="Arial"/>
                <a:sym typeface="Arial"/>
              </a:rPr>
              <a:t>| </a:t>
            </a:r>
            <a:r>
              <a:rPr lang="en-US" sz="700">
                <a:solidFill>
                  <a:srgbClr val="1D315F"/>
                </a:solidFill>
                <a:latin typeface="Arial"/>
                <a:ea typeface="Arial"/>
                <a:cs typeface="Arial"/>
                <a:sym typeface="Arial"/>
              </a:rPr>
              <a:t>Advisory</a:t>
            </a:r>
            <a:endParaRPr sz="700">
              <a:solidFill>
                <a:schemeClr val="dk1"/>
              </a:solidFill>
              <a:latin typeface="Arial"/>
              <a:ea typeface="Arial"/>
              <a:cs typeface="Arial"/>
              <a:sym typeface="Arial"/>
            </a:endParaRPr>
          </a:p>
        </p:txBody>
      </p:sp>
      <p:sp>
        <p:nvSpPr>
          <p:cNvPr id="56" name="Google Shape;56;p7"/>
          <p:cNvSpPr/>
          <p:nvPr/>
        </p:nvSpPr>
        <p:spPr>
          <a:xfrm>
            <a:off x="7833359" y="5588508"/>
            <a:ext cx="1412748" cy="67360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7"/>
          <p:cNvSpPr/>
          <p:nvPr/>
        </p:nvSpPr>
        <p:spPr>
          <a:xfrm>
            <a:off x="0" y="1124711"/>
            <a:ext cx="9906000" cy="3581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7"/>
          <p:cNvSpPr/>
          <p:nvPr/>
        </p:nvSpPr>
        <p:spPr>
          <a:xfrm>
            <a:off x="0" y="1124711"/>
            <a:ext cx="9906000" cy="358140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57900">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6"/>
          <p:cNvSpPr txBox="1"/>
          <p:nvPr>
            <p:ph type="title"/>
          </p:nvPr>
        </p:nvSpPr>
        <p:spPr>
          <a:xfrm>
            <a:off x="154025" y="311277"/>
            <a:ext cx="255270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Dublin – Sales Mix</a:t>
            </a:r>
            <a:endParaRPr/>
          </a:p>
        </p:txBody>
      </p:sp>
      <p:sp>
        <p:nvSpPr>
          <p:cNvPr id="311" name="Google Shape;311;p16"/>
          <p:cNvSpPr txBox="1"/>
          <p:nvPr/>
        </p:nvSpPr>
        <p:spPr>
          <a:xfrm>
            <a:off x="540207" y="6025692"/>
            <a:ext cx="272415"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0.0</a:t>
            </a:r>
            <a:endParaRPr sz="1400">
              <a:solidFill>
                <a:schemeClr val="dk1"/>
              </a:solidFill>
              <a:latin typeface="Arial"/>
              <a:ea typeface="Arial"/>
              <a:cs typeface="Arial"/>
              <a:sym typeface="Arial"/>
            </a:endParaRPr>
          </a:p>
        </p:txBody>
      </p:sp>
      <p:sp>
        <p:nvSpPr>
          <p:cNvPr id="312" name="Google Shape;312;p16"/>
          <p:cNvSpPr txBox="1"/>
          <p:nvPr/>
        </p:nvSpPr>
        <p:spPr>
          <a:xfrm>
            <a:off x="441147" y="5511800"/>
            <a:ext cx="37211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10.0</a:t>
            </a:r>
            <a:endParaRPr sz="1400">
              <a:solidFill>
                <a:schemeClr val="dk1"/>
              </a:solidFill>
              <a:latin typeface="Arial"/>
              <a:ea typeface="Arial"/>
              <a:cs typeface="Arial"/>
              <a:sym typeface="Arial"/>
            </a:endParaRPr>
          </a:p>
        </p:txBody>
      </p:sp>
      <p:sp>
        <p:nvSpPr>
          <p:cNvPr id="313" name="Google Shape;313;p16"/>
          <p:cNvSpPr txBox="1"/>
          <p:nvPr/>
        </p:nvSpPr>
        <p:spPr>
          <a:xfrm>
            <a:off x="441147" y="4997958"/>
            <a:ext cx="37211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20.0</a:t>
            </a:r>
            <a:endParaRPr sz="1400">
              <a:solidFill>
                <a:schemeClr val="dk1"/>
              </a:solidFill>
              <a:latin typeface="Arial"/>
              <a:ea typeface="Arial"/>
              <a:cs typeface="Arial"/>
              <a:sym typeface="Arial"/>
            </a:endParaRPr>
          </a:p>
        </p:txBody>
      </p:sp>
      <p:sp>
        <p:nvSpPr>
          <p:cNvPr id="314" name="Google Shape;314;p16"/>
          <p:cNvSpPr txBox="1"/>
          <p:nvPr/>
        </p:nvSpPr>
        <p:spPr>
          <a:xfrm>
            <a:off x="441147" y="4483989"/>
            <a:ext cx="37211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30.0</a:t>
            </a:r>
            <a:endParaRPr sz="1400">
              <a:solidFill>
                <a:schemeClr val="dk1"/>
              </a:solidFill>
              <a:latin typeface="Arial"/>
              <a:ea typeface="Arial"/>
              <a:cs typeface="Arial"/>
              <a:sym typeface="Arial"/>
            </a:endParaRPr>
          </a:p>
        </p:txBody>
      </p:sp>
      <p:sp>
        <p:nvSpPr>
          <p:cNvPr id="315" name="Google Shape;315;p16"/>
          <p:cNvSpPr txBox="1"/>
          <p:nvPr/>
        </p:nvSpPr>
        <p:spPr>
          <a:xfrm>
            <a:off x="441147" y="3970146"/>
            <a:ext cx="37211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40.0</a:t>
            </a:r>
            <a:endParaRPr sz="1400">
              <a:solidFill>
                <a:schemeClr val="dk1"/>
              </a:solidFill>
              <a:latin typeface="Arial"/>
              <a:ea typeface="Arial"/>
              <a:cs typeface="Arial"/>
              <a:sym typeface="Arial"/>
            </a:endParaRPr>
          </a:p>
        </p:txBody>
      </p:sp>
      <p:sp>
        <p:nvSpPr>
          <p:cNvPr id="316" name="Google Shape;316;p16"/>
          <p:cNvSpPr txBox="1"/>
          <p:nvPr/>
        </p:nvSpPr>
        <p:spPr>
          <a:xfrm>
            <a:off x="441147" y="3455619"/>
            <a:ext cx="372110" cy="240029"/>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50.0</a:t>
            </a:r>
            <a:endParaRPr sz="1400">
              <a:solidFill>
                <a:schemeClr val="dk1"/>
              </a:solidFill>
              <a:latin typeface="Arial"/>
              <a:ea typeface="Arial"/>
              <a:cs typeface="Arial"/>
              <a:sym typeface="Arial"/>
            </a:endParaRPr>
          </a:p>
        </p:txBody>
      </p:sp>
      <p:sp>
        <p:nvSpPr>
          <p:cNvPr id="317" name="Google Shape;317;p16"/>
          <p:cNvSpPr txBox="1"/>
          <p:nvPr/>
        </p:nvSpPr>
        <p:spPr>
          <a:xfrm>
            <a:off x="441147" y="2942082"/>
            <a:ext cx="37211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60.0</a:t>
            </a:r>
            <a:endParaRPr sz="1400">
              <a:solidFill>
                <a:schemeClr val="dk1"/>
              </a:solidFill>
              <a:latin typeface="Arial"/>
              <a:ea typeface="Arial"/>
              <a:cs typeface="Arial"/>
              <a:sym typeface="Arial"/>
            </a:endParaRPr>
          </a:p>
        </p:txBody>
      </p:sp>
      <p:sp>
        <p:nvSpPr>
          <p:cNvPr id="318" name="Google Shape;318;p16"/>
          <p:cNvSpPr txBox="1"/>
          <p:nvPr/>
        </p:nvSpPr>
        <p:spPr>
          <a:xfrm>
            <a:off x="441147" y="2428113"/>
            <a:ext cx="37211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70.0</a:t>
            </a:r>
            <a:endParaRPr sz="1400">
              <a:solidFill>
                <a:schemeClr val="dk1"/>
              </a:solidFill>
              <a:latin typeface="Arial"/>
              <a:ea typeface="Arial"/>
              <a:cs typeface="Arial"/>
              <a:sym typeface="Arial"/>
            </a:endParaRPr>
          </a:p>
        </p:txBody>
      </p:sp>
      <p:sp>
        <p:nvSpPr>
          <p:cNvPr id="319" name="Google Shape;319;p16"/>
          <p:cNvSpPr txBox="1"/>
          <p:nvPr/>
        </p:nvSpPr>
        <p:spPr>
          <a:xfrm>
            <a:off x="441147" y="1914270"/>
            <a:ext cx="37211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80.0</a:t>
            </a:r>
            <a:endParaRPr sz="1400">
              <a:solidFill>
                <a:schemeClr val="dk1"/>
              </a:solidFill>
              <a:latin typeface="Arial"/>
              <a:ea typeface="Arial"/>
              <a:cs typeface="Arial"/>
              <a:sym typeface="Arial"/>
            </a:endParaRPr>
          </a:p>
        </p:txBody>
      </p:sp>
      <p:sp>
        <p:nvSpPr>
          <p:cNvPr id="320" name="Google Shape;320;p16"/>
          <p:cNvSpPr txBox="1"/>
          <p:nvPr/>
        </p:nvSpPr>
        <p:spPr>
          <a:xfrm>
            <a:off x="441147" y="1400302"/>
            <a:ext cx="37211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90.0</a:t>
            </a:r>
            <a:endParaRPr sz="1400">
              <a:solidFill>
                <a:schemeClr val="dk1"/>
              </a:solidFill>
              <a:latin typeface="Arial"/>
              <a:ea typeface="Arial"/>
              <a:cs typeface="Arial"/>
              <a:sym typeface="Arial"/>
            </a:endParaRPr>
          </a:p>
        </p:txBody>
      </p:sp>
      <p:sp>
        <p:nvSpPr>
          <p:cNvPr id="321" name="Google Shape;321;p16"/>
          <p:cNvSpPr txBox="1"/>
          <p:nvPr/>
        </p:nvSpPr>
        <p:spPr>
          <a:xfrm>
            <a:off x="342391" y="886460"/>
            <a:ext cx="470534"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100.0</a:t>
            </a:r>
            <a:endParaRPr sz="1400">
              <a:solidFill>
                <a:schemeClr val="dk1"/>
              </a:solidFill>
              <a:latin typeface="Arial"/>
              <a:ea typeface="Arial"/>
              <a:cs typeface="Arial"/>
              <a:sym typeface="Arial"/>
            </a:endParaRPr>
          </a:p>
        </p:txBody>
      </p:sp>
      <p:sp>
        <p:nvSpPr>
          <p:cNvPr id="322" name="Google Shape;322;p16"/>
          <p:cNvSpPr txBox="1"/>
          <p:nvPr/>
        </p:nvSpPr>
        <p:spPr>
          <a:xfrm>
            <a:off x="1673479" y="6257645"/>
            <a:ext cx="511175" cy="26924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solidFill>
                  <a:schemeClr val="dk1"/>
                </a:solidFill>
                <a:latin typeface="Arial"/>
                <a:ea typeface="Arial"/>
                <a:cs typeface="Arial"/>
                <a:sym typeface="Arial"/>
              </a:rPr>
              <a:t>2011</a:t>
            </a:r>
            <a:endParaRPr sz="1600">
              <a:solidFill>
                <a:schemeClr val="dk1"/>
              </a:solidFill>
              <a:latin typeface="Arial"/>
              <a:ea typeface="Arial"/>
              <a:cs typeface="Arial"/>
              <a:sym typeface="Arial"/>
            </a:endParaRPr>
          </a:p>
        </p:txBody>
      </p:sp>
      <p:sp>
        <p:nvSpPr>
          <p:cNvPr id="323" name="Google Shape;323;p16"/>
          <p:cNvSpPr txBox="1"/>
          <p:nvPr/>
        </p:nvSpPr>
        <p:spPr>
          <a:xfrm>
            <a:off x="3634485" y="6257645"/>
            <a:ext cx="537845" cy="26924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solidFill>
                  <a:schemeClr val="dk1"/>
                </a:solidFill>
                <a:latin typeface="Arial"/>
                <a:ea typeface="Arial"/>
                <a:cs typeface="Arial"/>
                <a:sym typeface="Arial"/>
              </a:rPr>
              <a:t>2016</a:t>
            </a:r>
            <a:endParaRPr sz="1600">
              <a:solidFill>
                <a:schemeClr val="dk1"/>
              </a:solidFill>
              <a:latin typeface="Arial"/>
              <a:ea typeface="Arial"/>
              <a:cs typeface="Arial"/>
              <a:sym typeface="Arial"/>
            </a:endParaRPr>
          </a:p>
        </p:txBody>
      </p:sp>
      <p:sp>
        <p:nvSpPr>
          <p:cNvPr id="324" name="Google Shape;324;p16"/>
          <p:cNvSpPr/>
          <p:nvPr/>
        </p:nvSpPr>
        <p:spPr>
          <a:xfrm>
            <a:off x="5529834" y="909066"/>
            <a:ext cx="3168650" cy="864235"/>
          </a:xfrm>
          <a:custGeom>
            <a:rect b="b" l="l" r="r" t="t"/>
            <a:pathLst>
              <a:path extrusionOk="0" h="120000" w="120000">
                <a:moveTo>
                  <a:pt x="0" y="19997"/>
                </a:moveTo>
                <a:lnTo>
                  <a:pt x="278" y="13678"/>
                </a:lnTo>
                <a:lnTo>
                  <a:pt x="1052" y="8189"/>
                </a:lnTo>
                <a:lnTo>
                  <a:pt x="2233" y="3859"/>
                </a:lnTo>
                <a:lnTo>
                  <a:pt x="3730" y="1019"/>
                </a:lnTo>
                <a:lnTo>
                  <a:pt x="5454" y="0"/>
                </a:lnTo>
                <a:lnTo>
                  <a:pt x="114536" y="0"/>
                </a:lnTo>
                <a:lnTo>
                  <a:pt x="116259" y="1019"/>
                </a:lnTo>
                <a:lnTo>
                  <a:pt x="117756" y="3859"/>
                </a:lnTo>
                <a:lnTo>
                  <a:pt x="118937" y="8189"/>
                </a:lnTo>
                <a:lnTo>
                  <a:pt x="119712" y="13678"/>
                </a:lnTo>
                <a:lnTo>
                  <a:pt x="119990" y="19997"/>
                </a:lnTo>
                <a:lnTo>
                  <a:pt x="119990" y="99985"/>
                </a:lnTo>
                <a:lnTo>
                  <a:pt x="119712" y="106303"/>
                </a:lnTo>
                <a:lnTo>
                  <a:pt x="118937" y="111793"/>
                </a:lnTo>
                <a:lnTo>
                  <a:pt x="117756" y="116122"/>
                </a:lnTo>
                <a:lnTo>
                  <a:pt x="116259" y="118962"/>
                </a:lnTo>
                <a:lnTo>
                  <a:pt x="114536" y="119982"/>
                </a:lnTo>
                <a:lnTo>
                  <a:pt x="5454" y="119982"/>
                </a:lnTo>
                <a:lnTo>
                  <a:pt x="3730" y="118962"/>
                </a:lnTo>
                <a:lnTo>
                  <a:pt x="2233" y="116122"/>
                </a:lnTo>
                <a:lnTo>
                  <a:pt x="1052" y="111793"/>
                </a:lnTo>
                <a:lnTo>
                  <a:pt x="278" y="106303"/>
                </a:lnTo>
                <a:lnTo>
                  <a:pt x="0" y="99985"/>
                </a:lnTo>
                <a:lnTo>
                  <a:pt x="0" y="19997"/>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6"/>
          <p:cNvSpPr txBox="1"/>
          <p:nvPr/>
        </p:nvSpPr>
        <p:spPr>
          <a:xfrm>
            <a:off x="5650738" y="955039"/>
            <a:ext cx="1329055" cy="75692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None/>
            </a:pPr>
            <a:r>
              <a:rPr lang="en-US" sz="2400">
                <a:solidFill>
                  <a:schemeClr val="dk1"/>
                </a:solidFill>
                <a:latin typeface="Arial"/>
                <a:ea typeface="Arial"/>
                <a:cs typeface="Arial"/>
                <a:sym typeface="Arial"/>
              </a:rPr>
              <a:t>Rooms  Beverage</a:t>
            </a:r>
            <a:endParaRPr sz="2400">
              <a:solidFill>
                <a:schemeClr val="dk1"/>
              </a:solidFill>
              <a:latin typeface="Arial"/>
              <a:ea typeface="Arial"/>
              <a:cs typeface="Arial"/>
              <a:sym typeface="Arial"/>
            </a:endParaRPr>
          </a:p>
        </p:txBody>
      </p:sp>
      <p:sp>
        <p:nvSpPr>
          <p:cNvPr id="326" name="Google Shape;326;p16"/>
          <p:cNvSpPr/>
          <p:nvPr/>
        </p:nvSpPr>
        <p:spPr>
          <a:xfrm>
            <a:off x="7977378" y="965453"/>
            <a:ext cx="576580" cy="719455"/>
          </a:xfrm>
          <a:custGeom>
            <a:rect b="b" l="l" r="r" t="t"/>
            <a:pathLst>
              <a:path extrusionOk="0" h="120000" w="120000">
                <a:moveTo>
                  <a:pt x="89920" y="48042"/>
                </a:moveTo>
                <a:lnTo>
                  <a:pt x="29973" y="48042"/>
                </a:lnTo>
                <a:lnTo>
                  <a:pt x="29973" y="119978"/>
                </a:lnTo>
                <a:lnTo>
                  <a:pt x="89920" y="119978"/>
                </a:lnTo>
                <a:lnTo>
                  <a:pt x="89920" y="48042"/>
                </a:lnTo>
                <a:close/>
              </a:path>
              <a:path extrusionOk="0" h="120000" w="120000">
                <a:moveTo>
                  <a:pt x="59947" y="0"/>
                </a:moveTo>
                <a:lnTo>
                  <a:pt x="0" y="48042"/>
                </a:lnTo>
                <a:lnTo>
                  <a:pt x="119894" y="48042"/>
                </a:lnTo>
                <a:lnTo>
                  <a:pt x="59947" y="0"/>
                </a:lnTo>
                <a:close/>
              </a:path>
            </a:pathLst>
          </a:custGeom>
          <a:solidFill>
            <a:srgbClr val="00AF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6"/>
          <p:cNvSpPr/>
          <p:nvPr/>
        </p:nvSpPr>
        <p:spPr>
          <a:xfrm>
            <a:off x="7977378" y="965453"/>
            <a:ext cx="576580" cy="719455"/>
          </a:xfrm>
          <a:custGeom>
            <a:rect b="b" l="l" r="r" t="t"/>
            <a:pathLst>
              <a:path extrusionOk="0" h="120000" w="120000">
                <a:moveTo>
                  <a:pt x="0" y="48042"/>
                </a:moveTo>
                <a:lnTo>
                  <a:pt x="59947" y="0"/>
                </a:lnTo>
                <a:lnTo>
                  <a:pt x="119894" y="48042"/>
                </a:lnTo>
                <a:lnTo>
                  <a:pt x="89920" y="48042"/>
                </a:lnTo>
                <a:lnTo>
                  <a:pt x="89920" y="119978"/>
                </a:lnTo>
                <a:lnTo>
                  <a:pt x="29973" y="119978"/>
                </a:lnTo>
                <a:lnTo>
                  <a:pt x="29973" y="48042"/>
                </a:lnTo>
                <a:lnTo>
                  <a:pt x="0" y="48042"/>
                </a:lnTo>
                <a:close/>
              </a:path>
            </a:pathLst>
          </a:custGeom>
          <a:noFill/>
          <a:ln cap="flat" cmpd="sng" w="259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6"/>
          <p:cNvSpPr/>
          <p:nvPr/>
        </p:nvSpPr>
        <p:spPr>
          <a:xfrm>
            <a:off x="5557265" y="2004822"/>
            <a:ext cx="3168650" cy="864235"/>
          </a:xfrm>
          <a:custGeom>
            <a:rect b="b" l="l" r="r" t="t"/>
            <a:pathLst>
              <a:path extrusionOk="0" h="120000" w="120000">
                <a:moveTo>
                  <a:pt x="0" y="19996"/>
                </a:moveTo>
                <a:lnTo>
                  <a:pt x="278" y="13678"/>
                </a:lnTo>
                <a:lnTo>
                  <a:pt x="1052" y="8189"/>
                </a:lnTo>
                <a:lnTo>
                  <a:pt x="2233" y="3859"/>
                </a:lnTo>
                <a:lnTo>
                  <a:pt x="3730" y="1019"/>
                </a:lnTo>
                <a:lnTo>
                  <a:pt x="5454" y="0"/>
                </a:lnTo>
                <a:lnTo>
                  <a:pt x="114536" y="0"/>
                </a:lnTo>
                <a:lnTo>
                  <a:pt x="116259" y="1019"/>
                </a:lnTo>
                <a:lnTo>
                  <a:pt x="117756" y="3859"/>
                </a:lnTo>
                <a:lnTo>
                  <a:pt x="118937" y="8189"/>
                </a:lnTo>
                <a:lnTo>
                  <a:pt x="119712" y="13678"/>
                </a:lnTo>
                <a:lnTo>
                  <a:pt x="119990" y="19996"/>
                </a:lnTo>
                <a:lnTo>
                  <a:pt x="119990" y="99985"/>
                </a:lnTo>
                <a:lnTo>
                  <a:pt x="119712" y="106303"/>
                </a:lnTo>
                <a:lnTo>
                  <a:pt x="118937" y="111793"/>
                </a:lnTo>
                <a:lnTo>
                  <a:pt x="117756" y="116122"/>
                </a:lnTo>
                <a:lnTo>
                  <a:pt x="116259" y="118962"/>
                </a:lnTo>
                <a:lnTo>
                  <a:pt x="114536" y="119982"/>
                </a:lnTo>
                <a:lnTo>
                  <a:pt x="5454" y="119982"/>
                </a:lnTo>
                <a:lnTo>
                  <a:pt x="3730" y="118962"/>
                </a:lnTo>
                <a:lnTo>
                  <a:pt x="2233" y="116122"/>
                </a:lnTo>
                <a:lnTo>
                  <a:pt x="1052" y="111793"/>
                </a:lnTo>
                <a:lnTo>
                  <a:pt x="278" y="106303"/>
                </a:lnTo>
                <a:lnTo>
                  <a:pt x="0" y="99985"/>
                </a:lnTo>
                <a:lnTo>
                  <a:pt x="0" y="19996"/>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6"/>
          <p:cNvSpPr txBox="1"/>
          <p:nvPr/>
        </p:nvSpPr>
        <p:spPr>
          <a:xfrm>
            <a:off x="5762371" y="2234310"/>
            <a:ext cx="78867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Other</a:t>
            </a:r>
            <a:endParaRPr sz="2400">
              <a:solidFill>
                <a:schemeClr val="dk1"/>
              </a:solidFill>
              <a:latin typeface="Arial"/>
              <a:ea typeface="Arial"/>
              <a:cs typeface="Arial"/>
              <a:sym typeface="Arial"/>
            </a:endParaRPr>
          </a:p>
        </p:txBody>
      </p:sp>
      <p:sp>
        <p:nvSpPr>
          <p:cNvPr id="330" name="Google Shape;330;p16"/>
          <p:cNvSpPr/>
          <p:nvPr/>
        </p:nvSpPr>
        <p:spPr>
          <a:xfrm>
            <a:off x="7977378" y="2061210"/>
            <a:ext cx="576580" cy="721360"/>
          </a:xfrm>
          <a:custGeom>
            <a:rect b="b" l="l" r="r" t="t"/>
            <a:pathLst>
              <a:path extrusionOk="0" h="120000" w="120000">
                <a:moveTo>
                  <a:pt x="119894" y="71999"/>
                </a:moveTo>
                <a:lnTo>
                  <a:pt x="0" y="71999"/>
                </a:lnTo>
                <a:lnTo>
                  <a:pt x="59947" y="119915"/>
                </a:lnTo>
                <a:lnTo>
                  <a:pt x="119894" y="71999"/>
                </a:lnTo>
                <a:close/>
              </a:path>
              <a:path extrusionOk="0" h="120000" w="120000">
                <a:moveTo>
                  <a:pt x="89920" y="0"/>
                </a:moveTo>
                <a:lnTo>
                  <a:pt x="29973" y="0"/>
                </a:lnTo>
                <a:lnTo>
                  <a:pt x="29973" y="71999"/>
                </a:lnTo>
                <a:lnTo>
                  <a:pt x="89920" y="71999"/>
                </a:lnTo>
                <a:lnTo>
                  <a:pt x="89920" y="0"/>
                </a:lnTo>
                <a:close/>
              </a:path>
            </a:pathLst>
          </a:custGeom>
          <a:solidFill>
            <a:srgbClr val="C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6"/>
          <p:cNvSpPr/>
          <p:nvPr/>
        </p:nvSpPr>
        <p:spPr>
          <a:xfrm>
            <a:off x="7977378" y="2061210"/>
            <a:ext cx="576580" cy="721360"/>
          </a:xfrm>
          <a:custGeom>
            <a:rect b="b" l="l" r="r" t="t"/>
            <a:pathLst>
              <a:path extrusionOk="0" h="120000" w="120000">
                <a:moveTo>
                  <a:pt x="119894" y="71999"/>
                </a:moveTo>
                <a:lnTo>
                  <a:pt x="59947" y="119915"/>
                </a:lnTo>
                <a:lnTo>
                  <a:pt x="0" y="71999"/>
                </a:lnTo>
                <a:lnTo>
                  <a:pt x="29973" y="71999"/>
                </a:lnTo>
                <a:lnTo>
                  <a:pt x="29973" y="0"/>
                </a:lnTo>
                <a:lnTo>
                  <a:pt x="89920" y="0"/>
                </a:lnTo>
                <a:lnTo>
                  <a:pt x="89920" y="71999"/>
                </a:lnTo>
                <a:lnTo>
                  <a:pt x="119894" y="71999"/>
                </a:lnTo>
                <a:close/>
              </a:path>
            </a:pathLst>
          </a:custGeom>
          <a:noFill/>
          <a:ln cap="flat" cmpd="sng" w="259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6"/>
          <p:cNvSpPr/>
          <p:nvPr/>
        </p:nvSpPr>
        <p:spPr>
          <a:xfrm>
            <a:off x="5098541" y="4222241"/>
            <a:ext cx="4535805" cy="1583690"/>
          </a:xfrm>
          <a:custGeom>
            <a:rect b="b" l="l" r="r" t="t"/>
            <a:pathLst>
              <a:path extrusionOk="0" h="120000" w="120000">
                <a:moveTo>
                  <a:pt x="0" y="19996"/>
                </a:moveTo>
                <a:lnTo>
                  <a:pt x="112" y="16401"/>
                </a:lnTo>
                <a:lnTo>
                  <a:pt x="436" y="13017"/>
                </a:lnTo>
                <a:lnTo>
                  <a:pt x="952" y="9902"/>
                </a:lnTo>
                <a:lnTo>
                  <a:pt x="1641" y="7111"/>
                </a:lnTo>
                <a:lnTo>
                  <a:pt x="2483" y="4701"/>
                </a:lnTo>
                <a:lnTo>
                  <a:pt x="3457" y="2729"/>
                </a:lnTo>
                <a:lnTo>
                  <a:pt x="4545" y="1250"/>
                </a:lnTo>
                <a:lnTo>
                  <a:pt x="5726" y="322"/>
                </a:lnTo>
                <a:lnTo>
                  <a:pt x="6981" y="0"/>
                </a:lnTo>
                <a:lnTo>
                  <a:pt x="113007" y="0"/>
                </a:lnTo>
                <a:lnTo>
                  <a:pt x="114263" y="322"/>
                </a:lnTo>
                <a:lnTo>
                  <a:pt x="115444" y="1250"/>
                </a:lnTo>
                <a:lnTo>
                  <a:pt x="116532" y="2729"/>
                </a:lnTo>
                <a:lnTo>
                  <a:pt x="117506" y="4701"/>
                </a:lnTo>
                <a:lnTo>
                  <a:pt x="118348" y="7111"/>
                </a:lnTo>
                <a:lnTo>
                  <a:pt x="119036" y="9902"/>
                </a:lnTo>
                <a:lnTo>
                  <a:pt x="119553" y="13017"/>
                </a:lnTo>
                <a:lnTo>
                  <a:pt x="119877" y="16401"/>
                </a:lnTo>
                <a:lnTo>
                  <a:pt x="119989" y="19996"/>
                </a:lnTo>
                <a:lnTo>
                  <a:pt x="119989" y="99983"/>
                </a:lnTo>
                <a:lnTo>
                  <a:pt x="119877" y="103578"/>
                </a:lnTo>
                <a:lnTo>
                  <a:pt x="119553" y="106961"/>
                </a:lnTo>
                <a:lnTo>
                  <a:pt x="119036" y="110076"/>
                </a:lnTo>
                <a:lnTo>
                  <a:pt x="118348" y="112867"/>
                </a:lnTo>
                <a:lnTo>
                  <a:pt x="117506" y="115277"/>
                </a:lnTo>
                <a:lnTo>
                  <a:pt x="116532" y="117250"/>
                </a:lnTo>
                <a:lnTo>
                  <a:pt x="115444" y="118729"/>
                </a:lnTo>
                <a:lnTo>
                  <a:pt x="114263" y="119658"/>
                </a:lnTo>
                <a:lnTo>
                  <a:pt x="113007" y="119980"/>
                </a:lnTo>
                <a:lnTo>
                  <a:pt x="6981" y="119980"/>
                </a:lnTo>
                <a:lnTo>
                  <a:pt x="5726" y="119658"/>
                </a:lnTo>
                <a:lnTo>
                  <a:pt x="4545" y="118729"/>
                </a:lnTo>
                <a:lnTo>
                  <a:pt x="3457" y="117250"/>
                </a:lnTo>
                <a:lnTo>
                  <a:pt x="2483" y="115277"/>
                </a:lnTo>
                <a:lnTo>
                  <a:pt x="1641" y="112867"/>
                </a:lnTo>
                <a:lnTo>
                  <a:pt x="952" y="110076"/>
                </a:lnTo>
                <a:lnTo>
                  <a:pt x="436" y="106961"/>
                </a:lnTo>
                <a:lnTo>
                  <a:pt x="112" y="103578"/>
                </a:lnTo>
                <a:lnTo>
                  <a:pt x="0" y="99983"/>
                </a:lnTo>
                <a:lnTo>
                  <a:pt x="0" y="19996"/>
                </a:lnTo>
                <a:close/>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6"/>
          <p:cNvSpPr/>
          <p:nvPr/>
        </p:nvSpPr>
        <p:spPr>
          <a:xfrm>
            <a:off x="6861809" y="4621529"/>
            <a:ext cx="937260" cy="792480"/>
          </a:xfrm>
          <a:custGeom>
            <a:rect b="b" l="l" r="r" t="t"/>
            <a:pathLst>
              <a:path extrusionOk="0" h="120000" w="120000">
                <a:moveTo>
                  <a:pt x="69268" y="0"/>
                </a:moveTo>
                <a:lnTo>
                  <a:pt x="69268" y="30000"/>
                </a:lnTo>
                <a:lnTo>
                  <a:pt x="0" y="30000"/>
                </a:lnTo>
                <a:lnTo>
                  <a:pt x="0" y="90000"/>
                </a:lnTo>
                <a:lnTo>
                  <a:pt x="69268" y="90000"/>
                </a:lnTo>
                <a:lnTo>
                  <a:pt x="69268" y="120000"/>
                </a:lnTo>
                <a:lnTo>
                  <a:pt x="120000" y="60000"/>
                </a:lnTo>
                <a:lnTo>
                  <a:pt x="69268" y="0"/>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6"/>
          <p:cNvSpPr/>
          <p:nvPr/>
        </p:nvSpPr>
        <p:spPr>
          <a:xfrm>
            <a:off x="6861809" y="4621529"/>
            <a:ext cx="937260" cy="792480"/>
          </a:xfrm>
          <a:custGeom>
            <a:rect b="b" l="l" r="r" t="t"/>
            <a:pathLst>
              <a:path extrusionOk="0" h="120000" w="120000">
                <a:moveTo>
                  <a:pt x="0" y="30000"/>
                </a:moveTo>
                <a:lnTo>
                  <a:pt x="69268" y="30000"/>
                </a:lnTo>
                <a:lnTo>
                  <a:pt x="69268" y="0"/>
                </a:lnTo>
                <a:lnTo>
                  <a:pt x="120000" y="60000"/>
                </a:lnTo>
                <a:lnTo>
                  <a:pt x="69268" y="120000"/>
                </a:lnTo>
                <a:lnTo>
                  <a:pt x="69268" y="90000"/>
                </a:lnTo>
                <a:lnTo>
                  <a:pt x="0" y="90000"/>
                </a:lnTo>
                <a:lnTo>
                  <a:pt x="0" y="30000"/>
                </a:lnTo>
                <a:close/>
              </a:path>
            </a:pathLst>
          </a:custGeom>
          <a:noFill/>
          <a:ln cap="flat" cmpd="sng" w="25900">
            <a:solidFill>
              <a:srgbClr val="001E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6"/>
          <p:cNvSpPr txBox="1"/>
          <p:nvPr/>
        </p:nvSpPr>
        <p:spPr>
          <a:xfrm>
            <a:off x="5478526" y="4415154"/>
            <a:ext cx="1040765" cy="1123315"/>
          </a:xfrm>
          <a:prstGeom prst="rect">
            <a:avLst/>
          </a:prstGeom>
          <a:noFill/>
          <a:ln>
            <a:noFill/>
          </a:ln>
        </p:spPr>
        <p:txBody>
          <a:bodyPr anchorCtr="0" anchor="t" bIns="0" lIns="0" spcFirstLastPara="1" rIns="0" wrap="square" tIns="12700">
            <a:noAutofit/>
          </a:bodyPr>
          <a:lstStyle/>
          <a:p>
            <a:pPr indent="-12700" lvl="0" marL="12700" marR="5080" rtl="0" algn="ctr">
              <a:lnSpc>
                <a:spcPct val="100000"/>
              </a:lnSpc>
              <a:spcBef>
                <a:spcPts val="0"/>
              </a:spcBef>
              <a:spcAft>
                <a:spcPts val="0"/>
              </a:spcAft>
              <a:buNone/>
            </a:pPr>
            <a:r>
              <a:rPr lang="en-US" sz="2400">
                <a:solidFill>
                  <a:schemeClr val="dk1"/>
                </a:solidFill>
                <a:latin typeface="Arial"/>
                <a:ea typeface="Arial"/>
                <a:cs typeface="Arial"/>
                <a:sym typeface="Arial"/>
              </a:rPr>
              <a:t>Sales  &amp;    RevPar</a:t>
            </a:r>
            <a:endParaRPr sz="2400">
              <a:solidFill>
                <a:schemeClr val="dk1"/>
              </a:solidFill>
              <a:latin typeface="Arial"/>
              <a:ea typeface="Arial"/>
              <a:cs typeface="Arial"/>
              <a:sym typeface="Arial"/>
            </a:endParaRPr>
          </a:p>
        </p:txBody>
      </p:sp>
      <p:sp>
        <p:nvSpPr>
          <p:cNvPr id="336" name="Google Shape;336;p16"/>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337" name="Google Shape;337;p16"/>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
        <p:nvSpPr>
          <p:cNvPr id="338" name="Google Shape;338;p16"/>
          <p:cNvSpPr txBox="1"/>
          <p:nvPr/>
        </p:nvSpPr>
        <p:spPr>
          <a:xfrm>
            <a:off x="8003793" y="4608321"/>
            <a:ext cx="1382395" cy="75755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Dep Profit</a:t>
            </a:r>
            <a:endParaRPr sz="24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+ 4.9%</a:t>
            </a:r>
            <a:endParaRPr sz="2400">
              <a:solidFill>
                <a:schemeClr val="dk1"/>
              </a:solidFill>
              <a:latin typeface="Arial"/>
              <a:ea typeface="Arial"/>
              <a:cs typeface="Arial"/>
              <a:sym typeface="Arial"/>
            </a:endParaRPr>
          </a:p>
        </p:txBody>
      </p:sp>
      <p:graphicFrame>
        <p:nvGraphicFramePr>
          <p:cNvPr id="339" name="Google Shape;339;p16"/>
          <p:cNvGraphicFramePr/>
          <p:nvPr/>
        </p:nvGraphicFramePr>
        <p:xfrm>
          <a:off x="947927" y="1014983"/>
          <a:ext cx="3000000" cy="3000000"/>
        </p:xfrm>
        <a:graphic>
          <a:graphicData uri="http://schemas.openxmlformats.org/drawingml/2006/table">
            <a:tbl>
              <a:tblPr bandRow="1" firstRow="1">
                <a:noFill/>
                <a:tableStyleId>{17FB5336-BD19-472E-A6A8-7D4E5D69E8A9}</a:tableStyleId>
              </a:tblPr>
              <a:tblGrid>
                <a:gridCol w="422275"/>
                <a:gridCol w="1123325"/>
                <a:gridCol w="838200"/>
                <a:gridCol w="1134100"/>
                <a:gridCol w="416550"/>
              </a:tblGrid>
              <a:tr h="309250">
                <a:tc rowSpan="7">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9525">
                      <a:solidFill>
                        <a:srgbClr val="D9D9D9"/>
                      </a:solidFill>
                      <a:prstDash val="solid"/>
                      <a:round/>
                      <a:headEnd len="sm" w="sm" type="none"/>
                      <a:tailEnd len="sm" w="sm" type="none"/>
                    </a:lnL>
                    <a:lnB cap="flat" cmpd="sng" w="9525">
                      <a:solidFill>
                        <a:srgbClr val="D9D9D9"/>
                      </a:solidFill>
                      <a:prstDash val="solid"/>
                      <a:round/>
                      <a:headEnd len="sm" w="sm" type="none"/>
                      <a:tailEnd len="sm" w="sm" type="none"/>
                    </a:lnB>
                  </a:tcPr>
                </a:tc>
                <a:tc rowSpan="2">
                  <a:txBody>
                    <a:bodyPr/>
                    <a:lstStyle/>
                    <a:p>
                      <a:pPr indent="-8255" lvl="0" marL="8255" marR="0" rtl="0" algn="ctr">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8.8</a:t>
                      </a:r>
                      <a:endParaRPr sz="1600" u="none" cap="none" strike="noStrike">
                        <a:latin typeface="Arial"/>
                        <a:ea typeface="Arial"/>
                        <a:cs typeface="Arial"/>
                        <a:sym typeface="Arial"/>
                      </a:endParaRPr>
                    </a:p>
                  </a:txBody>
                  <a:tcPr marT="97150" marB="0" marR="0" marL="0">
                    <a:solidFill>
                      <a:srgbClr val="D7D7D7"/>
                    </a:solidFill>
                  </a:tcPr>
                </a:tc>
                <a:tc rowSpan="7">
                  <a:txBody>
                    <a:bodyPr/>
                    <a:lstStyle/>
                    <a:p>
                      <a:pPr indent="0" lvl="0" marL="0" marR="0" rtl="0" algn="ctr">
                        <a:lnSpc>
                          <a:spcPct val="100000"/>
                        </a:lnSpc>
                        <a:spcBef>
                          <a:spcPts val="0"/>
                        </a:spcBef>
                        <a:spcAft>
                          <a:spcPts val="0"/>
                        </a:spcAft>
                        <a:buNone/>
                      </a:pPr>
                      <a:r>
                        <a:rPr b="1" lang="en-US" sz="2000" u="none" cap="none" strike="noStrike">
                          <a:solidFill>
                            <a:srgbClr val="7E7E7E"/>
                          </a:solidFill>
                          <a:latin typeface="Arial"/>
                          <a:ea typeface="Arial"/>
                          <a:cs typeface="Arial"/>
                          <a:sym typeface="Arial"/>
                        </a:rPr>
                        <a:t>Other</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634" lvl="0" marL="26034" marR="0" rtl="0" algn="ctr">
                        <a:lnSpc>
                          <a:spcPct val="100000"/>
                        </a:lnSpc>
                        <a:spcBef>
                          <a:spcPts val="0"/>
                        </a:spcBef>
                        <a:spcAft>
                          <a:spcPts val="0"/>
                        </a:spcAft>
                        <a:buNone/>
                      </a:pPr>
                      <a:r>
                        <a:rPr b="1" lang="en-US" sz="2000" u="none" cap="none" strike="noStrike">
                          <a:solidFill>
                            <a:srgbClr val="7E7E7E"/>
                          </a:solidFill>
                          <a:latin typeface="Arial"/>
                          <a:ea typeface="Arial"/>
                          <a:cs typeface="Arial"/>
                          <a:sym typeface="Arial"/>
                        </a:rPr>
                        <a:t>Bev</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2350" u="none" cap="none" strike="noStrike">
                        <a:latin typeface="Times New Roman"/>
                        <a:ea typeface="Times New Roman"/>
                        <a:cs typeface="Times New Roman"/>
                        <a:sym typeface="Times New Roman"/>
                      </a:endParaRPr>
                    </a:p>
                    <a:p>
                      <a:pPr indent="-8890" lvl="0" marL="21590" marR="0" rtl="0" algn="ctr">
                        <a:lnSpc>
                          <a:spcPct val="100000"/>
                        </a:lnSpc>
                        <a:spcBef>
                          <a:spcPts val="0"/>
                        </a:spcBef>
                        <a:spcAft>
                          <a:spcPts val="0"/>
                        </a:spcAft>
                        <a:buNone/>
                      </a:pPr>
                      <a:r>
                        <a:rPr b="1" lang="en-US" sz="2000" u="none" cap="none" strike="noStrike">
                          <a:solidFill>
                            <a:srgbClr val="252525"/>
                          </a:solidFill>
                          <a:latin typeface="Arial"/>
                          <a:ea typeface="Arial"/>
                          <a:cs typeface="Arial"/>
                          <a:sym typeface="Arial"/>
                        </a:rPr>
                        <a:t>Food</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ctr">
                        <a:lnSpc>
                          <a:spcPct val="100000"/>
                        </a:lnSpc>
                        <a:spcBef>
                          <a:spcPts val="1775"/>
                        </a:spcBef>
                        <a:spcAft>
                          <a:spcPts val="0"/>
                        </a:spcAft>
                        <a:buNone/>
                      </a:pPr>
                      <a:r>
                        <a:rPr b="1" lang="en-US" sz="2000" u="none" cap="none" strike="noStrike">
                          <a:solidFill>
                            <a:srgbClr val="F4A70C"/>
                          </a:solidFill>
                          <a:latin typeface="Arial"/>
                          <a:ea typeface="Arial"/>
                          <a:cs typeface="Arial"/>
                          <a:sym typeface="Arial"/>
                        </a:rPr>
                        <a:t>Rooms</a:t>
                      </a:r>
                      <a:endParaRPr sz="2000" u="none" cap="none" strike="noStrike">
                        <a:latin typeface="Arial"/>
                        <a:ea typeface="Arial"/>
                        <a:cs typeface="Arial"/>
                        <a:sym typeface="Arial"/>
                      </a:endParaRPr>
                    </a:p>
                  </a:txBody>
                  <a:tcPr marT="44450" marB="0" marR="0" marL="0">
                    <a:lnB cap="flat" cmpd="sng" w="9525">
                      <a:solidFill>
                        <a:srgbClr val="D9D9D9"/>
                      </a:solidFill>
                      <a:prstDash val="solid"/>
                      <a:round/>
                      <a:headEnd len="sm" w="sm" type="none"/>
                      <a:tailEnd len="sm" w="sm" type="none"/>
                    </a:lnB>
                  </a:tcPr>
                </a:tc>
                <a:tc>
                  <a:txBody>
                    <a:bodyPr/>
                    <a:lstStyle/>
                    <a:p>
                      <a:pPr indent="-9525" lvl="0" marL="9525" marR="0" rtl="0" algn="ctr">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6</a:t>
                      </a:r>
                      <a:endParaRPr sz="1600" u="none" cap="none" strike="noStrike">
                        <a:latin typeface="Arial"/>
                        <a:ea typeface="Arial"/>
                        <a:cs typeface="Arial"/>
                        <a:sym typeface="Arial"/>
                      </a:endParaRPr>
                    </a:p>
                  </a:txBody>
                  <a:tcPr marT="25400" marB="0" marR="0" marL="0">
                    <a:solidFill>
                      <a:srgbClr val="D7D7D7"/>
                    </a:solidFill>
                  </a:tcPr>
                </a:tc>
                <a:tc rowSpan="7">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B cap="flat" cmpd="sng" w="9525">
                      <a:solidFill>
                        <a:srgbClr val="D9D9D9"/>
                      </a:solidFill>
                      <a:prstDash val="solid"/>
                      <a:round/>
                      <a:headEnd len="sm" w="sm" type="none"/>
                      <a:tailEnd len="sm" w="sm" type="none"/>
                    </a:lnB>
                  </a:tcPr>
                </a:tc>
              </a:tr>
              <a:tr h="142875">
                <a:tc vMerge="1"/>
                <a:tc vMerge="1"/>
                <a:tc vMerge="1"/>
                <a:tc rowSpan="2">
                  <a:txBody>
                    <a:bodyPr/>
                    <a:lstStyle/>
                    <a:p>
                      <a:pPr indent="0" lvl="0" marL="0" marR="0" rtl="0" algn="l">
                        <a:lnSpc>
                          <a:spcPct val="100000"/>
                        </a:lnSpc>
                        <a:spcBef>
                          <a:spcPts val="0"/>
                        </a:spcBef>
                        <a:spcAft>
                          <a:spcPts val="0"/>
                        </a:spcAft>
                        <a:buNone/>
                      </a:pPr>
                      <a:r>
                        <a:t/>
                      </a:r>
                      <a:endParaRPr sz="1550" u="none" cap="none" strike="noStrike">
                        <a:latin typeface="Times New Roman"/>
                        <a:ea typeface="Times New Roman"/>
                        <a:cs typeface="Times New Roman"/>
                        <a:sym typeface="Times New Roman"/>
                      </a:endParaRPr>
                    </a:p>
                    <a:p>
                      <a:pPr indent="-10160" lvl="0" marL="10160" marR="0" rtl="0" algn="ctr">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14</a:t>
                      </a:r>
                      <a:endParaRPr sz="1600" u="none" cap="none" strike="noStrike">
                        <a:latin typeface="Arial"/>
                        <a:ea typeface="Arial"/>
                        <a:cs typeface="Arial"/>
                        <a:sym typeface="Arial"/>
                      </a:endParaRPr>
                    </a:p>
                  </a:txBody>
                  <a:tcPr marT="3175" marB="0" marR="0" marL="0">
                    <a:solidFill>
                      <a:srgbClr val="7E7E7E"/>
                    </a:solidFill>
                  </a:tcPr>
                </a:tc>
                <a:tc vMerge="1"/>
              </a:tr>
              <a:tr h="575950">
                <a:tc vMerge="1"/>
                <a:tc rowSpan="2">
                  <a:txBody>
                    <a:bodyPr/>
                    <a:lstStyle/>
                    <a:p>
                      <a:pPr indent="0" lvl="0" marL="36830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12.8</a:t>
                      </a:r>
                      <a:endParaRPr sz="1600" u="none" cap="none" strike="noStrike">
                        <a:latin typeface="Arial"/>
                        <a:ea typeface="Arial"/>
                        <a:cs typeface="Arial"/>
                        <a:sym typeface="Arial"/>
                      </a:endParaRPr>
                    </a:p>
                  </a:txBody>
                  <a:tcPr marT="199400" marB="0" marR="0" marL="0">
                    <a:solidFill>
                      <a:srgbClr val="7E7E7E"/>
                    </a:solidFill>
                  </a:tcPr>
                </a:tc>
                <a:tc vMerge="1"/>
                <a:tc vMerge="1"/>
                <a:tc vMerge="1"/>
              </a:tr>
              <a:tr h="81925">
                <a:tc vMerge="1"/>
                <a:tc vMerge="1"/>
                <a:tc vMerge="1"/>
                <a:tc row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40"/>
                        </a:spcBef>
                        <a:spcAft>
                          <a:spcPts val="0"/>
                        </a:spcAft>
                        <a:buNone/>
                      </a:pPr>
                      <a:r>
                        <a:t/>
                      </a:r>
                      <a:endParaRPr sz="1500" u="none" cap="none" strike="noStrike">
                        <a:latin typeface="Times New Roman"/>
                        <a:ea typeface="Times New Roman"/>
                        <a:cs typeface="Times New Roman"/>
                        <a:sym typeface="Times New Roman"/>
                      </a:endParaRPr>
                    </a:p>
                    <a:p>
                      <a:pPr indent="-10160" lvl="0" marL="10160" marR="0" rtl="0" algn="ctr">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24</a:t>
                      </a:r>
                      <a:endParaRPr sz="1600" u="none" cap="none" strike="noStrike">
                        <a:latin typeface="Arial"/>
                        <a:ea typeface="Arial"/>
                        <a:cs typeface="Arial"/>
                        <a:sym typeface="Arial"/>
                      </a:endParaRPr>
                    </a:p>
                  </a:txBody>
                  <a:tcPr marT="0" marB="0" marR="0" marL="0">
                    <a:solidFill>
                      <a:srgbClr val="252525"/>
                    </a:solidFill>
                  </a:tcPr>
                </a:tc>
                <a:tc vMerge="1"/>
              </a:tr>
              <a:tr h="1150625">
                <a:tc vMerge="1"/>
                <a:tc row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40"/>
                        </a:spcBef>
                        <a:spcAft>
                          <a:spcPts val="0"/>
                        </a:spcAft>
                        <a:buNone/>
                      </a:pPr>
                      <a:r>
                        <a:t/>
                      </a:r>
                      <a:endParaRPr sz="1500" u="none" cap="none" strike="noStrike">
                        <a:latin typeface="Times New Roman"/>
                        <a:ea typeface="Times New Roman"/>
                        <a:cs typeface="Times New Roman"/>
                        <a:sym typeface="Times New Roman"/>
                      </a:endParaRPr>
                    </a:p>
                    <a:p>
                      <a:pPr indent="-9525" lvl="0" marL="9525" marR="0" rtl="0" algn="ctr">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24</a:t>
                      </a:r>
                      <a:endParaRPr sz="1600" u="none" cap="none" strike="noStrike">
                        <a:latin typeface="Arial"/>
                        <a:ea typeface="Arial"/>
                        <a:cs typeface="Arial"/>
                        <a:sym typeface="Arial"/>
                      </a:endParaRPr>
                    </a:p>
                  </a:txBody>
                  <a:tcPr marT="0" marB="0" marR="0" marL="0">
                    <a:solidFill>
                      <a:srgbClr val="252525"/>
                    </a:solidFill>
                  </a:tcPr>
                </a:tc>
                <a:tc vMerge="1"/>
                <a:tc vMerge="1"/>
                <a:tc vMerge="1"/>
              </a:tr>
              <a:tr h="81925">
                <a:tc vMerge="1"/>
                <a:tc vMerge="1"/>
                <a:tc vMerge="1"/>
                <a:tc row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20"/>
                        </a:spcBef>
                        <a:spcAft>
                          <a:spcPts val="0"/>
                        </a:spcAft>
                        <a:buNone/>
                      </a:pPr>
                      <a:r>
                        <a:t/>
                      </a:r>
                      <a:endParaRPr sz="1750" u="none" cap="none" strike="noStrike">
                        <a:latin typeface="Times New Roman"/>
                        <a:ea typeface="Times New Roman"/>
                        <a:cs typeface="Times New Roman"/>
                        <a:sym typeface="Times New Roman"/>
                      </a:endParaRPr>
                    </a:p>
                    <a:p>
                      <a:pPr indent="-10160" lvl="0" marL="10160" marR="0" rtl="0" algn="ctr">
                        <a:lnSpc>
                          <a:spcPct val="100000"/>
                        </a:lnSpc>
                        <a:spcBef>
                          <a:spcPts val="5"/>
                        </a:spcBef>
                        <a:spcAft>
                          <a:spcPts val="0"/>
                        </a:spcAft>
                        <a:buNone/>
                      </a:pPr>
                      <a:r>
                        <a:rPr b="1" lang="en-US" sz="1600" u="none" cap="none" strike="noStrike">
                          <a:solidFill>
                            <a:srgbClr val="FFFFFF"/>
                          </a:solidFill>
                          <a:latin typeface="Arial"/>
                          <a:ea typeface="Arial"/>
                          <a:cs typeface="Arial"/>
                          <a:sym typeface="Arial"/>
                        </a:rPr>
                        <a:t>56</a:t>
                      </a:r>
                      <a:endParaRPr sz="1600" u="none" cap="none" strike="noStrike">
                        <a:latin typeface="Arial"/>
                        <a:ea typeface="Arial"/>
                        <a:cs typeface="Arial"/>
                        <a:sym typeface="Arial"/>
                      </a:endParaRPr>
                    </a:p>
                  </a:txBody>
                  <a:tcPr marT="0" marB="0" marR="0" marL="0">
                    <a:lnB cap="flat" cmpd="sng" w="9525">
                      <a:solidFill>
                        <a:srgbClr val="D9D9D9"/>
                      </a:solidFill>
                      <a:prstDash val="solid"/>
                      <a:round/>
                      <a:headEnd len="sm" w="sm" type="none"/>
                      <a:tailEnd len="sm" w="sm" type="none"/>
                    </a:lnB>
                    <a:solidFill>
                      <a:srgbClr val="F4A70C"/>
                    </a:solidFill>
                  </a:tcPr>
                </a:tc>
                <a:tc vMerge="1"/>
              </a:tr>
              <a:tr h="2794625">
                <a:tc vMerge="1"/>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40"/>
                        </a:spcBef>
                        <a:spcAft>
                          <a:spcPts val="0"/>
                        </a:spcAft>
                        <a:buNone/>
                      </a:pPr>
                      <a:r>
                        <a:t/>
                      </a:r>
                      <a:endParaRPr sz="1450" u="none" cap="none" strike="noStrike">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54.4</a:t>
                      </a:r>
                      <a:endParaRPr sz="1600" u="none" cap="none" strike="noStrike">
                        <a:latin typeface="Arial"/>
                        <a:ea typeface="Arial"/>
                        <a:cs typeface="Arial"/>
                        <a:sym typeface="Arial"/>
                      </a:endParaRPr>
                    </a:p>
                  </a:txBody>
                  <a:tcPr marT="0" marB="0" marR="0" marL="0">
                    <a:lnB cap="flat" cmpd="sng" w="9525">
                      <a:solidFill>
                        <a:srgbClr val="D9D9D9"/>
                      </a:solidFill>
                      <a:prstDash val="solid"/>
                      <a:round/>
                      <a:headEnd len="sm" w="sm" type="none"/>
                      <a:tailEnd len="sm" w="sm" type="none"/>
                    </a:lnB>
                    <a:solidFill>
                      <a:srgbClr val="F4A70C"/>
                    </a:solidFill>
                  </a:tcPr>
                </a:tc>
                <a:tc vMerge="1"/>
                <a:tc vMerge="1"/>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7"/>
          <p:cNvSpPr txBox="1"/>
          <p:nvPr>
            <p:ph type="title"/>
          </p:nvPr>
        </p:nvSpPr>
        <p:spPr>
          <a:xfrm>
            <a:off x="154025" y="311277"/>
            <a:ext cx="270510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Dublin Hotel Market</a:t>
            </a:r>
            <a:endParaRPr/>
          </a:p>
        </p:txBody>
      </p:sp>
      <p:sp>
        <p:nvSpPr>
          <p:cNvPr id="345" name="Google Shape;345;p17"/>
          <p:cNvSpPr/>
          <p:nvPr/>
        </p:nvSpPr>
        <p:spPr>
          <a:xfrm>
            <a:off x="166687" y="1258442"/>
            <a:ext cx="2172335" cy="396240"/>
          </a:xfrm>
          <a:custGeom>
            <a:rect b="b" l="l" r="r" t="t"/>
            <a:pathLst>
              <a:path extrusionOk="0" h="120000" w="120000">
                <a:moveTo>
                  <a:pt x="0" y="120000"/>
                </a:moveTo>
                <a:lnTo>
                  <a:pt x="119985" y="120000"/>
                </a:lnTo>
                <a:lnTo>
                  <a:pt x="119985"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7"/>
          <p:cNvSpPr/>
          <p:nvPr/>
        </p:nvSpPr>
        <p:spPr>
          <a:xfrm>
            <a:off x="2338704" y="1258442"/>
            <a:ext cx="1412875" cy="396240"/>
          </a:xfrm>
          <a:custGeom>
            <a:rect b="b" l="l" r="r" t="t"/>
            <a:pathLst>
              <a:path extrusionOk="0" h="120000" w="120000">
                <a:moveTo>
                  <a:pt x="0" y="120000"/>
                </a:moveTo>
                <a:lnTo>
                  <a:pt x="119978" y="120000"/>
                </a:lnTo>
                <a:lnTo>
                  <a:pt x="119978"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7"/>
          <p:cNvSpPr/>
          <p:nvPr/>
        </p:nvSpPr>
        <p:spPr>
          <a:xfrm>
            <a:off x="3751326" y="1258442"/>
            <a:ext cx="1412875" cy="396240"/>
          </a:xfrm>
          <a:custGeom>
            <a:rect b="b" l="l" r="r" t="t"/>
            <a:pathLst>
              <a:path extrusionOk="0" h="120000" w="120000">
                <a:moveTo>
                  <a:pt x="0" y="120000"/>
                </a:moveTo>
                <a:lnTo>
                  <a:pt x="119978" y="120000"/>
                </a:lnTo>
                <a:lnTo>
                  <a:pt x="119978"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7"/>
          <p:cNvSpPr/>
          <p:nvPr/>
        </p:nvSpPr>
        <p:spPr>
          <a:xfrm>
            <a:off x="5163946" y="1258442"/>
            <a:ext cx="1412875" cy="396240"/>
          </a:xfrm>
          <a:custGeom>
            <a:rect b="b" l="l" r="r" t="t"/>
            <a:pathLst>
              <a:path extrusionOk="0" h="120000" w="120000">
                <a:moveTo>
                  <a:pt x="0" y="120000"/>
                </a:moveTo>
                <a:lnTo>
                  <a:pt x="119978" y="120000"/>
                </a:lnTo>
                <a:lnTo>
                  <a:pt x="119978"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49" name="Google Shape;349;p17"/>
          <p:cNvGraphicFramePr/>
          <p:nvPr/>
        </p:nvGraphicFramePr>
        <p:xfrm>
          <a:off x="165823" y="850900"/>
          <a:ext cx="3000000" cy="3000000"/>
        </p:xfrm>
        <a:graphic>
          <a:graphicData uri="http://schemas.openxmlformats.org/drawingml/2006/table">
            <a:tbl>
              <a:tblPr bandRow="1" firstRow="1">
                <a:noFill/>
                <a:tableStyleId>{17FB5336-BD19-472E-A6A8-7D4E5D69E8A9}</a:tableStyleId>
              </a:tblPr>
              <a:tblGrid>
                <a:gridCol w="2166625"/>
                <a:gridCol w="1412875"/>
                <a:gridCol w="1412875"/>
                <a:gridCol w="1412875"/>
              </a:tblGrid>
              <a:tr h="400675">
                <a:tc>
                  <a:txBody>
                    <a:bodyPr/>
                    <a:lstStyle/>
                    <a:p>
                      <a:pPr indent="-3175" lvl="0" marL="92075" marR="0" rtl="0" algn="l">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Sales</a:t>
                      </a:r>
                      <a:endParaRPr sz="2000" u="none" cap="none" strike="noStrike">
                        <a:latin typeface="Arial"/>
                        <a:ea typeface="Arial"/>
                        <a:cs typeface="Arial"/>
                        <a:sym typeface="Arial"/>
                      </a:endParaRPr>
                    </a:p>
                  </a:txBody>
                  <a:tcPr marT="40650" marB="0" marR="0" marL="0">
                    <a:lnL cap="flat" cmpd="sng" w="12700">
                      <a:solidFill>
                        <a:srgbClr val="FFFFFF"/>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2011</a:t>
                      </a:r>
                      <a:endParaRPr sz="2000" u="none" cap="none" strike="noStrike">
                        <a:latin typeface="Arial"/>
                        <a:ea typeface="Arial"/>
                        <a:cs typeface="Arial"/>
                        <a:sym typeface="Arial"/>
                      </a:endParaRPr>
                    </a:p>
                  </a:txBody>
                  <a:tcPr marT="40650"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c>
                  <a:txBody>
                    <a:bodyPr/>
                    <a:lstStyle/>
                    <a:p>
                      <a:pPr indent="-10159" lvl="0" marL="759460" marR="0" rtl="0" algn="l">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2016</a:t>
                      </a:r>
                      <a:endParaRPr sz="2000" u="none" cap="none" strike="noStrike">
                        <a:latin typeface="Arial"/>
                        <a:ea typeface="Arial"/>
                        <a:cs typeface="Arial"/>
                        <a:sym typeface="Arial"/>
                      </a:endParaRPr>
                    </a:p>
                  </a:txBody>
                  <a:tcPr marT="40650"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38100">
                      <a:solidFill>
                        <a:srgbClr val="000000"/>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r>
              <a:tr h="389900">
                <a:tc>
                  <a:txBody>
                    <a:bodyPr/>
                    <a:lstStyle/>
                    <a:p>
                      <a:pPr indent="-3175" lvl="0" marL="92075" marR="0" rtl="0" algn="l">
                        <a:lnSpc>
                          <a:spcPct val="100000"/>
                        </a:lnSpc>
                        <a:spcBef>
                          <a:spcPts val="0"/>
                        </a:spcBef>
                        <a:spcAft>
                          <a:spcPts val="0"/>
                        </a:spcAft>
                        <a:buNone/>
                      </a:pPr>
                      <a:r>
                        <a:rPr lang="en-US" sz="2000" u="none" cap="none" strike="noStrike">
                          <a:latin typeface="Arial"/>
                          <a:ea typeface="Arial"/>
                          <a:cs typeface="Arial"/>
                          <a:sym typeface="Arial"/>
                        </a:rPr>
                        <a:t>Sales Per Room</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€39K</a:t>
                      </a:r>
                      <a:endParaRPr sz="2000" u="none" cap="none" strike="noStrike">
                        <a:latin typeface="Arial"/>
                        <a:ea typeface="Arial"/>
                        <a:cs typeface="Arial"/>
                        <a:sym typeface="Arial"/>
                      </a:endParaRPr>
                    </a:p>
                  </a:txBody>
                  <a:tcPr marT="38725"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8255" lvl="0" marL="732155" marR="0" rtl="0" algn="l">
                        <a:lnSpc>
                          <a:spcPct val="100000"/>
                        </a:lnSpc>
                        <a:spcBef>
                          <a:spcPts val="0"/>
                        </a:spcBef>
                        <a:spcAft>
                          <a:spcPts val="0"/>
                        </a:spcAft>
                        <a:buNone/>
                      </a:pPr>
                      <a:r>
                        <a:rPr lang="en-US" sz="2000" u="none" cap="none" strike="noStrike">
                          <a:latin typeface="Arial"/>
                          <a:ea typeface="Arial"/>
                          <a:cs typeface="Arial"/>
                          <a:sym typeface="Arial"/>
                        </a:rPr>
                        <a:t>€65K</a:t>
                      </a:r>
                      <a:endParaRPr sz="2000" u="none" cap="none" strike="noStrike">
                        <a:latin typeface="Arial"/>
                        <a:ea typeface="Arial"/>
                        <a:cs typeface="Arial"/>
                        <a:sym typeface="Arial"/>
                      </a:endParaRPr>
                    </a:p>
                  </a:txBody>
                  <a:tcPr marT="38725"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+66%</a:t>
                      </a:r>
                      <a:endParaRPr sz="2000" u="none" cap="none" strike="noStrike">
                        <a:latin typeface="Arial"/>
                        <a:ea typeface="Arial"/>
                        <a:cs typeface="Arial"/>
                        <a:sym typeface="Arial"/>
                      </a:endParaRPr>
                    </a:p>
                  </a:txBody>
                  <a:tcPr marT="38725" marB="0" marR="0" marL="0">
                    <a:lnL cap="flat" cmpd="sng" w="38100">
                      <a:solidFill>
                        <a:srgbClr val="000000"/>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r>
              <a:tr h="3454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c>
                  <a:txBody>
                    <a:bodyPr/>
                    <a:lstStyle/>
                    <a:p>
                      <a:pPr indent="-8890" lvl="0" marL="300990"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2011 (%)</a:t>
                      </a:r>
                      <a:endParaRPr sz="1800" u="none" cap="none" strike="noStrike">
                        <a:latin typeface="Arial"/>
                        <a:ea typeface="Arial"/>
                        <a:cs typeface="Arial"/>
                        <a:sym typeface="Arial"/>
                      </a:endParaRPr>
                    </a:p>
                  </a:txBody>
                  <a:tcPr marT="19675" marB="0" marR="0" marL="0">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c>
                  <a:txBody>
                    <a:bodyPr/>
                    <a:lstStyle/>
                    <a:p>
                      <a:pPr indent="0" lvl="0" marL="0" marR="19685"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2016 (%)</a:t>
                      </a:r>
                      <a:endParaRPr sz="1800" u="none" cap="none" strike="noStrike">
                        <a:latin typeface="Arial"/>
                        <a:ea typeface="Arial"/>
                        <a:cs typeface="Arial"/>
                        <a:sym typeface="Arial"/>
                      </a:endParaRPr>
                    </a:p>
                  </a:txBody>
                  <a:tcPr marT="19675" marB="0" marR="0" marL="0">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c>
                  <a:txBody>
                    <a:bodyPr/>
                    <a:lstStyle/>
                    <a:p>
                      <a:pPr indent="0" lvl="0" marL="0" marR="113029"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Change</a:t>
                      </a:r>
                      <a:endParaRPr sz="1800" u="none" cap="none" strike="noStrike">
                        <a:latin typeface="Arial"/>
                        <a:ea typeface="Arial"/>
                        <a:cs typeface="Arial"/>
                        <a:sym typeface="Arial"/>
                      </a:endParaRPr>
                    </a:p>
                  </a:txBody>
                  <a:tcPr marT="19675" marB="0" marR="0" marL="0">
                    <a:lnR cap="flat" cmpd="sng" w="9525">
                      <a:solidFill>
                        <a:srgbClr val="000000"/>
                      </a:solidFill>
                      <a:prstDash val="solid"/>
                      <a:round/>
                      <a:headEnd len="sm" w="sm" type="none"/>
                      <a:tailEnd len="sm" w="sm" type="none"/>
                    </a:lnR>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Sales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065" lvl="0" marL="608965" marR="0" rtl="0" algn="l">
                        <a:lnSpc>
                          <a:spcPct val="116750"/>
                        </a:lnSpc>
                        <a:spcBef>
                          <a:spcPts val="0"/>
                        </a:spcBef>
                        <a:spcAft>
                          <a:spcPts val="0"/>
                        </a:spcAft>
                        <a:buNone/>
                      </a:pPr>
                      <a:r>
                        <a:rPr lang="en-US" sz="2000" u="none" cap="none" strike="noStrike">
                          <a:latin typeface="Arial"/>
                          <a:ea typeface="Arial"/>
                          <a:cs typeface="Arial"/>
                          <a:sym typeface="Arial"/>
                        </a:rPr>
                        <a:t>100.0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100.0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Cost of Sales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69" lvl="0" marL="750570" marR="0" rtl="0" algn="l">
                        <a:lnSpc>
                          <a:spcPct val="116750"/>
                        </a:lnSpc>
                        <a:spcBef>
                          <a:spcPts val="0"/>
                        </a:spcBef>
                        <a:spcAft>
                          <a:spcPts val="0"/>
                        </a:spcAft>
                        <a:buNone/>
                      </a:pPr>
                      <a:r>
                        <a:rPr lang="en-US" sz="2000" u="none" cap="none" strike="noStrike">
                          <a:latin typeface="Arial"/>
                          <a:ea typeface="Arial"/>
                          <a:cs typeface="Arial"/>
                          <a:sym typeface="Arial"/>
                        </a:rPr>
                        <a:t>49.9</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45.0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gridSpan="4">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325750">
                <a:tc>
                  <a:txBody>
                    <a:bodyPr/>
                    <a:lstStyle/>
                    <a:p>
                      <a:pPr indent="0" lvl="0" marL="101600" marR="0" rtl="0" algn="l">
                        <a:lnSpc>
                          <a:spcPct val="116750"/>
                        </a:lnSpc>
                        <a:spcBef>
                          <a:spcPts val="0"/>
                        </a:spcBef>
                        <a:spcAft>
                          <a:spcPts val="0"/>
                        </a:spcAft>
                        <a:buNone/>
                      </a:pPr>
                      <a:r>
                        <a:rPr b="1" lang="en-US" sz="2000" u="none" cap="none" strike="noStrike">
                          <a:latin typeface="Arial"/>
                          <a:ea typeface="Arial"/>
                          <a:cs typeface="Arial"/>
                          <a:sym typeface="Arial"/>
                        </a:rPr>
                        <a:t>Dept Profit</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69" lvl="0" marL="750570" marR="0" rtl="0" algn="l">
                        <a:lnSpc>
                          <a:spcPct val="116750"/>
                        </a:lnSpc>
                        <a:spcBef>
                          <a:spcPts val="0"/>
                        </a:spcBef>
                        <a:spcAft>
                          <a:spcPts val="0"/>
                        </a:spcAft>
                        <a:buNone/>
                      </a:pPr>
                      <a:r>
                        <a:rPr b="1" lang="en-US" sz="2000" u="none" cap="none" strike="noStrike">
                          <a:latin typeface="Arial"/>
                          <a:ea typeface="Arial"/>
                          <a:cs typeface="Arial"/>
                          <a:sym typeface="Arial"/>
                        </a:rPr>
                        <a:t>50.1</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b="1" lang="en-US" sz="2000" u="none" cap="none" strike="noStrike">
                          <a:latin typeface="Arial"/>
                          <a:ea typeface="Arial"/>
                          <a:cs typeface="Arial"/>
                          <a:sym typeface="Arial"/>
                        </a:rPr>
                        <a:t>55.0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1280" rtl="0" algn="r">
                        <a:lnSpc>
                          <a:spcPct val="116750"/>
                        </a:lnSpc>
                        <a:spcBef>
                          <a:spcPts val="0"/>
                        </a:spcBef>
                        <a:spcAft>
                          <a:spcPts val="0"/>
                        </a:spcAft>
                        <a:buNone/>
                      </a:pPr>
                      <a:r>
                        <a:rPr b="1" lang="en-US" sz="2000" u="none" cap="none" strike="noStrike">
                          <a:latin typeface="Arial"/>
                          <a:ea typeface="Arial"/>
                          <a:cs typeface="Arial"/>
                          <a:sym typeface="Arial"/>
                        </a:rPr>
                        <a:t>4.9</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gridSpan="4">
                  <a:txBody>
                    <a:bodyPr/>
                    <a:lstStyle/>
                    <a:p>
                      <a:pPr indent="0" lvl="0" marL="101600" marR="0" rtl="0" algn="l">
                        <a:lnSpc>
                          <a:spcPct val="116750"/>
                        </a:lnSpc>
                        <a:spcBef>
                          <a:spcPts val="0"/>
                        </a:spcBef>
                        <a:spcAft>
                          <a:spcPts val="0"/>
                        </a:spcAft>
                        <a:buNone/>
                      </a:pPr>
                      <a:r>
                        <a:rPr lang="en-US" sz="2000" u="sng" cap="none" strike="noStrike">
                          <a:latin typeface="Arial"/>
                          <a:ea typeface="Arial"/>
                          <a:cs typeface="Arial"/>
                          <a:sym typeface="Arial"/>
                        </a:rPr>
                        <a:t>Undistributed Expenses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A&amp;G</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69" lvl="0" marL="750570" marR="0" rtl="0" algn="l">
                        <a:lnSpc>
                          <a:spcPct val="116750"/>
                        </a:lnSpc>
                        <a:spcBef>
                          <a:spcPts val="0"/>
                        </a:spcBef>
                        <a:spcAft>
                          <a:spcPts val="0"/>
                        </a:spcAft>
                        <a:buNone/>
                      </a:pPr>
                      <a:r>
                        <a:rPr lang="en-US" sz="2000" u="none" cap="none" strike="noStrike">
                          <a:latin typeface="Arial"/>
                          <a:ea typeface="Arial"/>
                          <a:cs typeface="Arial"/>
                          <a:sym typeface="Arial"/>
                        </a:rPr>
                        <a:t>10.4</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9.2</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645" rtl="0" algn="r">
                        <a:lnSpc>
                          <a:spcPct val="116750"/>
                        </a:lnSpc>
                        <a:spcBef>
                          <a:spcPts val="0"/>
                        </a:spcBef>
                        <a:spcAft>
                          <a:spcPts val="0"/>
                        </a:spcAft>
                        <a:buNone/>
                      </a:pPr>
                      <a:r>
                        <a:rPr lang="en-US" sz="2000" u="none" cap="none" strike="noStrike">
                          <a:latin typeface="Arial"/>
                          <a:ea typeface="Arial"/>
                          <a:cs typeface="Arial"/>
                          <a:sym typeface="Arial"/>
                        </a:rPr>
                        <a:t>-1.2</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S&amp;M</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75" lvl="0" marL="892175" marR="0" rtl="0" algn="l">
                        <a:lnSpc>
                          <a:spcPct val="116999"/>
                        </a:lnSpc>
                        <a:spcBef>
                          <a:spcPts val="0"/>
                        </a:spcBef>
                        <a:spcAft>
                          <a:spcPts val="0"/>
                        </a:spcAft>
                        <a:buNone/>
                      </a:pPr>
                      <a:r>
                        <a:rPr lang="en-US" sz="2000" u="none" cap="none" strike="noStrike">
                          <a:latin typeface="Arial"/>
                          <a:ea typeface="Arial"/>
                          <a:cs typeface="Arial"/>
                          <a:sym typeface="Arial"/>
                        </a:rPr>
                        <a:t>5.5</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4.0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1280" rtl="0" algn="r">
                        <a:lnSpc>
                          <a:spcPct val="116999"/>
                        </a:lnSpc>
                        <a:spcBef>
                          <a:spcPts val="0"/>
                        </a:spcBef>
                        <a:spcAft>
                          <a:spcPts val="0"/>
                        </a:spcAft>
                        <a:buNone/>
                      </a:pPr>
                      <a:r>
                        <a:rPr lang="en-US" sz="2000" u="none" cap="none" strike="noStrike">
                          <a:latin typeface="Arial"/>
                          <a:ea typeface="Arial"/>
                          <a:cs typeface="Arial"/>
                          <a:sym typeface="Arial"/>
                        </a:rPr>
                        <a:t>-1.5</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Utilities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75" lvl="0" marL="892175" marR="0" rtl="0" algn="l">
                        <a:lnSpc>
                          <a:spcPct val="116999"/>
                        </a:lnSpc>
                        <a:spcBef>
                          <a:spcPts val="0"/>
                        </a:spcBef>
                        <a:spcAft>
                          <a:spcPts val="0"/>
                        </a:spcAft>
                        <a:buNone/>
                      </a:pPr>
                      <a:r>
                        <a:rPr lang="en-US" sz="2000" u="none" cap="none" strike="noStrike">
                          <a:latin typeface="Arial"/>
                          <a:ea typeface="Arial"/>
                          <a:cs typeface="Arial"/>
                          <a:sym typeface="Arial"/>
                        </a:rPr>
                        <a:t>4.8</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4.0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1280" rtl="0" algn="r">
                        <a:lnSpc>
                          <a:spcPct val="116999"/>
                        </a:lnSpc>
                        <a:spcBef>
                          <a:spcPts val="0"/>
                        </a:spcBef>
                        <a:spcAft>
                          <a:spcPts val="0"/>
                        </a:spcAft>
                        <a:buNone/>
                      </a:pPr>
                      <a:r>
                        <a:rPr lang="en-US" sz="2000" u="none" cap="none" strike="noStrike">
                          <a:latin typeface="Arial"/>
                          <a:ea typeface="Arial"/>
                          <a:cs typeface="Arial"/>
                          <a:sym typeface="Arial"/>
                        </a:rPr>
                        <a:t>-0.8</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R&amp;M</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75" lvl="0" marL="892175" marR="0" rtl="0" algn="l">
                        <a:lnSpc>
                          <a:spcPct val="116999"/>
                        </a:lnSpc>
                        <a:spcBef>
                          <a:spcPts val="0"/>
                        </a:spcBef>
                        <a:spcAft>
                          <a:spcPts val="0"/>
                        </a:spcAft>
                        <a:buNone/>
                      </a:pPr>
                      <a:r>
                        <a:rPr lang="en-US" sz="2000" u="none" cap="none" strike="noStrike">
                          <a:latin typeface="Arial"/>
                          <a:ea typeface="Arial"/>
                          <a:cs typeface="Arial"/>
                          <a:sym typeface="Arial"/>
                        </a:rPr>
                        <a:t>3.4</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3.4</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1280" rtl="0" algn="r">
                        <a:lnSpc>
                          <a:spcPct val="116999"/>
                        </a:lnSpc>
                        <a:spcBef>
                          <a:spcPts val="0"/>
                        </a:spcBef>
                        <a:spcAft>
                          <a:spcPts val="0"/>
                        </a:spcAft>
                        <a:buNone/>
                      </a:pPr>
                      <a:r>
                        <a:rPr lang="en-US" sz="2000" u="none" cap="none" strike="noStrike">
                          <a:latin typeface="Arial"/>
                          <a:ea typeface="Arial"/>
                          <a:cs typeface="Arial"/>
                          <a:sym typeface="Arial"/>
                        </a:rPr>
                        <a:t>-0.0</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Total</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69" lvl="0" marL="750570" marR="0" rtl="0" algn="l">
                        <a:lnSpc>
                          <a:spcPct val="116999"/>
                        </a:lnSpc>
                        <a:spcBef>
                          <a:spcPts val="0"/>
                        </a:spcBef>
                        <a:spcAft>
                          <a:spcPts val="0"/>
                        </a:spcAft>
                        <a:buNone/>
                      </a:pPr>
                      <a:r>
                        <a:rPr lang="en-US" sz="2000" u="none" cap="none" strike="noStrike">
                          <a:latin typeface="Arial"/>
                          <a:ea typeface="Arial"/>
                          <a:cs typeface="Arial"/>
                          <a:sym typeface="Arial"/>
                        </a:rPr>
                        <a:t>24.1</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20.6</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645" rtl="0" algn="r">
                        <a:lnSpc>
                          <a:spcPct val="116999"/>
                        </a:lnSpc>
                        <a:spcBef>
                          <a:spcPts val="0"/>
                        </a:spcBef>
                        <a:spcAft>
                          <a:spcPts val="0"/>
                        </a:spcAft>
                        <a:buNone/>
                      </a:pPr>
                      <a:r>
                        <a:rPr lang="en-US" sz="2000" u="none" cap="none" strike="noStrike">
                          <a:latin typeface="Arial"/>
                          <a:ea typeface="Arial"/>
                          <a:cs typeface="Arial"/>
                          <a:sym typeface="Arial"/>
                        </a:rPr>
                        <a:t>-3.5</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gridSpan="4">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Fixed Costs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75" lvl="0" marL="892175" marR="0" rtl="0" algn="l">
                        <a:lnSpc>
                          <a:spcPct val="116999"/>
                        </a:lnSpc>
                        <a:spcBef>
                          <a:spcPts val="0"/>
                        </a:spcBef>
                        <a:spcAft>
                          <a:spcPts val="0"/>
                        </a:spcAft>
                        <a:buNone/>
                      </a:pPr>
                      <a:r>
                        <a:rPr lang="en-US" sz="2000" u="none" cap="none" strike="noStrike">
                          <a:latin typeface="Arial"/>
                          <a:ea typeface="Arial"/>
                          <a:cs typeface="Arial"/>
                          <a:sym typeface="Arial"/>
                        </a:rPr>
                        <a:t>6.4</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4.9</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1280" rtl="0" algn="r">
                        <a:lnSpc>
                          <a:spcPct val="116999"/>
                        </a:lnSpc>
                        <a:spcBef>
                          <a:spcPts val="0"/>
                        </a:spcBef>
                        <a:spcAft>
                          <a:spcPts val="0"/>
                        </a:spcAft>
                        <a:buNone/>
                      </a:pPr>
                      <a:r>
                        <a:rPr lang="en-US" sz="2000" u="none" cap="none" strike="noStrike">
                          <a:latin typeface="Arial"/>
                          <a:ea typeface="Arial"/>
                          <a:cs typeface="Arial"/>
                          <a:sym typeface="Arial"/>
                        </a:rPr>
                        <a:t>-1.5</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0200">
                <a:tc gridSpan="4">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00000"/>
                      </a:solidFill>
                      <a:prstDash val="solid"/>
                      <a:round/>
                      <a:headEnd len="sm" w="sm" type="none"/>
                      <a:tailEnd len="sm" w="sm" type="none"/>
                    </a:lnB>
                  </a:tcPr>
                </a:tc>
                <a:tc hMerge="1"/>
                <a:tc hMerge="1"/>
                <a:tc hMerge="1"/>
              </a:tr>
              <a:tr h="306075">
                <a:tc>
                  <a:txBody>
                    <a:bodyPr/>
                    <a:lstStyle/>
                    <a:p>
                      <a:pPr indent="0" lvl="0" marL="101600" marR="0" rtl="0" algn="l">
                        <a:lnSpc>
                          <a:spcPct val="115500"/>
                        </a:lnSpc>
                        <a:spcBef>
                          <a:spcPts val="0"/>
                        </a:spcBef>
                        <a:spcAft>
                          <a:spcPts val="0"/>
                        </a:spcAft>
                        <a:buNone/>
                      </a:pPr>
                      <a:r>
                        <a:rPr b="1" lang="en-US" sz="2000" u="none" cap="none" strike="noStrike">
                          <a:latin typeface="Arial"/>
                          <a:ea typeface="Arial"/>
                          <a:cs typeface="Arial"/>
                          <a:sym typeface="Arial"/>
                        </a:rPr>
                        <a:t>Net Profit %</a:t>
                      </a:r>
                      <a:endParaRPr sz="2000" u="none" cap="none" strike="noStrike">
                        <a:latin typeface="Arial"/>
                        <a:ea typeface="Arial"/>
                        <a:cs typeface="Arial"/>
                        <a:sym typeface="Arial"/>
                      </a:endParaRPr>
                    </a:p>
                  </a:txBody>
                  <a:tcPr marT="0" marB="0" marR="0" marL="0">
                    <a:lnL cap="flat" cmpd="sng" w="9525">
                      <a:solidFill>
                        <a:srgbClr val="C00000"/>
                      </a:solidFill>
                      <a:prstDash val="solid"/>
                      <a:round/>
                      <a:headEnd len="sm" w="sm" type="none"/>
                      <a:tailEnd len="sm" w="sm" type="none"/>
                    </a:lnL>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c>
                  <a:txBody>
                    <a:bodyPr/>
                    <a:lstStyle/>
                    <a:p>
                      <a:pPr indent="-1269" lvl="0" marL="750570" marR="0" rtl="0" algn="l">
                        <a:lnSpc>
                          <a:spcPct val="115500"/>
                        </a:lnSpc>
                        <a:spcBef>
                          <a:spcPts val="0"/>
                        </a:spcBef>
                        <a:spcAft>
                          <a:spcPts val="0"/>
                        </a:spcAft>
                        <a:buNone/>
                      </a:pPr>
                      <a:r>
                        <a:rPr b="1" lang="en-US" sz="2000" u="none" cap="none" strike="noStrike">
                          <a:latin typeface="Arial"/>
                          <a:ea typeface="Arial"/>
                          <a:cs typeface="Arial"/>
                          <a:sym typeface="Arial"/>
                        </a:rPr>
                        <a:t>19.6</a:t>
                      </a:r>
                      <a:endParaRPr sz="2000" u="none" cap="none" strike="noStrike">
                        <a:latin typeface="Arial"/>
                        <a:ea typeface="Arial"/>
                        <a:cs typeface="Arial"/>
                        <a:sym typeface="Arial"/>
                      </a:endParaRPr>
                    </a:p>
                  </a:txBody>
                  <a:tcPr marT="0" marB="0" marR="0" marL="0">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c>
                  <a:txBody>
                    <a:bodyPr/>
                    <a:lstStyle/>
                    <a:p>
                      <a:pPr indent="0" lvl="0" marL="0" marR="0" rtl="0" algn="r">
                        <a:lnSpc>
                          <a:spcPct val="115500"/>
                        </a:lnSpc>
                        <a:spcBef>
                          <a:spcPts val="0"/>
                        </a:spcBef>
                        <a:spcAft>
                          <a:spcPts val="0"/>
                        </a:spcAft>
                        <a:buNone/>
                      </a:pPr>
                      <a:r>
                        <a:rPr b="1" lang="en-US" sz="2000" u="none" cap="none" strike="noStrike">
                          <a:latin typeface="Arial"/>
                          <a:ea typeface="Arial"/>
                          <a:cs typeface="Arial"/>
                          <a:sym typeface="Arial"/>
                        </a:rPr>
                        <a:t>29.5</a:t>
                      </a:r>
                      <a:endParaRPr sz="2000" u="none" cap="none" strike="noStrike">
                        <a:latin typeface="Arial"/>
                        <a:ea typeface="Arial"/>
                        <a:cs typeface="Arial"/>
                        <a:sym typeface="Arial"/>
                      </a:endParaRPr>
                    </a:p>
                  </a:txBody>
                  <a:tcPr marT="0" marB="0" marR="0" marL="0">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c>
                  <a:txBody>
                    <a:bodyPr/>
                    <a:lstStyle/>
                    <a:p>
                      <a:pPr indent="0" lvl="0" marL="0" marR="81280" rtl="0" algn="r">
                        <a:lnSpc>
                          <a:spcPct val="115500"/>
                        </a:lnSpc>
                        <a:spcBef>
                          <a:spcPts val="0"/>
                        </a:spcBef>
                        <a:spcAft>
                          <a:spcPts val="0"/>
                        </a:spcAft>
                        <a:buNone/>
                      </a:pPr>
                      <a:r>
                        <a:rPr b="1" lang="en-US" sz="2000" u="none" cap="none" strike="noStrike">
                          <a:latin typeface="Arial"/>
                          <a:ea typeface="Arial"/>
                          <a:cs typeface="Arial"/>
                          <a:sym typeface="Arial"/>
                        </a:rPr>
                        <a:t>9.9</a:t>
                      </a:r>
                      <a:endParaRPr sz="2000" u="none" cap="none" strike="noStrike">
                        <a:latin typeface="Arial"/>
                        <a:ea typeface="Arial"/>
                        <a:cs typeface="Arial"/>
                        <a:sym typeface="Arial"/>
                      </a:endParaRPr>
                    </a:p>
                  </a:txBody>
                  <a:tcPr marT="0" marB="0" marR="0" marL="0">
                    <a:lnR cap="flat" cmpd="sng" w="38100">
                      <a:solidFill>
                        <a:srgbClr val="C00000"/>
                      </a:solidFill>
                      <a:prstDash val="solid"/>
                      <a:round/>
                      <a:headEnd len="sm" w="sm" type="none"/>
                      <a:tailEnd len="sm" w="sm" type="none"/>
                    </a:lnR>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r>
            </a:tbl>
          </a:graphicData>
        </a:graphic>
      </p:graphicFrame>
      <p:sp>
        <p:nvSpPr>
          <p:cNvPr id="350" name="Google Shape;350;p17"/>
          <p:cNvSpPr/>
          <p:nvPr/>
        </p:nvSpPr>
        <p:spPr>
          <a:xfrm>
            <a:off x="6732269" y="2282189"/>
            <a:ext cx="3046730" cy="864235"/>
          </a:xfrm>
          <a:custGeom>
            <a:rect b="b" l="l" r="r" t="t"/>
            <a:pathLst>
              <a:path extrusionOk="0" h="120000" w="120000">
                <a:moveTo>
                  <a:pt x="0" y="19997"/>
                </a:moveTo>
                <a:lnTo>
                  <a:pt x="289" y="13678"/>
                </a:lnTo>
                <a:lnTo>
                  <a:pt x="1094" y="8189"/>
                </a:lnTo>
                <a:lnTo>
                  <a:pt x="2322" y="3859"/>
                </a:lnTo>
                <a:lnTo>
                  <a:pt x="3880" y="1019"/>
                </a:lnTo>
                <a:lnTo>
                  <a:pt x="5672" y="0"/>
                </a:lnTo>
                <a:lnTo>
                  <a:pt x="114317" y="0"/>
                </a:lnTo>
                <a:lnTo>
                  <a:pt x="116109" y="1019"/>
                </a:lnTo>
                <a:lnTo>
                  <a:pt x="117667" y="3859"/>
                </a:lnTo>
                <a:lnTo>
                  <a:pt x="118895" y="8189"/>
                </a:lnTo>
                <a:lnTo>
                  <a:pt x="119700" y="13678"/>
                </a:lnTo>
                <a:lnTo>
                  <a:pt x="119990" y="19997"/>
                </a:lnTo>
                <a:lnTo>
                  <a:pt x="119990" y="99985"/>
                </a:lnTo>
                <a:lnTo>
                  <a:pt x="119700" y="106303"/>
                </a:lnTo>
                <a:lnTo>
                  <a:pt x="118895" y="111793"/>
                </a:lnTo>
                <a:lnTo>
                  <a:pt x="117667" y="116122"/>
                </a:lnTo>
                <a:lnTo>
                  <a:pt x="116109" y="118962"/>
                </a:lnTo>
                <a:lnTo>
                  <a:pt x="114317" y="119982"/>
                </a:lnTo>
                <a:lnTo>
                  <a:pt x="5672" y="119982"/>
                </a:lnTo>
                <a:lnTo>
                  <a:pt x="3880" y="118962"/>
                </a:lnTo>
                <a:lnTo>
                  <a:pt x="2322" y="116122"/>
                </a:lnTo>
                <a:lnTo>
                  <a:pt x="1094" y="111793"/>
                </a:lnTo>
                <a:lnTo>
                  <a:pt x="289" y="106303"/>
                </a:lnTo>
                <a:lnTo>
                  <a:pt x="0" y="99985"/>
                </a:lnTo>
                <a:lnTo>
                  <a:pt x="0" y="19997"/>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7"/>
          <p:cNvSpPr/>
          <p:nvPr/>
        </p:nvSpPr>
        <p:spPr>
          <a:xfrm>
            <a:off x="8596121" y="2373629"/>
            <a:ext cx="576580" cy="719455"/>
          </a:xfrm>
          <a:custGeom>
            <a:rect b="b" l="l" r="r" t="t"/>
            <a:pathLst>
              <a:path extrusionOk="0" h="120000" w="120000">
                <a:moveTo>
                  <a:pt x="89920" y="48042"/>
                </a:moveTo>
                <a:lnTo>
                  <a:pt x="29973" y="48042"/>
                </a:lnTo>
                <a:lnTo>
                  <a:pt x="29973" y="119978"/>
                </a:lnTo>
                <a:lnTo>
                  <a:pt x="89920" y="119978"/>
                </a:lnTo>
                <a:lnTo>
                  <a:pt x="89920" y="48042"/>
                </a:lnTo>
                <a:close/>
              </a:path>
              <a:path extrusionOk="0" h="120000" w="120000">
                <a:moveTo>
                  <a:pt x="59947" y="0"/>
                </a:moveTo>
                <a:lnTo>
                  <a:pt x="0" y="48042"/>
                </a:lnTo>
                <a:lnTo>
                  <a:pt x="119894" y="48042"/>
                </a:lnTo>
                <a:lnTo>
                  <a:pt x="59947" y="0"/>
                </a:lnTo>
                <a:close/>
              </a:path>
            </a:pathLst>
          </a:custGeom>
          <a:solidFill>
            <a:srgbClr val="00AF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7"/>
          <p:cNvSpPr/>
          <p:nvPr/>
        </p:nvSpPr>
        <p:spPr>
          <a:xfrm>
            <a:off x="8596121" y="2373629"/>
            <a:ext cx="576580" cy="719455"/>
          </a:xfrm>
          <a:custGeom>
            <a:rect b="b" l="l" r="r" t="t"/>
            <a:pathLst>
              <a:path extrusionOk="0" h="120000" w="120000">
                <a:moveTo>
                  <a:pt x="0" y="48042"/>
                </a:moveTo>
                <a:lnTo>
                  <a:pt x="59947" y="0"/>
                </a:lnTo>
                <a:lnTo>
                  <a:pt x="119894" y="48042"/>
                </a:lnTo>
                <a:lnTo>
                  <a:pt x="89920" y="48042"/>
                </a:lnTo>
                <a:lnTo>
                  <a:pt x="89920" y="119978"/>
                </a:lnTo>
                <a:lnTo>
                  <a:pt x="29973" y="119978"/>
                </a:lnTo>
                <a:lnTo>
                  <a:pt x="29973" y="48042"/>
                </a:lnTo>
                <a:lnTo>
                  <a:pt x="0" y="48042"/>
                </a:lnTo>
                <a:close/>
              </a:path>
            </a:pathLst>
          </a:custGeom>
          <a:noFill/>
          <a:ln cap="flat" cmpd="sng" w="259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7"/>
          <p:cNvSpPr/>
          <p:nvPr/>
        </p:nvSpPr>
        <p:spPr>
          <a:xfrm>
            <a:off x="6738366" y="3489197"/>
            <a:ext cx="3040380" cy="864235"/>
          </a:xfrm>
          <a:custGeom>
            <a:rect b="b" l="l" r="r" t="t"/>
            <a:pathLst>
              <a:path extrusionOk="0" h="120000" w="120000">
                <a:moveTo>
                  <a:pt x="0" y="19997"/>
                </a:moveTo>
                <a:lnTo>
                  <a:pt x="289" y="13678"/>
                </a:lnTo>
                <a:lnTo>
                  <a:pt x="1097" y="8189"/>
                </a:lnTo>
                <a:lnTo>
                  <a:pt x="2327" y="3859"/>
                </a:lnTo>
                <a:lnTo>
                  <a:pt x="3888" y="1019"/>
                </a:lnTo>
                <a:lnTo>
                  <a:pt x="5684" y="0"/>
                </a:lnTo>
                <a:lnTo>
                  <a:pt x="114315" y="0"/>
                </a:lnTo>
                <a:lnTo>
                  <a:pt x="116111" y="1019"/>
                </a:lnTo>
                <a:lnTo>
                  <a:pt x="117672" y="3859"/>
                </a:lnTo>
                <a:lnTo>
                  <a:pt x="118902" y="8189"/>
                </a:lnTo>
                <a:lnTo>
                  <a:pt x="119710" y="13678"/>
                </a:lnTo>
                <a:lnTo>
                  <a:pt x="120000" y="19997"/>
                </a:lnTo>
                <a:lnTo>
                  <a:pt x="120000" y="99985"/>
                </a:lnTo>
                <a:lnTo>
                  <a:pt x="119710" y="106303"/>
                </a:lnTo>
                <a:lnTo>
                  <a:pt x="118902" y="111793"/>
                </a:lnTo>
                <a:lnTo>
                  <a:pt x="117672" y="116122"/>
                </a:lnTo>
                <a:lnTo>
                  <a:pt x="116111" y="118962"/>
                </a:lnTo>
                <a:lnTo>
                  <a:pt x="114315" y="119982"/>
                </a:lnTo>
                <a:lnTo>
                  <a:pt x="5684" y="119982"/>
                </a:lnTo>
                <a:lnTo>
                  <a:pt x="3888" y="118962"/>
                </a:lnTo>
                <a:lnTo>
                  <a:pt x="2327" y="116122"/>
                </a:lnTo>
                <a:lnTo>
                  <a:pt x="1097" y="111793"/>
                </a:lnTo>
                <a:lnTo>
                  <a:pt x="289" y="106303"/>
                </a:lnTo>
                <a:lnTo>
                  <a:pt x="0" y="99985"/>
                </a:lnTo>
                <a:lnTo>
                  <a:pt x="0" y="19997"/>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7"/>
          <p:cNvSpPr txBox="1"/>
          <p:nvPr/>
        </p:nvSpPr>
        <p:spPr>
          <a:xfrm>
            <a:off x="6853555" y="2510993"/>
            <a:ext cx="1302385" cy="15982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Sales</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2700">
              <a:solidFill>
                <a:schemeClr val="dk1"/>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3050">
              <a:solidFill>
                <a:schemeClr val="dk1"/>
              </a:solidFill>
              <a:latin typeface="Times New Roman"/>
              <a:ea typeface="Times New Roman"/>
              <a:cs typeface="Times New Roman"/>
              <a:sym typeface="Times New Roman"/>
            </a:endParaRPr>
          </a:p>
          <a:p>
            <a:pPr indent="-5715" lvl="0" marL="18415" marR="0" rtl="0" algn="l">
              <a:lnSpc>
                <a:spcPct val="100000"/>
              </a:lnSpc>
              <a:spcBef>
                <a:spcPts val="0"/>
              </a:spcBef>
              <a:spcAft>
                <a:spcPts val="0"/>
              </a:spcAft>
              <a:buNone/>
            </a:pPr>
            <a:r>
              <a:rPr lang="en-US" sz="2400">
                <a:solidFill>
                  <a:schemeClr val="dk1"/>
                </a:solidFill>
                <a:latin typeface="Arial"/>
                <a:ea typeface="Arial"/>
                <a:cs typeface="Arial"/>
                <a:sym typeface="Arial"/>
              </a:rPr>
              <a:t>Net Profit</a:t>
            </a:r>
            <a:endParaRPr sz="2400">
              <a:solidFill>
                <a:schemeClr val="dk1"/>
              </a:solidFill>
              <a:latin typeface="Arial"/>
              <a:ea typeface="Arial"/>
              <a:cs typeface="Arial"/>
              <a:sym typeface="Arial"/>
            </a:endParaRPr>
          </a:p>
        </p:txBody>
      </p:sp>
      <p:sp>
        <p:nvSpPr>
          <p:cNvPr id="355" name="Google Shape;355;p17"/>
          <p:cNvSpPr/>
          <p:nvPr/>
        </p:nvSpPr>
        <p:spPr>
          <a:xfrm>
            <a:off x="8649461" y="3537965"/>
            <a:ext cx="576580" cy="721360"/>
          </a:xfrm>
          <a:custGeom>
            <a:rect b="b" l="l" r="r" t="t"/>
            <a:pathLst>
              <a:path extrusionOk="0" h="120000" w="120000">
                <a:moveTo>
                  <a:pt x="89920" y="47915"/>
                </a:moveTo>
                <a:lnTo>
                  <a:pt x="29973" y="47915"/>
                </a:lnTo>
                <a:lnTo>
                  <a:pt x="29973" y="119915"/>
                </a:lnTo>
                <a:lnTo>
                  <a:pt x="89920" y="119915"/>
                </a:lnTo>
                <a:lnTo>
                  <a:pt x="89920" y="47915"/>
                </a:lnTo>
                <a:close/>
              </a:path>
              <a:path extrusionOk="0" h="120000" w="120000">
                <a:moveTo>
                  <a:pt x="59947" y="0"/>
                </a:moveTo>
                <a:lnTo>
                  <a:pt x="0" y="47915"/>
                </a:lnTo>
                <a:lnTo>
                  <a:pt x="119894" y="47915"/>
                </a:lnTo>
                <a:lnTo>
                  <a:pt x="59947" y="0"/>
                </a:lnTo>
                <a:close/>
              </a:path>
            </a:pathLst>
          </a:custGeom>
          <a:solidFill>
            <a:srgbClr val="00AF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7"/>
          <p:cNvSpPr/>
          <p:nvPr/>
        </p:nvSpPr>
        <p:spPr>
          <a:xfrm>
            <a:off x="8649461" y="3537965"/>
            <a:ext cx="576580" cy="721360"/>
          </a:xfrm>
          <a:custGeom>
            <a:rect b="b" l="l" r="r" t="t"/>
            <a:pathLst>
              <a:path extrusionOk="0" h="120000" w="120000">
                <a:moveTo>
                  <a:pt x="0" y="47915"/>
                </a:moveTo>
                <a:lnTo>
                  <a:pt x="59947" y="0"/>
                </a:lnTo>
                <a:lnTo>
                  <a:pt x="119894" y="47915"/>
                </a:lnTo>
                <a:lnTo>
                  <a:pt x="89920" y="47915"/>
                </a:lnTo>
                <a:lnTo>
                  <a:pt x="89920" y="119915"/>
                </a:lnTo>
                <a:lnTo>
                  <a:pt x="29973" y="119915"/>
                </a:lnTo>
                <a:lnTo>
                  <a:pt x="29973" y="47915"/>
                </a:lnTo>
                <a:lnTo>
                  <a:pt x="0" y="47915"/>
                </a:lnTo>
                <a:close/>
              </a:path>
            </a:pathLst>
          </a:custGeom>
          <a:noFill/>
          <a:ln cap="flat" cmpd="sng" w="259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7"/>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358" name="Google Shape;358;p17"/>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2" name="Shape 362"/>
        <p:cNvGrpSpPr/>
        <p:nvPr/>
      </p:nvGrpSpPr>
      <p:grpSpPr>
        <a:xfrm>
          <a:off x="0" y="0"/>
          <a:ext cx="0" cy="0"/>
          <a:chOff x="0" y="0"/>
          <a:chExt cx="0" cy="0"/>
        </a:xfrm>
      </p:grpSpPr>
      <p:sp>
        <p:nvSpPr>
          <p:cNvPr id="363" name="Google Shape;363;p18"/>
          <p:cNvSpPr/>
          <p:nvPr/>
        </p:nvSpPr>
        <p:spPr>
          <a:xfrm>
            <a:off x="0" y="6696455"/>
            <a:ext cx="9907905" cy="158750"/>
          </a:xfrm>
          <a:custGeom>
            <a:rect b="b" l="l" r="r" t="t"/>
            <a:pathLst>
              <a:path extrusionOk="0" h="120000" w="120000">
                <a:moveTo>
                  <a:pt x="0" y="119808"/>
                </a:moveTo>
                <a:lnTo>
                  <a:pt x="119995" y="119808"/>
                </a:lnTo>
                <a:lnTo>
                  <a:pt x="119995" y="0"/>
                </a:lnTo>
                <a:lnTo>
                  <a:pt x="0" y="0"/>
                </a:lnTo>
                <a:lnTo>
                  <a:pt x="0" y="119808"/>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8"/>
          <p:cNvSpPr/>
          <p:nvPr/>
        </p:nvSpPr>
        <p:spPr>
          <a:xfrm>
            <a:off x="166115" y="781812"/>
            <a:ext cx="9740265" cy="0"/>
          </a:xfrm>
          <a:custGeom>
            <a:rect b="b" l="l" r="r" t="t"/>
            <a:pathLst>
              <a:path extrusionOk="0" h="120000" w="120000">
                <a:moveTo>
                  <a:pt x="0" y="0"/>
                </a:moveTo>
                <a:lnTo>
                  <a:pt x="119995" y="0"/>
                </a:lnTo>
              </a:path>
            </a:pathLst>
          </a:custGeom>
          <a:noFill/>
          <a:ln cap="flat" cmpd="sng" w="952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8"/>
          <p:cNvSpPr/>
          <p:nvPr/>
        </p:nvSpPr>
        <p:spPr>
          <a:xfrm>
            <a:off x="7147559" y="260604"/>
            <a:ext cx="2485644" cy="3947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8"/>
          <p:cNvSpPr txBox="1"/>
          <p:nvPr/>
        </p:nvSpPr>
        <p:spPr>
          <a:xfrm>
            <a:off x="154025" y="311277"/>
            <a:ext cx="88773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rgbClr val="808080"/>
                </a:solidFill>
                <a:latin typeface="Arial"/>
                <a:ea typeface="Arial"/>
                <a:cs typeface="Arial"/>
                <a:sym typeface="Arial"/>
              </a:rPr>
              <a:t>Dublin</a:t>
            </a:r>
            <a:endParaRPr sz="2400">
              <a:solidFill>
                <a:schemeClr val="dk1"/>
              </a:solidFill>
              <a:latin typeface="Arial"/>
              <a:ea typeface="Arial"/>
              <a:cs typeface="Arial"/>
              <a:sym typeface="Arial"/>
            </a:endParaRPr>
          </a:p>
        </p:txBody>
      </p:sp>
      <p:sp>
        <p:nvSpPr>
          <p:cNvPr id="367" name="Google Shape;367;p18"/>
          <p:cNvSpPr txBox="1"/>
          <p:nvPr/>
        </p:nvSpPr>
        <p:spPr>
          <a:xfrm>
            <a:off x="773988" y="4749495"/>
            <a:ext cx="1802764" cy="10922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7000">
                <a:solidFill>
                  <a:schemeClr val="dk1"/>
                </a:solidFill>
                <a:latin typeface="Arial"/>
                <a:ea typeface="Arial"/>
                <a:cs typeface="Arial"/>
                <a:sym typeface="Arial"/>
              </a:rPr>
              <a:t>80%</a:t>
            </a:r>
            <a:endParaRPr sz="7000">
              <a:solidFill>
                <a:schemeClr val="dk1"/>
              </a:solidFill>
              <a:latin typeface="Arial"/>
              <a:ea typeface="Arial"/>
              <a:cs typeface="Arial"/>
              <a:sym typeface="Arial"/>
            </a:endParaRPr>
          </a:p>
        </p:txBody>
      </p:sp>
      <p:graphicFrame>
        <p:nvGraphicFramePr>
          <p:cNvPr id="368" name="Google Shape;368;p18"/>
          <p:cNvGraphicFramePr/>
          <p:nvPr/>
        </p:nvGraphicFramePr>
        <p:xfrm>
          <a:off x="130746" y="846582"/>
          <a:ext cx="3000000" cy="3000000"/>
        </p:xfrm>
        <a:graphic>
          <a:graphicData uri="http://schemas.openxmlformats.org/drawingml/2006/table">
            <a:tbl>
              <a:tblPr bandRow="1" firstRow="1">
                <a:noFill/>
                <a:tableStyleId>{17FB5336-BD19-472E-A6A8-7D4E5D69E8A9}</a:tableStyleId>
              </a:tblPr>
              <a:tblGrid>
                <a:gridCol w="2526675"/>
                <a:gridCol w="1353825"/>
                <a:gridCol w="1353825"/>
                <a:gridCol w="1353825"/>
              </a:tblGrid>
              <a:tr h="435600">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2011</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2016</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9525" lvl="0" marL="263525" marR="0" rtl="0" algn="l">
                        <a:lnSpc>
                          <a:spcPct val="100000"/>
                        </a:lnSpc>
                        <a:spcBef>
                          <a:spcPts val="0"/>
                        </a:spcBef>
                        <a:spcAft>
                          <a:spcPts val="0"/>
                        </a:spcAft>
                        <a:buNone/>
                      </a:pPr>
                      <a:r>
                        <a:rPr b="1" lang="en-US" sz="1800" u="none" cap="none" strike="noStrike">
                          <a:solidFill>
                            <a:srgbClr val="F4A70C"/>
                          </a:solidFill>
                          <a:latin typeface="Arial"/>
                          <a:ea typeface="Arial"/>
                          <a:cs typeface="Arial"/>
                          <a:sym typeface="Arial"/>
                        </a:rPr>
                        <a:t>Change</a:t>
                      </a:r>
                      <a:endParaRPr sz="1800" u="none" cap="none" strike="noStrike">
                        <a:latin typeface="Arial"/>
                        <a:ea typeface="Arial"/>
                        <a:cs typeface="Arial"/>
                        <a:sym typeface="Arial"/>
                      </a:endParaRPr>
                    </a:p>
                  </a:txBody>
                  <a:tcPr marT="749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r>
              <a:tr h="4083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Sales Per Room</a:t>
                      </a:r>
                      <a:endParaRPr sz="2000" u="none" cap="none" strike="noStrike">
                        <a:latin typeface="Arial"/>
                        <a:ea typeface="Arial"/>
                        <a:cs typeface="Arial"/>
                        <a:sym typeface="Arial"/>
                      </a:endParaRPr>
                    </a:p>
                  </a:txBody>
                  <a:tcPr marT="4507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€39k</a:t>
                      </a:r>
                      <a:endParaRPr sz="2000" u="none" cap="none" strike="noStrike">
                        <a:latin typeface="Arial"/>
                        <a:ea typeface="Arial"/>
                        <a:cs typeface="Arial"/>
                        <a:sym typeface="Arial"/>
                      </a:endParaRPr>
                    </a:p>
                  </a:txBody>
                  <a:tcPr marT="45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€65k</a:t>
                      </a:r>
                      <a:endParaRPr sz="2000" u="none" cap="none" strike="noStrike">
                        <a:latin typeface="Arial"/>
                        <a:ea typeface="Arial"/>
                        <a:cs typeface="Arial"/>
                        <a:sym typeface="Arial"/>
                      </a:endParaRPr>
                    </a:p>
                  </a:txBody>
                  <a:tcPr marT="45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Occupancy</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70.5%</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83%</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Rate</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€81</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€125</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RevPar</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€57</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€104</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Rooms Available</a:t>
                      </a:r>
                      <a:endParaRPr sz="2000" u="none" cap="none" strike="noStrike">
                        <a:latin typeface="Arial"/>
                        <a:ea typeface="Arial"/>
                        <a:cs typeface="Arial"/>
                        <a:sym typeface="Arial"/>
                      </a:endParaRPr>
                    </a:p>
                  </a:txBody>
                  <a:tcPr marT="59050"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19,427</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18,875</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4975">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Rooms Sold</a:t>
                      </a:r>
                      <a:endParaRPr sz="2000" u="none" cap="none" strike="noStrike">
                        <a:latin typeface="Arial"/>
                        <a:ea typeface="Arial"/>
                        <a:cs typeface="Arial"/>
                        <a:sym typeface="Arial"/>
                      </a:endParaRPr>
                    </a:p>
                  </a:txBody>
                  <a:tcPr marT="59050"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5.0m</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5.7m</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r>
            </a:tbl>
          </a:graphicData>
        </a:graphic>
      </p:graphicFrame>
      <p:sp>
        <p:nvSpPr>
          <p:cNvPr id="369" name="Google Shape;369;p18"/>
          <p:cNvSpPr/>
          <p:nvPr/>
        </p:nvSpPr>
        <p:spPr>
          <a:xfrm>
            <a:off x="5924550" y="1341882"/>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8"/>
          <p:cNvSpPr/>
          <p:nvPr/>
        </p:nvSpPr>
        <p:spPr>
          <a:xfrm>
            <a:off x="5924550" y="1341882"/>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8"/>
          <p:cNvSpPr/>
          <p:nvPr/>
        </p:nvSpPr>
        <p:spPr>
          <a:xfrm>
            <a:off x="5924550" y="1773173"/>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8"/>
          <p:cNvSpPr/>
          <p:nvPr/>
        </p:nvSpPr>
        <p:spPr>
          <a:xfrm>
            <a:off x="5924550" y="1773173"/>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8"/>
          <p:cNvSpPr/>
          <p:nvPr/>
        </p:nvSpPr>
        <p:spPr>
          <a:xfrm>
            <a:off x="5924550" y="2205989"/>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8"/>
          <p:cNvSpPr/>
          <p:nvPr/>
        </p:nvSpPr>
        <p:spPr>
          <a:xfrm>
            <a:off x="5924550" y="2205989"/>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8"/>
          <p:cNvSpPr/>
          <p:nvPr/>
        </p:nvSpPr>
        <p:spPr>
          <a:xfrm>
            <a:off x="5924550" y="2637282"/>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8"/>
          <p:cNvSpPr/>
          <p:nvPr/>
        </p:nvSpPr>
        <p:spPr>
          <a:xfrm>
            <a:off x="5924550" y="2637282"/>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8"/>
          <p:cNvSpPr/>
          <p:nvPr/>
        </p:nvSpPr>
        <p:spPr>
          <a:xfrm>
            <a:off x="5924550" y="3501390"/>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8"/>
          <p:cNvSpPr/>
          <p:nvPr/>
        </p:nvSpPr>
        <p:spPr>
          <a:xfrm>
            <a:off x="5924550" y="3501390"/>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8"/>
          <p:cNvSpPr/>
          <p:nvPr/>
        </p:nvSpPr>
        <p:spPr>
          <a:xfrm>
            <a:off x="2958845" y="5046726"/>
            <a:ext cx="2827020" cy="582295"/>
          </a:xfrm>
          <a:custGeom>
            <a:rect b="b" l="l" r="r" t="t"/>
            <a:pathLst>
              <a:path extrusionOk="0" h="120000" w="120000">
                <a:moveTo>
                  <a:pt x="107644" y="0"/>
                </a:moveTo>
                <a:lnTo>
                  <a:pt x="107644" y="29993"/>
                </a:lnTo>
                <a:lnTo>
                  <a:pt x="0" y="29993"/>
                </a:lnTo>
                <a:lnTo>
                  <a:pt x="0" y="89980"/>
                </a:lnTo>
                <a:lnTo>
                  <a:pt x="107644" y="89980"/>
                </a:lnTo>
                <a:lnTo>
                  <a:pt x="107644" y="119973"/>
                </a:lnTo>
                <a:lnTo>
                  <a:pt x="120000" y="59986"/>
                </a:lnTo>
                <a:lnTo>
                  <a:pt x="107644" y="0"/>
                </a:lnTo>
                <a:close/>
              </a:path>
            </a:pathLst>
          </a:custGeom>
          <a:solidFill>
            <a:srgbClr val="8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8"/>
          <p:cNvSpPr/>
          <p:nvPr/>
        </p:nvSpPr>
        <p:spPr>
          <a:xfrm>
            <a:off x="2958845" y="5046726"/>
            <a:ext cx="2827020" cy="582295"/>
          </a:xfrm>
          <a:custGeom>
            <a:rect b="b" l="l" r="r" t="t"/>
            <a:pathLst>
              <a:path extrusionOk="0" h="120000" w="120000">
                <a:moveTo>
                  <a:pt x="0" y="29993"/>
                </a:moveTo>
                <a:lnTo>
                  <a:pt x="107644" y="29993"/>
                </a:lnTo>
                <a:lnTo>
                  <a:pt x="107644" y="0"/>
                </a:lnTo>
                <a:lnTo>
                  <a:pt x="120000" y="59986"/>
                </a:lnTo>
                <a:lnTo>
                  <a:pt x="107644" y="119973"/>
                </a:lnTo>
                <a:lnTo>
                  <a:pt x="107644" y="89980"/>
                </a:lnTo>
                <a:lnTo>
                  <a:pt x="0" y="89980"/>
                </a:lnTo>
                <a:lnTo>
                  <a:pt x="0" y="29993"/>
                </a:lnTo>
                <a:close/>
              </a:path>
            </a:pathLst>
          </a:custGeom>
          <a:noFill/>
          <a:ln cap="flat" cmpd="sng" w="259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8"/>
          <p:cNvSpPr txBox="1"/>
          <p:nvPr/>
        </p:nvSpPr>
        <p:spPr>
          <a:xfrm>
            <a:off x="3159379" y="5135117"/>
            <a:ext cx="228155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rgbClr val="FFFFFF"/>
                </a:solidFill>
                <a:latin typeface="Arial"/>
                <a:ea typeface="Arial"/>
                <a:cs typeface="Arial"/>
                <a:sym typeface="Arial"/>
              </a:rPr>
              <a:t>Current Growth</a:t>
            </a:r>
            <a:endParaRPr sz="2400">
              <a:solidFill>
                <a:schemeClr val="dk1"/>
              </a:solidFill>
              <a:latin typeface="Arial"/>
              <a:ea typeface="Arial"/>
              <a:cs typeface="Arial"/>
              <a:sym typeface="Arial"/>
            </a:endParaRPr>
          </a:p>
        </p:txBody>
      </p:sp>
      <p:sp>
        <p:nvSpPr>
          <p:cNvPr id="382" name="Google Shape;382;p18"/>
          <p:cNvSpPr/>
          <p:nvPr/>
        </p:nvSpPr>
        <p:spPr>
          <a:xfrm>
            <a:off x="6067805" y="4868417"/>
            <a:ext cx="3672840" cy="864235"/>
          </a:xfrm>
          <a:custGeom>
            <a:rect b="b" l="l" r="r" t="t"/>
            <a:pathLst>
              <a:path extrusionOk="0" h="120000" w="120000">
                <a:moveTo>
                  <a:pt x="0" y="19996"/>
                </a:moveTo>
                <a:lnTo>
                  <a:pt x="239" y="13678"/>
                </a:lnTo>
                <a:lnTo>
                  <a:pt x="908" y="8189"/>
                </a:lnTo>
                <a:lnTo>
                  <a:pt x="1926" y="3859"/>
                </a:lnTo>
                <a:lnTo>
                  <a:pt x="3218" y="1019"/>
                </a:lnTo>
                <a:lnTo>
                  <a:pt x="4705" y="0"/>
                </a:lnTo>
                <a:lnTo>
                  <a:pt x="115294" y="0"/>
                </a:lnTo>
                <a:lnTo>
                  <a:pt x="116781" y="1019"/>
                </a:lnTo>
                <a:lnTo>
                  <a:pt x="118073" y="3859"/>
                </a:lnTo>
                <a:lnTo>
                  <a:pt x="119091" y="8189"/>
                </a:lnTo>
                <a:lnTo>
                  <a:pt x="119759" y="13678"/>
                </a:lnTo>
                <a:lnTo>
                  <a:pt x="120000" y="19996"/>
                </a:lnTo>
                <a:lnTo>
                  <a:pt x="120000" y="99985"/>
                </a:lnTo>
                <a:lnTo>
                  <a:pt x="119759" y="106305"/>
                </a:lnTo>
                <a:lnTo>
                  <a:pt x="119091" y="111795"/>
                </a:lnTo>
                <a:lnTo>
                  <a:pt x="118073" y="116124"/>
                </a:lnTo>
                <a:lnTo>
                  <a:pt x="116781" y="118962"/>
                </a:lnTo>
                <a:lnTo>
                  <a:pt x="115294" y="119982"/>
                </a:lnTo>
                <a:lnTo>
                  <a:pt x="4705" y="119982"/>
                </a:lnTo>
                <a:lnTo>
                  <a:pt x="3218" y="118962"/>
                </a:lnTo>
                <a:lnTo>
                  <a:pt x="1926" y="116124"/>
                </a:lnTo>
                <a:lnTo>
                  <a:pt x="908" y="111795"/>
                </a:lnTo>
                <a:lnTo>
                  <a:pt x="239" y="106305"/>
                </a:lnTo>
                <a:lnTo>
                  <a:pt x="0" y="99985"/>
                </a:lnTo>
                <a:lnTo>
                  <a:pt x="0" y="19996"/>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8"/>
          <p:cNvSpPr txBox="1"/>
          <p:nvPr/>
        </p:nvSpPr>
        <p:spPr>
          <a:xfrm>
            <a:off x="6189345" y="5096967"/>
            <a:ext cx="3027680" cy="3917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Requires 3,200 rooms</a:t>
            </a:r>
            <a:endParaRPr sz="2400">
              <a:solidFill>
                <a:schemeClr val="dk1"/>
              </a:solidFill>
              <a:latin typeface="Arial"/>
              <a:ea typeface="Arial"/>
              <a:cs typeface="Arial"/>
              <a:sym typeface="Arial"/>
            </a:endParaRPr>
          </a:p>
        </p:txBody>
      </p:sp>
      <p:sp>
        <p:nvSpPr>
          <p:cNvPr id="384" name="Google Shape;384;p18"/>
          <p:cNvSpPr/>
          <p:nvPr/>
        </p:nvSpPr>
        <p:spPr>
          <a:xfrm>
            <a:off x="5924550" y="3030473"/>
            <a:ext cx="143510" cy="365760"/>
          </a:xfrm>
          <a:custGeom>
            <a:rect b="b" l="l" r="r" t="t"/>
            <a:pathLst>
              <a:path extrusionOk="0" h="120000" w="120000">
                <a:moveTo>
                  <a:pt x="119786" y="96499"/>
                </a:moveTo>
                <a:lnTo>
                  <a:pt x="0" y="96499"/>
                </a:lnTo>
                <a:lnTo>
                  <a:pt x="59892" y="120000"/>
                </a:lnTo>
                <a:lnTo>
                  <a:pt x="119786" y="96499"/>
                </a:lnTo>
                <a:close/>
              </a:path>
              <a:path extrusionOk="0" h="120000" w="120000">
                <a:moveTo>
                  <a:pt x="89839" y="0"/>
                </a:moveTo>
                <a:lnTo>
                  <a:pt x="29946" y="0"/>
                </a:lnTo>
                <a:lnTo>
                  <a:pt x="29946" y="96499"/>
                </a:lnTo>
                <a:lnTo>
                  <a:pt x="89839" y="96499"/>
                </a:lnTo>
                <a:lnTo>
                  <a:pt x="89839" y="0"/>
                </a:lnTo>
                <a:close/>
              </a:path>
            </a:pathLst>
          </a:custGeom>
          <a:solidFill>
            <a:srgbClr val="C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8"/>
          <p:cNvSpPr/>
          <p:nvPr/>
        </p:nvSpPr>
        <p:spPr>
          <a:xfrm>
            <a:off x="5924550" y="3030473"/>
            <a:ext cx="143510" cy="365760"/>
          </a:xfrm>
          <a:custGeom>
            <a:rect b="b" l="l" r="r" t="t"/>
            <a:pathLst>
              <a:path extrusionOk="0" h="120000" w="120000">
                <a:moveTo>
                  <a:pt x="119786" y="96499"/>
                </a:moveTo>
                <a:lnTo>
                  <a:pt x="59892" y="120000"/>
                </a:lnTo>
                <a:lnTo>
                  <a:pt x="0" y="96499"/>
                </a:lnTo>
                <a:lnTo>
                  <a:pt x="29946" y="96499"/>
                </a:lnTo>
                <a:lnTo>
                  <a:pt x="29946" y="0"/>
                </a:lnTo>
                <a:lnTo>
                  <a:pt x="89839" y="0"/>
                </a:lnTo>
                <a:lnTo>
                  <a:pt x="89839" y="96499"/>
                </a:lnTo>
                <a:lnTo>
                  <a:pt x="119786" y="96499"/>
                </a:lnTo>
                <a:close/>
              </a:path>
            </a:pathLst>
          </a:custGeom>
          <a:noFill/>
          <a:ln cap="flat" cmpd="sng" w="259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8"/>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387" name="Google Shape;387;p18"/>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9"/>
          <p:cNvSpPr txBox="1"/>
          <p:nvPr>
            <p:ph type="title"/>
          </p:nvPr>
        </p:nvSpPr>
        <p:spPr>
          <a:xfrm>
            <a:off x="154025" y="311277"/>
            <a:ext cx="449580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Source of Increased Room Sales</a:t>
            </a:r>
            <a:endParaRPr/>
          </a:p>
        </p:txBody>
      </p:sp>
      <p:graphicFrame>
        <p:nvGraphicFramePr>
          <p:cNvPr id="393" name="Google Shape;393;p19"/>
          <p:cNvGraphicFramePr/>
          <p:nvPr/>
        </p:nvGraphicFramePr>
        <p:xfrm>
          <a:off x="194119" y="922400"/>
          <a:ext cx="3000000" cy="3000000"/>
        </p:xfrm>
        <a:graphic>
          <a:graphicData uri="http://schemas.openxmlformats.org/drawingml/2006/table">
            <a:tbl>
              <a:tblPr bandRow="1" firstRow="1">
                <a:noFill/>
                <a:tableStyleId>{17FB5336-BD19-472E-A6A8-7D4E5D69E8A9}</a:tableStyleId>
              </a:tblPr>
              <a:tblGrid>
                <a:gridCol w="2402850"/>
                <a:gridCol w="2402850"/>
                <a:gridCol w="2402850"/>
                <a:gridCol w="2402850"/>
              </a:tblGrid>
              <a:tr h="395600">
                <a:tc>
                  <a:txBody>
                    <a:bodyPr/>
                    <a:lstStyle/>
                    <a:p>
                      <a:pPr indent="-8889" lvl="0" marL="97790" marR="0" rtl="0" algn="l">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Dublin</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2011</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2016</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4A70C"/>
                          </a:solidFill>
                          <a:latin typeface="Arial"/>
                          <a:ea typeface="Arial"/>
                          <a:cs typeface="Arial"/>
                          <a:sym typeface="Arial"/>
                        </a:rPr>
                        <a:t>Change</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r>
              <a:tr h="395600">
                <a:tc>
                  <a:txBody>
                    <a:bodyPr/>
                    <a:lstStyle/>
                    <a:p>
                      <a:pPr indent="-8889" lvl="0" marL="97790" marR="0" rtl="0" algn="l">
                        <a:lnSpc>
                          <a:spcPct val="100000"/>
                        </a:lnSpc>
                        <a:spcBef>
                          <a:spcPts val="0"/>
                        </a:spcBef>
                        <a:spcAft>
                          <a:spcPts val="0"/>
                        </a:spcAft>
                        <a:buNone/>
                      </a:pPr>
                      <a:r>
                        <a:rPr b="1" lang="en-US" sz="2000" u="none" cap="none" strike="noStrike">
                          <a:latin typeface="Arial"/>
                          <a:ea typeface="Arial"/>
                          <a:cs typeface="Arial"/>
                          <a:sym typeface="Arial"/>
                        </a:rPr>
                        <a:t>Market Mix</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396250">
                <a:tc>
                  <a:txBody>
                    <a:bodyPr/>
                    <a:lstStyle/>
                    <a:p>
                      <a:pPr indent="-8889" lvl="0" marL="97790" marR="0" rtl="0" algn="l">
                        <a:lnSpc>
                          <a:spcPct val="100000"/>
                        </a:lnSpc>
                        <a:spcBef>
                          <a:spcPts val="0"/>
                        </a:spcBef>
                        <a:spcAft>
                          <a:spcPts val="0"/>
                        </a:spcAft>
                        <a:buNone/>
                      </a:pPr>
                      <a:r>
                        <a:rPr lang="en-US" sz="2000" u="sng" cap="none" strike="noStrike">
                          <a:latin typeface="Arial"/>
                          <a:ea typeface="Arial"/>
                          <a:cs typeface="Arial"/>
                          <a:sym typeface="Arial"/>
                        </a:rPr>
                        <a:t>Domestic</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54%</a:t>
                      </a:r>
                      <a:endParaRPr sz="2000" u="none" cap="none" strike="noStrike">
                        <a:latin typeface="Arial"/>
                        <a:ea typeface="Arial"/>
                        <a:cs typeface="Arial"/>
                        <a:sym typeface="Arial"/>
                      </a:endParaRPr>
                    </a:p>
                  </a:txBody>
                  <a:tcPr marT="3872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lang="en-US" sz="2000" u="none" cap="none" strike="noStrike">
                          <a:latin typeface="Arial"/>
                          <a:ea typeface="Arial"/>
                          <a:cs typeface="Arial"/>
                          <a:sym typeface="Arial"/>
                        </a:rPr>
                        <a:t>47%</a:t>
                      </a:r>
                      <a:endParaRPr sz="2000" u="none" cap="none" strike="noStrike">
                        <a:latin typeface="Arial"/>
                        <a:ea typeface="Arial"/>
                        <a:cs typeface="Arial"/>
                        <a:sym typeface="Arial"/>
                      </a:endParaRPr>
                    </a:p>
                  </a:txBody>
                  <a:tcPr marT="3872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560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2.7m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2.7m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solidFill>
                            <a:srgbClr val="C00000"/>
                          </a:solidFill>
                          <a:latin typeface="Arial"/>
                          <a:ea typeface="Arial"/>
                          <a:cs typeface="Arial"/>
                          <a:sym typeface="Arial"/>
                        </a:rPr>
                        <a:t>-</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560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6250">
                <a:tc>
                  <a:txBody>
                    <a:bodyPr/>
                    <a:lstStyle/>
                    <a:p>
                      <a:pPr indent="-8889" lvl="0" marL="97790" marR="0" rtl="0" algn="l">
                        <a:lnSpc>
                          <a:spcPct val="100000"/>
                        </a:lnSpc>
                        <a:spcBef>
                          <a:spcPts val="0"/>
                        </a:spcBef>
                        <a:spcAft>
                          <a:spcPts val="0"/>
                        </a:spcAft>
                        <a:buNone/>
                      </a:pPr>
                      <a:r>
                        <a:rPr lang="en-US" sz="2000" u="sng" cap="none" strike="noStrike">
                          <a:latin typeface="Arial"/>
                          <a:ea typeface="Arial"/>
                          <a:cs typeface="Arial"/>
                          <a:sym typeface="Arial"/>
                        </a:rPr>
                        <a:t>International</a:t>
                      </a:r>
                      <a:endParaRPr sz="2000" u="none" cap="none" strike="noStrike">
                        <a:latin typeface="Arial"/>
                        <a:ea typeface="Arial"/>
                        <a:cs typeface="Arial"/>
                        <a:sym typeface="Arial"/>
                      </a:endParaRPr>
                    </a:p>
                  </a:txBody>
                  <a:tcPr marT="3937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46%</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lang="en-US" sz="2000" u="none" cap="none" strike="noStrike">
                          <a:latin typeface="Arial"/>
                          <a:ea typeface="Arial"/>
                          <a:cs typeface="Arial"/>
                          <a:sym typeface="Arial"/>
                        </a:rPr>
                        <a:t>53%</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4108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2.3m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lang="en-US" sz="2000" u="none" cap="none" strike="noStrike">
                          <a:latin typeface="Arial"/>
                          <a:ea typeface="Arial"/>
                          <a:cs typeface="Arial"/>
                          <a:sym typeface="Arial"/>
                        </a:rPr>
                        <a:t>3.0m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solidFill>
                            <a:srgbClr val="C00000"/>
                          </a:solidFill>
                          <a:latin typeface="Arial"/>
                          <a:ea typeface="Arial"/>
                          <a:cs typeface="Arial"/>
                          <a:sym typeface="Arial"/>
                        </a:rPr>
                        <a:t>700k</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40830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5600">
                <a:tc>
                  <a:txBody>
                    <a:bodyPr/>
                    <a:lstStyle/>
                    <a:p>
                      <a:pPr indent="-8889" lvl="0" marL="97790" marR="0" rtl="0" algn="l">
                        <a:lnSpc>
                          <a:spcPct val="100000"/>
                        </a:lnSpc>
                        <a:spcBef>
                          <a:spcPts val="0"/>
                        </a:spcBef>
                        <a:spcAft>
                          <a:spcPts val="0"/>
                        </a:spcAft>
                        <a:buNone/>
                      </a:pPr>
                      <a:r>
                        <a:rPr b="1" lang="en-US" sz="2000" u="sng" cap="none" strike="noStrike">
                          <a:latin typeface="Arial"/>
                          <a:ea typeface="Arial"/>
                          <a:cs typeface="Arial"/>
                          <a:sym typeface="Arial"/>
                        </a:rPr>
                        <a:t>Total</a:t>
                      </a:r>
                      <a:endParaRPr sz="2000" u="none" cap="none" strike="noStrike">
                        <a:latin typeface="Arial"/>
                        <a:ea typeface="Arial"/>
                        <a:cs typeface="Arial"/>
                        <a:sym typeface="Arial"/>
                      </a:endParaRPr>
                    </a:p>
                  </a:txBody>
                  <a:tcPr marT="3937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b="1" lang="en-US" sz="2000" u="none" cap="none" strike="noStrike">
                          <a:latin typeface="Arial"/>
                          <a:ea typeface="Arial"/>
                          <a:cs typeface="Arial"/>
                          <a:sym typeface="Arial"/>
                        </a:rPr>
                        <a:t>5.0m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b="1" lang="en-US" sz="2000" u="none" cap="none" strike="noStrike">
                          <a:latin typeface="Arial"/>
                          <a:ea typeface="Arial"/>
                          <a:cs typeface="Arial"/>
                          <a:sym typeface="Arial"/>
                        </a:rPr>
                        <a:t>5.7m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b="1" lang="en-US" sz="2000" u="none" cap="none" strike="noStrike">
                          <a:solidFill>
                            <a:srgbClr val="C00000"/>
                          </a:solidFill>
                          <a:latin typeface="Arial"/>
                          <a:ea typeface="Arial"/>
                          <a:cs typeface="Arial"/>
                          <a:sym typeface="Arial"/>
                        </a:rPr>
                        <a:t>700k</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r>
            </a:tbl>
          </a:graphicData>
        </a:graphic>
      </p:graphicFrame>
      <p:sp>
        <p:nvSpPr>
          <p:cNvPr id="394" name="Google Shape;394;p19"/>
          <p:cNvSpPr/>
          <p:nvPr/>
        </p:nvSpPr>
        <p:spPr>
          <a:xfrm>
            <a:off x="3613403" y="4732261"/>
            <a:ext cx="2710815" cy="1884045"/>
          </a:xfrm>
          <a:custGeom>
            <a:rect b="b" l="l" r="r" t="t"/>
            <a:pathLst>
              <a:path extrusionOk="0" h="120000" w="120000">
                <a:moveTo>
                  <a:pt x="35311" y="116481"/>
                </a:moveTo>
                <a:lnTo>
                  <a:pt x="35266" y="116481"/>
                </a:lnTo>
                <a:lnTo>
                  <a:pt x="35266" y="117290"/>
                </a:lnTo>
                <a:lnTo>
                  <a:pt x="35356" y="117290"/>
                </a:lnTo>
                <a:lnTo>
                  <a:pt x="35311" y="116481"/>
                </a:lnTo>
                <a:close/>
              </a:path>
              <a:path extrusionOk="0" h="120000" w="120000">
                <a:moveTo>
                  <a:pt x="36120" y="116481"/>
                </a:moveTo>
                <a:lnTo>
                  <a:pt x="35879" y="116481"/>
                </a:lnTo>
                <a:lnTo>
                  <a:pt x="36025" y="117290"/>
                </a:lnTo>
                <a:lnTo>
                  <a:pt x="36070" y="117290"/>
                </a:lnTo>
                <a:lnTo>
                  <a:pt x="36120" y="116481"/>
                </a:lnTo>
                <a:close/>
              </a:path>
              <a:path extrusionOk="0" h="120000" w="120000">
                <a:moveTo>
                  <a:pt x="37262" y="116481"/>
                </a:moveTo>
                <a:lnTo>
                  <a:pt x="36356" y="116481"/>
                </a:lnTo>
                <a:lnTo>
                  <a:pt x="36452" y="117290"/>
                </a:lnTo>
                <a:lnTo>
                  <a:pt x="37211" y="117290"/>
                </a:lnTo>
                <a:lnTo>
                  <a:pt x="37262" y="116481"/>
                </a:lnTo>
                <a:close/>
              </a:path>
              <a:path extrusionOk="0" h="120000" w="120000">
                <a:moveTo>
                  <a:pt x="37498" y="116481"/>
                </a:moveTo>
                <a:lnTo>
                  <a:pt x="37402" y="116481"/>
                </a:lnTo>
                <a:lnTo>
                  <a:pt x="37447" y="117290"/>
                </a:lnTo>
                <a:lnTo>
                  <a:pt x="37498" y="116481"/>
                </a:lnTo>
                <a:close/>
              </a:path>
              <a:path extrusionOk="0" h="120000" w="120000">
                <a:moveTo>
                  <a:pt x="46763" y="116481"/>
                </a:moveTo>
                <a:lnTo>
                  <a:pt x="46718" y="116481"/>
                </a:lnTo>
                <a:lnTo>
                  <a:pt x="46718" y="117290"/>
                </a:lnTo>
                <a:lnTo>
                  <a:pt x="46763" y="116481"/>
                </a:lnTo>
                <a:close/>
              </a:path>
              <a:path extrusionOk="0" h="120000" w="120000">
                <a:moveTo>
                  <a:pt x="34979" y="114863"/>
                </a:moveTo>
                <a:lnTo>
                  <a:pt x="34788" y="114863"/>
                </a:lnTo>
                <a:lnTo>
                  <a:pt x="34743" y="115672"/>
                </a:lnTo>
                <a:lnTo>
                  <a:pt x="34833" y="115672"/>
                </a:lnTo>
                <a:lnTo>
                  <a:pt x="34788" y="116481"/>
                </a:lnTo>
                <a:lnTo>
                  <a:pt x="34929" y="116481"/>
                </a:lnTo>
                <a:lnTo>
                  <a:pt x="34929" y="115672"/>
                </a:lnTo>
                <a:lnTo>
                  <a:pt x="34979" y="114863"/>
                </a:lnTo>
                <a:close/>
              </a:path>
              <a:path extrusionOk="0" h="120000" w="120000">
                <a:moveTo>
                  <a:pt x="35215" y="115672"/>
                </a:moveTo>
                <a:lnTo>
                  <a:pt x="35024" y="115672"/>
                </a:lnTo>
                <a:lnTo>
                  <a:pt x="34979" y="116481"/>
                </a:lnTo>
                <a:lnTo>
                  <a:pt x="35266" y="116481"/>
                </a:lnTo>
                <a:lnTo>
                  <a:pt x="35215" y="115672"/>
                </a:lnTo>
                <a:close/>
              </a:path>
              <a:path extrusionOk="0" h="120000" w="120000">
                <a:moveTo>
                  <a:pt x="35597" y="115672"/>
                </a:moveTo>
                <a:lnTo>
                  <a:pt x="35451" y="115672"/>
                </a:lnTo>
                <a:lnTo>
                  <a:pt x="35451" y="116481"/>
                </a:lnTo>
                <a:lnTo>
                  <a:pt x="35547" y="116481"/>
                </a:lnTo>
                <a:lnTo>
                  <a:pt x="35597" y="115672"/>
                </a:lnTo>
                <a:close/>
              </a:path>
              <a:path extrusionOk="0" h="120000" w="120000">
                <a:moveTo>
                  <a:pt x="36548" y="115672"/>
                </a:moveTo>
                <a:lnTo>
                  <a:pt x="35693" y="115672"/>
                </a:lnTo>
                <a:lnTo>
                  <a:pt x="35693" y="116481"/>
                </a:lnTo>
                <a:lnTo>
                  <a:pt x="36593" y="116481"/>
                </a:lnTo>
                <a:lnTo>
                  <a:pt x="36548" y="115672"/>
                </a:lnTo>
                <a:close/>
              </a:path>
              <a:path extrusionOk="0" h="120000" w="120000">
                <a:moveTo>
                  <a:pt x="46335" y="115672"/>
                </a:moveTo>
                <a:lnTo>
                  <a:pt x="46144" y="115672"/>
                </a:lnTo>
                <a:lnTo>
                  <a:pt x="46099" y="116481"/>
                </a:lnTo>
                <a:lnTo>
                  <a:pt x="46335" y="116481"/>
                </a:lnTo>
                <a:lnTo>
                  <a:pt x="46335" y="115672"/>
                </a:lnTo>
                <a:close/>
              </a:path>
              <a:path extrusionOk="0" h="120000" w="120000">
                <a:moveTo>
                  <a:pt x="34552" y="114863"/>
                </a:moveTo>
                <a:lnTo>
                  <a:pt x="34501" y="114863"/>
                </a:lnTo>
                <a:lnTo>
                  <a:pt x="34552" y="115672"/>
                </a:lnTo>
                <a:lnTo>
                  <a:pt x="34597" y="115672"/>
                </a:lnTo>
                <a:lnTo>
                  <a:pt x="34552" y="114863"/>
                </a:lnTo>
                <a:close/>
              </a:path>
              <a:path extrusionOk="0" h="120000" w="120000">
                <a:moveTo>
                  <a:pt x="35451" y="114863"/>
                </a:moveTo>
                <a:lnTo>
                  <a:pt x="35266" y="114863"/>
                </a:lnTo>
                <a:lnTo>
                  <a:pt x="35170" y="115672"/>
                </a:lnTo>
                <a:lnTo>
                  <a:pt x="35406" y="115672"/>
                </a:lnTo>
                <a:lnTo>
                  <a:pt x="35451" y="114863"/>
                </a:lnTo>
                <a:close/>
              </a:path>
              <a:path extrusionOk="0" h="120000" w="120000">
                <a:moveTo>
                  <a:pt x="36216" y="114863"/>
                </a:moveTo>
                <a:lnTo>
                  <a:pt x="35597" y="114863"/>
                </a:lnTo>
                <a:lnTo>
                  <a:pt x="35547" y="115672"/>
                </a:lnTo>
                <a:lnTo>
                  <a:pt x="36216" y="115672"/>
                </a:lnTo>
                <a:lnTo>
                  <a:pt x="36216" y="114863"/>
                </a:lnTo>
                <a:close/>
              </a:path>
              <a:path extrusionOk="0" h="120000" w="120000">
                <a:moveTo>
                  <a:pt x="82456" y="114863"/>
                </a:moveTo>
                <a:lnTo>
                  <a:pt x="82265" y="114863"/>
                </a:lnTo>
                <a:lnTo>
                  <a:pt x="82316" y="115672"/>
                </a:lnTo>
                <a:lnTo>
                  <a:pt x="82406" y="115672"/>
                </a:lnTo>
                <a:lnTo>
                  <a:pt x="82456" y="114863"/>
                </a:lnTo>
                <a:close/>
              </a:path>
              <a:path extrusionOk="0" h="120000" w="120000">
                <a:moveTo>
                  <a:pt x="34220" y="114054"/>
                </a:moveTo>
                <a:lnTo>
                  <a:pt x="34125" y="114054"/>
                </a:lnTo>
                <a:lnTo>
                  <a:pt x="34125" y="114863"/>
                </a:lnTo>
                <a:lnTo>
                  <a:pt x="34170" y="114863"/>
                </a:lnTo>
                <a:lnTo>
                  <a:pt x="34220" y="114054"/>
                </a:lnTo>
                <a:close/>
              </a:path>
              <a:path extrusionOk="0" h="120000" w="120000">
                <a:moveTo>
                  <a:pt x="34884" y="114054"/>
                </a:moveTo>
                <a:lnTo>
                  <a:pt x="34361" y="114054"/>
                </a:lnTo>
                <a:lnTo>
                  <a:pt x="34361" y="114863"/>
                </a:lnTo>
                <a:lnTo>
                  <a:pt x="34833" y="114863"/>
                </a:lnTo>
                <a:lnTo>
                  <a:pt x="34884" y="114054"/>
                </a:lnTo>
                <a:close/>
              </a:path>
              <a:path extrusionOk="0" h="120000" w="120000">
                <a:moveTo>
                  <a:pt x="35974" y="114054"/>
                </a:moveTo>
                <a:lnTo>
                  <a:pt x="34884" y="114054"/>
                </a:lnTo>
                <a:lnTo>
                  <a:pt x="34884" y="114863"/>
                </a:lnTo>
                <a:lnTo>
                  <a:pt x="35879" y="114863"/>
                </a:lnTo>
                <a:lnTo>
                  <a:pt x="35974" y="114054"/>
                </a:lnTo>
                <a:close/>
              </a:path>
              <a:path extrusionOk="0" h="120000" w="120000">
                <a:moveTo>
                  <a:pt x="36216" y="114054"/>
                </a:moveTo>
                <a:lnTo>
                  <a:pt x="35974" y="114054"/>
                </a:lnTo>
                <a:lnTo>
                  <a:pt x="36025" y="114863"/>
                </a:lnTo>
                <a:lnTo>
                  <a:pt x="36261" y="114863"/>
                </a:lnTo>
                <a:lnTo>
                  <a:pt x="36216" y="114054"/>
                </a:lnTo>
                <a:close/>
              </a:path>
              <a:path extrusionOk="0" h="120000" w="120000">
                <a:moveTo>
                  <a:pt x="39162" y="114054"/>
                </a:moveTo>
                <a:lnTo>
                  <a:pt x="39111" y="114054"/>
                </a:lnTo>
                <a:lnTo>
                  <a:pt x="39162" y="114863"/>
                </a:lnTo>
                <a:lnTo>
                  <a:pt x="39162" y="114054"/>
                </a:lnTo>
                <a:close/>
              </a:path>
              <a:path extrusionOk="0" h="120000" w="120000">
                <a:moveTo>
                  <a:pt x="34170" y="113245"/>
                </a:moveTo>
                <a:lnTo>
                  <a:pt x="34029" y="113245"/>
                </a:lnTo>
                <a:lnTo>
                  <a:pt x="34029" y="114054"/>
                </a:lnTo>
                <a:lnTo>
                  <a:pt x="34170" y="114054"/>
                </a:lnTo>
                <a:lnTo>
                  <a:pt x="34170" y="113245"/>
                </a:lnTo>
                <a:close/>
              </a:path>
              <a:path extrusionOk="0" h="120000" w="120000">
                <a:moveTo>
                  <a:pt x="34220" y="112436"/>
                </a:moveTo>
                <a:lnTo>
                  <a:pt x="34170" y="113245"/>
                </a:lnTo>
                <a:lnTo>
                  <a:pt x="34220" y="114054"/>
                </a:lnTo>
                <a:lnTo>
                  <a:pt x="34220" y="112436"/>
                </a:lnTo>
                <a:close/>
              </a:path>
              <a:path extrusionOk="0" h="120000" w="120000">
                <a:moveTo>
                  <a:pt x="36025" y="113245"/>
                </a:moveTo>
                <a:lnTo>
                  <a:pt x="34456" y="113245"/>
                </a:lnTo>
                <a:lnTo>
                  <a:pt x="34456" y="114054"/>
                </a:lnTo>
                <a:lnTo>
                  <a:pt x="36025" y="114054"/>
                </a:lnTo>
                <a:lnTo>
                  <a:pt x="36025" y="113245"/>
                </a:lnTo>
                <a:close/>
              </a:path>
              <a:path extrusionOk="0" h="120000" w="120000">
                <a:moveTo>
                  <a:pt x="38780" y="113245"/>
                </a:moveTo>
                <a:lnTo>
                  <a:pt x="38780" y="114054"/>
                </a:lnTo>
                <a:lnTo>
                  <a:pt x="38830" y="114054"/>
                </a:lnTo>
                <a:lnTo>
                  <a:pt x="38780" y="113245"/>
                </a:lnTo>
                <a:close/>
              </a:path>
              <a:path extrusionOk="0" h="120000" w="120000">
                <a:moveTo>
                  <a:pt x="38920" y="113245"/>
                </a:moveTo>
                <a:lnTo>
                  <a:pt x="38875" y="113245"/>
                </a:lnTo>
                <a:lnTo>
                  <a:pt x="38875" y="114054"/>
                </a:lnTo>
                <a:lnTo>
                  <a:pt x="38920" y="114054"/>
                </a:lnTo>
                <a:lnTo>
                  <a:pt x="38920" y="113245"/>
                </a:lnTo>
                <a:close/>
              </a:path>
              <a:path extrusionOk="0" h="120000" w="120000">
                <a:moveTo>
                  <a:pt x="39162" y="113245"/>
                </a:moveTo>
                <a:lnTo>
                  <a:pt x="39162" y="114054"/>
                </a:lnTo>
                <a:lnTo>
                  <a:pt x="39207" y="114054"/>
                </a:lnTo>
                <a:lnTo>
                  <a:pt x="39162" y="113245"/>
                </a:lnTo>
                <a:close/>
              </a:path>
              <a:path extrusionOk="0" h="120000" w="120000">
                <a:moveTo>
                  <a:pt x="39494" y="113245"/>
                </a:moveTo>
                <a:lnTo>
                  <a:pt x="39353" y="113245"/>
                </a:lnTo>
                <a:lnTo>
                  <a:pt x="39257" y="114054"/>
                </a:lnTo>
                <a:lnTo>
                  <a:pt x="39494" y="114054"/>
                </a:lnTo>
                <a:lnTo>
                  <a:pt x="39494" y="113245"/>
                </a:lnTo>
                <a:close/>
              </a:path>
              <a:path extrusionOk="0" h="120000" w="120000">
                <a:moveTo>
                  <a:pt x="34170" y="111627"/>
                </a:moveTo>
                <a:lnTo>
                  <a:pt x="33933" y="111627"/>
                </a:lnTo>
                <a:lnTo>
                  <a:pt x="33978" y="112436"/>
                </a:lnTo>
                <a:lnTo>
                  <a:pt x="34029" y="113245"/>
                </a:lnTo>
                <a:lnTo>
                  <a:pt x="34074" y="112436"/>
                </a:lnTo>
                <a:lnTo>
                  <a:pt x="34125" y="112436"/>
                </a:lnTo>
                <a:lnTo>
                  <a:pt x="34170" y="111627"/>
                </a:lnTo>
                <a:close/>
              </a:path>
              <a:path extrusionOk="0" h="120000" w="120000">
                <a:moveTo>
                  <a:pt x="37070" y="110010"/>
                </a:moveTo>
                <a:lnTo>
                  <a:pt x="34361" y="110010"/>
                </a:lnTo>
                <a:lnTo>
                  <a:pt x="34361" y="110818"/>
                </a:lnTo>
                <a:lnTo>
                  <a:pt x="34310" y="111627"/>
                </a:lnTo>
                <a:lnTo>
                  <a:pt x="34310" y="113245"/>
                </a:lnTo>
                <a:lnTo>
                  <a:pt x="36070" y="113245"/>
                </a:lnTo>
                <a:lnTo>
                  <a:pt x="36120" y="112436"/>
                </a:lnTo>
                <a:lnTo>
                  <a:pt x="34361" y="112436"/>
                </a:lnTo>
                <a:lnTo>
                  <a:pt x="34361" y="111627"/>
                </a:lnTo>
                <a:lnTo>
                  <a:pt x="36688" y="111627"/>
                </a:lnTo>
                <a:lnTo>
                  <a:pt x="36784" y="110818"/>
                </a:lnTo>
                <a:lnTo>
                  <a:pt x="37070" y="110818"/>
                </a:lnTo>
                <a:lnTo>
                  <a:pt x="37070" y="110010"/>
                </a:lnTo>
                <a:close/>
              </a:path>
              <a:path extrusionOk="0" h="120000" w="120000">
                <a:moveTo>
                  <a:pt x="34265" y="111627"/>
                </a:moveTo>
                <a:lnTo>
                  <a:pt x="34170" y="111627"/>
                </a:lnTo>
                <a:lnTo>
                  <a:pt x="34170" y="112436"/>
                </a:lnTo>
                <a:lnTo>
                  <a:pt x="34265" y="112436"/>
                </a:lnTo>
                <a:lnTo>
                  <a:pt x="34265" y="111627"/>
                </a:lnTo>
                <a:close/>
              </a:path>
              <a:path extrusionOk="0" h="120000" w="120000">
                <a:moveTo>
                  <a:pt x="36497" y="111627"/>
                </a:moveTo>
                <a:lnTo>
                  <a:pt x="34406" y="111627"/>
                </a:lnTo>
                <a:lnTo>
                  <a:pt x="34406" y="112436"/>
                </a:lnTo>
                <a:lnTo>
                  <a:pt x="36452" y="112436"/>
                </a:lnTo>
                <a:lnTo>
                  <a:pt x="36497" y="111627"/>
                </a:lnTo>
                <a:close/>
              </a:path>
              <a:path extrusionOk="0" h="120000" w="120000">
                <a:moveTo>
                  <a:pt x="81124" y="111627"/>
                </a:moveTo>
                <a:lnTo>
                  <a:pt x="80843" y="111627"/>
                </a:lnTo>
                <a:lnTo>
                  <a:pt x="80843" y="112436"/>
                </a:lnTo>
                <a:lnTo>
                  <a:pt x="81124" y="112436"/>
                </a:lnTo>
                <a:lnTo>
                  <a:pt x="81124" y="111627"/>
                </a:lnTo>
                <a:close/>
              </a:path>
              <a:path extrusionOk="0" h="120000" w="120000">
                <a:moveTo>
                  <a:pt x="34029" y="110818"/>
                </a:moveTo>
                <a:lnTo>
                  <a:pt x="33933" y="110818"/>
                </a:lnTo>
                <a:lnTo>
                  <a:pt x="33883" y="111627"/>
                </a:lnTo>
                <a:lnTo>
                  <a:pt x="34029" y="111627"/>
                </a:lnTo>
                <a:lnTo>
                  <a:pt x="34029" y="110818"/>
                </a:lnTo>
                <a:close/>
              </a:path>
              <a:path extrusionOk="0" h="120000" w="120000">
                <a:moveTo>
                  <a:pt x="34220" y="110818"/>
                </a:moveTo>
                <a:lnTo>
                  <a:pt x="34074" y="110818"/>
                </a:lnTo>
                <a:lnTo>
                  <a:pt x="34125" y="111627"/>
                </a:lnTo>
                <a:lnTo>
                  <a:pt x="34220" y="111627"/>
                </a:lnTo>
                <a:lnTo>
                  <a:pt x="34220" y="110818"/>
                </a:lnTo>
                <a:close/>
              </a:path>
              <a:path extrusionOk="0" h="120000" w="120000">
                <a:moveTo>
                  <a:pt x="34265" y="110010"/>
                </a:moveTo>
                <a:lnTo>
                  <a:pt x="34220" y="110010"/>
                </a:lnTo>
                <a:lnTo>
                  <a:pt x="34220" y="110818"/>
                </a:lnTo>
                <a:lnTo>
                  <a:pt x="34310" y="110818"/>
                </a:lnTo>
                <a:lnTo>
                  <a:pt x="34265" y="110010"/>
                </a:lnTo>
                <a:close/>
              </a:path>
              <a:path extrusionOk="0" h="120000" w="120000">
                <a:moveTo>
                  <a:pt x="33933" y="109201"/>
                </a:moveTo>
                <a:lnTo>
                  <a:pt x="33883" y="109201"/>
                </a:lnTo>
                <a:lnTo>
                  <a:pt x="33883" y="110010"/>
                </a:lnTo>
                <a:lnTo>
                  <a:pt x="33933" y="110010"/>
                </a:lnTo>
                <a:lnTo>
                  <a:pt x="33933" y="109201"/>
                </a:lnTo>
                <a:close/>
              </a:path>
              <a:path extrusionOk="0" h="120000" w="120000">
                <a:moveTo>
                  <a:pt x="36593" y="108392"/>
                </a:moveTo>
                <a:lnTo>
                  <a:pt x="34552" y="108392"/>
                </a:lnTo>
                <a:lnTo>
                  <a:pt x="34552" y="109201"/>
                </a:lnTo>
                <a:lnTo>
                  <a:pt x="34074" y="109201"/>
                </a:lnTo>
                <a:lnTo>
                  <a:pt x="34074" y="110010"/>
                </a:lnTo>
                <a:lnTo>
                  <a:pt x="36784" y="110010"/>
                </a:lnTo>
                <a:lnTo>
                  <a:pt x="36548" y="109201"/>
                </a:lnTo>
                <a:lnTo>
                  <a:pt x="36593" y="108392"/>
                </a:lnTo>
                <a:close/>
              </a:path>
              <a:path extrusionOk="0" h="120000" w="120000">
                <a:moveTo>
                  <a:pt x="34310" y="108392"/>
                </a:moveTo>
                <a:lnTo>
                  <a:pt x="34220" y="108392"/>
                </a:lnTo>
                <a:lnTo>
                  <a:pt x="34265" y="109201"/>
                </a:lnTo>
                <a:lnTo>
                  <a:pt x="34310" y="108392"/>
                </a:lnTo>
                <a:close/>
              </a:path>
              <a:path extrusionOk="0" h="120000" w="120000">
                <a:moveTo>
                  <a:pt x="34456" y="107583"/>
                </a:moveTo>
                <a:lnTo>
                  <a:pt x="34220" y="107583"/>
                </a:lnTo>
                <a:lnTo>
                  <a:pt x="34265" y="108392"/>
                </a:lnTo>
                <a:lnTo>
                  <a:pt x="34406" y="108392"/>
                </a:lnTo>
                <a:lnTo>
                  <a:pt x="34361" y="109201"/>
                </a:lnTo>
                <a:lnTo>
                  <a:pt x="34406" y="109201"/>
                </a:lnTo>
                <a:lnTo>
                  <a:pt x="34456" y="108392"/>
                </a:lnTo>
                <a:lnTo>
                  <a:pt x="34456" y="107583"/>
                </a:lnTo>
                <a:close/>
              </a:path>
              <a:path extrusionOk="0" h="120000" w="120000">
                <a:moveTo>
                  <a:pt x="113917" y="108392"/>
                </a:moveTo>
                <a:lnTo>
                  <a:pt x="112730" y="108392"/>
                </a:lnTo>
                <a:lnTo>
                  <a:pt x="112730" y="109201"/>
                </a:lnTo>
                <a:lnTo>
                  <a:pt x="113917" y="109201"/>
                </a:lnTo>
                <a:lnTo>
                  <a:pt x="113917" y="108392"/>
                </a:lnTo>
                <a:close/>
              </a:path>
              <a:path extrusionOk="0" h="120000" w="120000">
                <a:moveTo>
                  <a:pt x="34552" y="107583"/>
                </a:moveTo>
                <a:lnTo>
                  <a:pt x="34456" y="107583"/>
                </a:lnTo>
                <a:lnTo>
                  <a:pt x="34501" y="108392"/>
                </a:lnTo>
                <a:lnTo>
                  <a:pt x="34552" y="108392"/>
                </a:lnTo>
                <a:lnTo>
                  <a:pt x="34552" y="107583"/>
                </a:lnTo>
                <a:close/>
              </a:path>
              <a:path extrusionOk="0" h="120000" w="120000">
                <a:moveTo>
                  <a:pt x="34788" y="107583"/>
                </a:moveTo>
                <a:lnTo>
                  <a:pt x="34597" y="107583"/>
                </a:lnTo>
                <a:lnTo>
                  <a:pt x="34597" y="108392"/>
                </a:lnTo>
                <a:lnTo>
                  <a:pt x="34788" y="108392"/>
                </a:lnTo>
                <a:lnTo>
                  <a:pt x="34788" y="107583"/>
                </a:lnTo>
                <a:close/>
              </a:path>
              <a:path extrusionOk="0" h="120000" w="120000">
                <a:moveTo>
                  <a:pt x="37115" y="107583"/>
                </a:moveTo>
                <a:lnTo>
                  <a:pt x="34833" y="107583"/>
                </a:lnTo>
                <a:lnTo>
                  <a:pt x="34833" y="108392"/>
                </a:lnTo>
                <a:lnTo>
                  <a:pt x="37115" y="108392"/>
                </a:lnTo>
                <a:lnTo>
                  <a:pt x="37115" y="107583"/>
                </a:lnTo>
                <a:close/>
              </a:path>
              <a:path extrusionOk="0" h="120000" w="120000">
                <a:moveTo>
                  <a:pt x="114108" y="107583"/>
                </a:moveTo>
                <a:lnTo>
                  <a:pt x="112966" y="107583"/>
                </a:lnTo>
                <a:lnTo>
                  <a:pt x="112921" y="108392"/>
                </a:lnTo>
                <a:lnTo>
                  <a:pt x="114108" y="108392"/>
                </a:lnTo>
                <a:lnTo>
                  <a:pt x="114108" y="107583"/>
                </a:lnTo>
                <a:close/>
              </a:path>
              <a:path extrusionOk="0" h="120000" w="120000">
                <a:moveTo>
                  <a:pt x="37262" y="106774"/>
                </a:moveTo>
                <a:lnTo>
                  <a:pt x="34743" y="106774"/>
                </a:lnTo>
                <a:lnTo>
                  <a:pt x="34743" y="107583"/>
                </a:lnTo>
                <a:lnTo>
                  <a:pt x="37262" y="107583"/>
                </a:lnTo>
                <a:lnTo>
                  <a:pt x="37262" y="106774"/>
                </a:lnTo>
                <a:close/>
              </a:path>
              <a:path extrusionOk="0" h="120000" w="120000">
                <a:moveTo>
                  <a:pt x="114344" y="106774"/>
                </a:moveTo>
                <a:lnTo>
                  <a:pt x="113489" y="106774"/>
                </a:lnTo>
                <a:lnTo>
                  <a:pt x="113444" y="107583"/>
                </a:lnTo>
                <a:lnTo>
                  <a:pt x="114344" y="107583"/>
                </a:lnTo>
                <a:lnTo>
                  <a:pt x="114344" y="106774"/>
                </a:lnTo>
                <a:close/>
              </a:path>
              <a:path extrusionOk="0" h="120000" w="120000">
                <a:moveTo>
                  <a:pt x="114726" y="106774"/>
                </a:moveTo>
                <a:lnTo>
                  <a:pt x="114344" y="106774"/>
                </a:lnTo>
                <a:lnTo>
                  <a:pt x="114394" y="107583"/>
                </a:lnTo>
                <a:lnTo>
                  <a:pt x="114726" y="107583"/>
                </a:lnTo>
                <a:lnTo>
                  <a:pt x="114726" y="106774"/>
                </a:lnTo>
                <a:close/>
              </a:path>
              <a:path extrusionOk="0" h="120000" w="120000">
                <a:moveTo>
                  <a:pt x="34501" y="105965"/>
                </a:moveTo>
                <a:lnTo>
                  <a:pt x="34361" y="105965"/>
                </a:lnTo>
                <a:lnTo>
                  <a:pt x="34361" y="106774"/>
                </a:lnTo>
                <a:lnTo>
                  <a:pt x="34552" y="106774"/>
                </a:lnTo>
                <a:lnTo>
                  <a:pt x="34501" y="105965"/>
                </a:lnTo>
                <a:close/>
              </a:path>
              <a:path extrusionOk="0" h="120000" w="120000">
                <a:moveTo>
                  <a:pt x="37357" y="105965"/>
                </a:moveTo>
                <a:lnTo>
                  <a:pt x="34788" y="105965"/>
                </a:lnTo>
                <a:lnTo>
                  <a:pt x="34788" y="106774"/>
                </a:lnTo>
                <a:lnTo>
                  <a:pt x="37357" y="106774"/>
                </a:lnTo>
                <a:lnTo>
                  <a:pt x="37357" y="105965"/>
                </a:lnTo>
                <a:close/>
              </a:path>
              <a:path extrusionOk="0" h="120000" w="120000">
                <a:moveTo>
                  <a:pt x="37784" y="105965"/>
                </a:moveTo>
                <a:lnTo>
                  <a:pt x="37593" y="105965"/>
                </a:lnTo>
                <a:lnTo>
                  <a:pt x="37593" y="106774"/>
                </a:lnTo>
                <a:lnTo>
                  <a:pt x="37784" y="106774"/>
                </a:lnTo>
                <a:lnTo>
                  <a:pt x="37784" y="105965"/>
                </a:lnTo>
                <a:close/>
              </a:path>
              <a:path extrusionOk="0" h="120000" w="120000">
                <a:moveTo>
                  <a:pt x="106501" y="105965"/>
                </a:moveTo>
                <a:lnTo>
                  <a:pt x="105647" y="105965"/>
                </a:lnTo>
                <a:lnTo>
                  <a:pt x="105742" y="106774"/>
                </a:lnTo>
                <a:lnTo>
                  <a:pt x="106501" y="106774"/>
                </a:lnTo>
                <a:lnTo>
                  <a:pt x="106501" y="105965"/>
                </a:lnTo>
                <a:close/>
              </a:path>
              <a:path extrusionOk="0" h="120000" w="120000">
                <a:moveTo>
                  <a:pt x="114012" y="105965"/>
                </a:moveTo>
                <a:lnTo>
                  <a:pt x="113967" y="106774"/>
                </a:lnTo>
                <a:lnTo>
                  <a:pt x="114012" y="106774"/>
                </a:lnTo>
                <a:lnTo>
                  <a:pt x="114012" y="105965"/>
                </a:lnTo>
                <a:close/>
              </a:path>
              <a:path extrusionOk="0" h="120000" w="120000">
                <a:moveTo>
                  <a:pt x="114867" y="105965"/>
                </a:moveTo>
                <a:lnTo>
                  <a:pt x="114012" y="105965"/>
                </a:lnTo>
                <a:lnTo>
                  <a:pt x="114063" y="106774"/>
                </a:lnTo>
                <a:lnTo>
                  <a:pt x="114771" y="106774"/>
                </a:lnTo>
                <a:lnTo>
                  <a:pt x="114867" y="105965"/>
                </a:lnTo>
                <a:close/>
              </a:path>
              <a:path extrusionOk="0" h="120000" w="120000">
                <a:moveTo>
                  <a:pt x="34692" y="105156"/>
                </a:moveTo>
                <a:lnTo>
                  <a:pt x="34501" y="105156"/>
                </a:lnTo>
                <a:lnTo>
                  <a:pt x="34552" y="105965"/>
                </a:lnTo>
                <a:lnTo>
                  <a:pt x="34647" y="105965"/>
                </a:lnTo>
                <a:lnTo>
                  <a:pt x="34692" y="105156"/>
                </a:lnTo>
                <a:close/>
              </a:path>
              <a:path extrusionOk="0" h="120000" w="120000">
                <a:moveTo>
                  <a:pt x="37357" y="105156"/>
                </a:moveTo>
                <a:lnTo>
                  <a:pt x="34833" y="105156"/>
                </a:lnTo>
                <a:lnTo>
                  <a:pt x="34833" y="105965"/>
                </a:lnTo>
                <a:lnTo>
                  <a:pt x="37307" y="105965"/>
                </a:lnTo>
                <a:lnTo>
                  <a:pt x="37357" y="105156"/>
                </a:lnTo>
                <a:close/>
              </a:path>
              <a:path extrusionOk="0" h="120000" w="120000">
                <a:moveTo>
                  <a:pt x="106647" y="105156"/>
                </a:moveTo>
                <a:lnTo>
                  <a:pt x="105551" y="105156"/>
                </a:lnTo>
                <a:lnTo>
                  <a:pt x="105602" y="105965"/>
                </a:lnTo>
                <a:lnTo>
                  <a:pt x="106647" y="105965"/>
                </a:lnTo>
                <a:lnTo>
                  <a:pt x="106647" y="105156"/>
                </a:lnTo>
                <a:close/>
              </a:path>
              <a:path extrusionOk="0" h="120000" w="120000">
                <a:moveTo>
                  <a:pt x="115108" y="105156"/>
                </a:moveTo>
                <a:lnTo>
                  <a:pt x="114248" y="105156"/>
                </a:lnTo>
                <a:lnTo>
                  <a:pt x="114203" y="105965"/>
                </a:lnTo>
                <a:lnTo>
                  <a:pt x="115058" y="105965"/>
                </a:lnTo>
                <a:lnTo>
                  <a:pt x="115108" y="105156"/>
                </a:lnTo>
                <a:close/>
              </a:path>
              <a:path extrusionOk="0" h="120000" w="120000">
                <a:moveTo>
                  <a:pt x="37357" y="104347"/>
                </a:moveTo>
                <a:lnTo>
                  <a:pt x="34501" y="104347"/>
                </a:lnTo>
                <a:lnTo>
                  <a:pt x="34456" y="105156"/>
                </a:lnTo>
                <a:lnTo>
                  <a:pt x="37307" y="105156"/>
                </a:lnTo>
                <a:lnTo>
                  <a:pt x="37357" y="104347"/>
                </a:lnTo>
                <a:close/>
              </a:path>
              <a:path extrusionOk="0" h="120000" w="120000">
                <a:moveTo>
                  <a:pt x="38307" y="103538"/>
                </a:moveTo>
                <a:lnTo>
                  <a:pt x="34647" y="103538"/>
                </a:lnTo>
                <a:lnTo>
                  <a:pt x="34597" y="104347"/>
                </a:lnTo>
                <a:lnTo>
                  <a:pt x="37402" y="104347"/>
                </a:lnTo>
                <a:lnTo>
                  <a:pt x="37402" y="105156"/>
                </a:lnTo>
                <a:lnTo>
                  <a:pt x="38212" y="105156"/>
                </a:lnTo>
                <a:lnTo>
                  <a:pt x="38257" y="104347"/>
                </a:lnTo>
                <a:lnTo>
                  <a:pt x="38307" y="103538"/>
                </a:lnTo>
                <a:close/>
              </a:path>
              <a:path extrusionOk="0" h="120000" w="120000">
                <a:moveTo>
                  <a:pt x="105506" y="104347"/>
                </a:moveTo>
                <a:lnTo>
                  <a:pt x="105456" y="105156"/>
                </a:lnTo>
                <a:lnTo>
                  <a:pt x="105602" y="105156"/>
                </a:lnTo>
                <a:lnTo>
                  <a:pt x="105506" y="104347"/>
                </a:lnTo>
                <a:close/>
              </a:path>
              <a:path extrusionOk="0" h="120000" w="120000">
                <a:moveTo>
                  <a:pt x="114586" y="104347"/>
                </a:moveTo>
                <a:lnTo>
                  <a:pt x="114439" y="104347"/>
                </a:lnTo>
                <a:lnTo>
                  <a:pt x="114394" y="105156"/>
                </a:lnTo>
                <a:lnTo>
                  <a:pt x="114586" y="105156"/>
                </a:lnTo>
                <a:lnTo>
                  <a:pt x="114586" y="104347"/>
                </a:lnTo>
                <a:close/>
              </a:path>
              <a:path extrusionOk="0" h="120000" w="120000">
                <a:moveTo>
                  <a:pt x="114962" y="104347"/>
                </a:moveTo>
                <a:lnTo>
                  <a:pt x="114917" y="105156"/>
                </a:lnTo>
                <a:lnTo>
                  <a:pt x="114962" y="105156"/>
                </a:lnTo>
                <a:lnTo>
                  <a:pt x="114962" y="104347"/>
                </a:lnTo>
                <a:close/>
              </a:path>
              <a:path extrusionOk="0" h="120000" w="120000">
                <a:moveTo>
                  <a:pt x="115772" y="104347"/>
                </a:moveTo>
                <a:lnTo>
                  <a:pt x="115390" y="104347"/>
                </a:lnTo>
                <a:lnTo>
                  <a:pt x="115345" y="105156"/>
                </a:lnTo>
                <a:lnTo>
                  <a:pt x="115772" y="105156"/>
                </a:lnTo>
                <a:lnTo>
                  <a:pt x="115772" y="104347"/>
                </a:lnTo>
                <a:close/>
              </a:path>
              <a:path extrusionOk="0" h="120000" w="120000">
                <a:moveTo>
                  <a:pt x="105270" y="103538"/>
                </a:moveTo>
                <a:lnTo>
                  <a:pt x="105219" y="103538"/>
                </a:lnTo>
                <a:lnTo>
                  <a:pt x="105219" y="104347"/>
                </a:lnTo>
                <a:lnTo>
                  <a:pt x="105270" y="104347"/>
                </a:lnTo>
                <a:lnTo>
                  <a:pt x="105270" y="103538"/>
                </a:lnTo>
                <a:close/>
              </a:path>
              <a:path extrusionOk="0" h="120000" w="120000">
                <a:moveTo>
                  <a:pt x="115963" y="103538"/>
                </a:moveTo>
                <a:lnTo>
                  <a:pt x="115058" y="103538"/>
                </a:lnTo>
                <a:lnTo>
                  <a:pt x="115108" y="104347"/>
                </a:lnTo>
                <a:lnTo>
                  <a:pt x="116008" y="104347"/>
                </a:lnTo>
                <a:lnTo>
                  <a:pt x="115963" y="103538"/>
                </a:lnTo>
                <a:close/>
              </a:path>
              <a:path extrusionOk="0" h="120000" w="120000">
                <a:moveTo>
                  <a:pt x="39921" y="101921"/>
                </a:moveTo>
                <a:lnTo>
                  <a:pt x="34501" y="101921"/>
                </a:lnTo>
                <a:lnTo>
                  <a:pt x="34552" y="102729"/>
                </a:lnTo>
                <a:lnTo>
                  <a:pt x="34597" y="103538"/>
                </a:lnTo>
                <a:lnTo>
                  <a:pt x="39302" y="103538"/>
                </a:lnTo>
                <a:lnTo>
                  <a:pt x="39539" y="102729"/>
                </a:lnTo>
                <a:lnTo>
                  <a:pt x="39825" y="102729"/>
                </a:lnTo>
                <a:lnTo>
                  <a:pt x="39921" y="101921"/>
                </a:lnTo>
                <a:close/>
              </a:path>
              <a:path extrusionOk="0" h="120000" w="120000">
                <a:moveTo>
                  <a:pt x="105270" y="102729"/>
                </a:moveTo>
                <a:lnTo>
                  <a:pt x="104888" y="102729"/>
                </a:lnTo>
                <a:lnTo>
                  <a:pt x="104933" y="103538"/>
                </a:lnTo>
                <a:lnTo>
                  <a:pt x="105174" y="103538"/>
                </a:lnTo>
                <a:lnTo>
                  <a:pt x="105270" y="102729"/>
                </a:lnTo>
                <a:close/>
              </a:path>
              <a:path extrusionOk="0" h="120000" w="120000">
                <a:moveTo>
                  <a:pt x="106361" y="102729"/>
                </a:moveTo>
                <a:lnTo>
                  <a:pt x="105742" y="102729"/>
                </a:lnTo>
                <a:lnTo>
                  <a:pt x="105793" y="103538"/>
                </a:lnTo>
                <a:lnTo>
                  <a:pt x="106170" y="103538"/>
                </a:lnTo>
                <a:lnTo>
                  <a:pt x="106361" y="102729"/>
                </a:lnTo>
                <a:close/>
              </a:path>
              <a:path extrusionOk="0" h="120000" w="120000">
                <a:moveTo>
                  <a:pt x="116390" y="102729"/>
                </a:moveTo>
                <a:lnTo>
                  <a:pt x="115198" y="102729"/>
                </a:lnTo>
                <a:lnTo>
                  <a:pt x="115198" y="103538"/>
                </a:lnTo>
                <a:lnTo>
                  <a:pt x="116340" y="103538"/>
                </a:lnTo>
                <a:lnTo>
                  <a:pt x="116390" y="102729"/>
                </a:lnTo>
                <a:close/>
              </a:path>
              <a:path extrusionOk="0" h="120000" w="120000">
                <a:moveTo>
                  <a:pt x="107215" y="101112"/>
                </a:moveTo>
                <a:lnTo>
                  <a:pt x="103842" y="101112"/>
                </a:lnTo>
                <a:lnTo>
                  <a:pt x="103893" y="101921"/>
                </a:lnTo>
                <a:lnTo>
                  <a:pt x="104033" y="102729"/>
                </a:lnTo>
                <a:lnTo>
                  <a:pt x="107120" y="102729"/>
                </a:lnTo>
                <a:lnTo>
                  <a:pt x="107120" y="101921"/>
                </a:lnTo>
                <a:lnTo>
                  <a:pt x="107215" y="101921"/>
                </a:lnTo>
                <a:lnTo>
                  <a:pt x="107215" y="101112"/>
                </a:lnTo>
                <a:close/>
              </a:path>
              <a:path extrusionOk="0" h="120000" w="120000">
                <a:moveTo>
                  <a:pt x="115676" y="101921"/>
                </a:moveTo>
                <a:lnTo>
                  <a:pt x="115249" y="101921"/>
                </a:lnTo>
                <a:lnTo>
                  <a:pt x="115249" y="102729"/>
                </a:lnTo>
                <a:lnTo>
                  <a:pt x="115676" y="102729"/>
                </a:lnTo>
                <a:lnTo>
                  <a:pt x="115676" y="101921"/>
                </a:lnTo>
                <a:close/>
              </a:path>
              <a:path extrusionOk="0" h="120000" w="120000">
                <a:moveTo>
                  <a:pt x="116390" y="101921"/>
                </a:moveTo>
                <a:lnTo>
                  <a:pt x="116295" y="101921"/>
                </a:lnTo>
                <a:lnTo>
                  <a:pt x="116244" y="102729"/>
                </a:lnTo>
                <a:lnTo>
                  <a:pt x="116435" y="102729"/>
                </a:lnTo>
                <a:lnTo>
                  <a:pt x="116390" y="101921"/>
                </a:lnTo>
                <a:close/>
              </a:path>
              <a:path extrusionOk="0" h="120000" w="120000">
                <a:moveTo>
                  <a:pt x="40016" y="101112"/>
                </a:moveTo>
                <a:lnTo>
                  <a:pt x="34743" y="101112"/>
                </a:lnTo>
                <a:lnTo>
                  <a:pt x="34743" y="101921"/>
                </a:lnTo>
                <a:lnTo>
                  <a:pt x="40061" y="101921"/>
                </a:lnTo>
                <a:lnTo>
                  <a:pt x="40016" y="101112"/>
                </a:lnTo>
                <a:close/>
              </a:path>
              <a:path extrusionOk="0" h="120000" w="120000">
                <a:moveTo>
                  <a:pt x="115249" y="101112"/>
                </a:moveTo>
                <a:lnTo>
                  <a:pt x="115153" y="101112"/>
                </a:lnTo>
                <a:lnTo>
                  <a:pt x="115108" y="101921"/>
                </a:lnTo>
                <a:lnTo>
                  <a:pt x="115249" y="101921"/>
                </a:lnTo>
                <a:lnTo>
                  <a:pt x="115249" y="101112"/>
                </a:lnTo>
                <a:close/>
              </a:path>
              <a:path extrusionOk="0" h="120000" w="120000">
                <a:moveTo>
                  <a:pt x="115485" y="101112"/>
                </a:moveTo>
                <a:lnTo>
                  <a:pt x="115440" y="101112"/>
                </a:lnTo>
                <a:lnTo>
                  <a:pt x="115440" y="101921"/>
                </a:lnTo>
                <a:lnTo>
                  <a:pt x="115485" y="101921"/>
                </a:lnTo>
                <a:lnTo>
                  <a:pt x="115485" y="101112"/>
                </a:lnTo>
                <a:close/>
              </a:path>
              <a:path extrusionOk="0" h="120000" w="120000">
                <a:moveTo>
                  <a:pt x="39876" y="100303"/>
                </a:moveTo>
                <a:lnTo>
                  <a:pt x="34884" y="100303"/>
                </a:lnTo>
                <a:lnTo>
                  <a:pt x="34884" y="101112"/>
                </a:lnTo>
                <a:lnTo>
                  <a:pt x="39825" y="101112"/>
                </a:lnTo>
                <a:lnTo>
                  <a:pt x="39876" y="100303"/>
                </a:lnTo>
                <a:close/>
              </a:path>
              <a:path extrusionOk="0" h="120000" w="120000">
                <a:moveTo>
                  <a:pt x="103555" y="100303"/>
                </a:moveTo>
                <a:lnTo>
                  <a:pt x="103370" y="100303"/>
                </a:lnTo>
                <a:lnTo>
                  <a:pt x="103370" y="101112"/>
                </a:lnTo>
                <a:lnTo>
                  <a:pt x="103555" y="101112"/>
                </a:lnTo>
                <a:lnTo>
                  <a:pt x="103555" y="100303"/>
                </a:lnTo>
                <a:close/>
              </a:path>
              <a:path extrusionOk="0" h="120000" w="120000">
                <a:moveTo>
                  <a:pt x="103702" y="100303"/>
                </a:moveTo>
                <a:lnTo>
                  <a:pt x="103651" y="100303"/>
                </a:lnTo>
                <a:lnTo>
                  <a:pt x="103651" y="101112"/>
                </a:lnTo>
                <a:lnTo>
                  <a:pt x="103702" y="101112"/>
                </a:lnTo>
                <a:lnTo>
                  <a:pt x="103702" y="100303"/>
                </a:lnTo>
                <a:close/>
              </a:path>
              <a:path extrusionOk="0" h="120000" w="120000">
                <a:moveTo>
                  <a:pt x="107406" y="100303"/>
                </a:moveTo>
                <a:lnTo>
                  <a:pt x="103702" y="100303"/>
                </a:lnTo>
                <a:lnTo>
                  <a:pt x="103702" y="101112"/>
                </a:lnTo>
                <a:lnTo>
                  <a:pt x="107311" y="101112"/>
                </a:lnTo>
                <a:lnTo>
                  <a:pt x="107406" y="100303"/>
                </a:lnTo>
                <a:close/>
              </a:path>
              <a:path extrusionOk="0" h="120000" w="120000">
                <a:moveTo>
                  <a:pt x="115153" y="100303"/>
                </a:moveTo>
                <a:lnTo>
                  <a:pt x="114822" y="100303"/>
                </a:lnTo>
                <a:lnTo>
                  <a:pt x="114962" y="101112"/>
                </a:lnTo>
                <a:lnTo>
                  <a:pt x="115153" y="101112"/>
                </a:lnTo>
                <a:lnTo>
                  <a:pt x="115153" y="100303"/>
                </a:lnTo>
                <a:close/>
              </a:path>
              <a:path extrusionOk="0" h="120000" w="120000">
                <a:moveTo>
                  <a:pt x="39443" y="98685"/>
                </a:moveTo>
                <a:lnTo>
                  <a:pt x="35170" y="98685"/>
                </a:lnTo>
                <a:lnTo>
                  <a:pt x="35170" y="99494"/>
                </a:lnTo>
                <a:lnTo>
                  <a:pt x="35075" y="99494"/>
                </a:lnTo>
                <a:lnTo>
                  <a:pt x="35024" y="100303"/>
                </a:lnTo>
                <a:lnTo>
                  <a:pt x="39494" y="100303"/>
                </a:lnTo>
                <a:lnTo>
                  <a:pt x="39443" y="99494"/>
                </a:lnTo>
                <a:lnTo>
                  <a:pt x="39443" y="98685"/>
                </a:lnTo>
                <a:close/>
              </a:path>
              <a:path extrusionOk="0" h="120000" w="120000">
                <a:moveTo>
                  <a:pt x="41011" y="99494"/>
                </a:moveTo>
                <a:lnTo>
                  <a:pt x="39876" y="99494"/>
                </a:lnTo>
                <a:lnTo>
                  <a:pt x="39966" y="100303"/>
                </a:lnTo>
                <a:lnTo>
                  <a:pt x="40921" y="100303"/>
                </a:lnTo>
                <a:lnTo>
                  <a:pt x="41011" y="99494"/>
                </a:lnTo>
                <a:close/>
              </a:path>
              <a:path extrusionOk="0" h="120000" w="120000">
                <a:moveTo>
                  <a:pt x="65107" y="99494"/>
                </a:moveTo>
                <a:lnTo>
                  <a:pt x="64730" y="99494"/>
                </a:lnTo>
                <a:lnTo>
                  <a:pt x="64730" y="100303"/>
                </a:lnTo>
                <a:lnTo>
                  <a:pt x="65107" y="100303"/>
                </a:lnTo>
                <a:lnTo>
                  <a:pt x="65107" y="99494"/>
                </a:lnTo>
                <a:close/>
              </a:path>
              <a:path extrusionOk="0" h="120000" w="120000">
                <a:moveTo>
                  <a:pt x="99423" y="97876"/>
                </a:moveTo>
                <a:lnTo>
                  <a:pt x="96050" y="97876"/>
                </a:lnTo>
                <a:lnTo>
                  <a:pt x="96050" y="98685"/>
                </a:lnTo>
                <a:lnTo>
                  <a:pt x="96000" y="99494"/>
                </a:lnTo>
                <a:lnTo>
                  <a:pt x="96050" y="100303"/>
                </a:lnTo>
                <a:lnTo>
                  <a:pt x="96950" y="100303"/>
                </a:lnTo>
                <a:lnTo>
                  <a:pt x="97096" y="99494"/>
                </a:lnTo>
                <a:lnTo>
                  <a:pt x="98760" y="99494"/>
                </a:lnTo>
                <a:lnTo>
                  <a:pt x="98805" y="98685"/>
                </a:lnTo>
                <a:lnTo>
                  <a:pt x="99373" y="98685"/>
                </a:lnTo>
                <a:lnTo>
                  <a:pt x="99423" y="97876"/>
                </a:lnTo>
                <a:close/>
              </a:path>
              <a:path extrusionOk="0" h="120000" w="120000">
                <a:moveTo>
                  <a:pt x="102414" y="99494"/>
                </a:moveTo>
                <a:lnTo>
                  <a:pt x="102369" y="99494"/>
                </a:lnTo>
                <a:lnTo>
                  <a:pt x="102369" y="100303"/>
                </a:lnTo>
                <a:lnTo>
                  <a:pt x="102414" y="100303"/>
                </a:lnTo>
                <a:lnTo>
                  <a:pt x="102414" y="99494"/>
                </a:lnTo>
                <a:close/>
              </a:path>
              <a:path extrusionOk="0" h="120000" w="120000">
                <a:moveTo>
                  <a:pt x="102701" y="99494"/>
                </a:moveTo>
                <a:lnTo>
                  <a:pt x="102465" y="99494"/>
                </a:lnTo>
                <a:lnTo>
                  <a:pt x="102465" y="100303"/>
                </a:lnTo>
                <a:lnTo>
                  <a:pt x="102656" y="100303"/>
                </a:lnTo>
                <a:lnTo>
                  <a:pt x="102701" y="99494"/>
                </a:lnTo>
                <a:close/>
              </a:path>
              <a:path extrusionOk="0" h="120000" w="120000">
                <a:moveTo>
                  <a:pt x="103274" y="99494"/>
                </a:moveTo>
                <a:lnTo>
                  <a:pt x="103128" y="99494"/>
                </a:lnTo>
                <a:lnTo>
                  <a:pt x="103128" y="100303"/>
                </a:lnTo>
                <a:lnTo>
                  <a:pt x="103274" y="100303"/>
                </a:lnTo>
                <a:lnTo>
                  <a:pt x="103274" y="99494"/>
                </a:lnTo>
                <a:close/>
              </a:path>
              <a:path extrusionOk="0" h="120000" w="120000">
                <a:moveTo>
                  <a:pt x="107502" y="99494"/>
                </a:moveTo>
                <a:lnTo>
                  <a:pt x="103370" y="99494"/>
                </a:lnTo>
                <a:lnTo>
                  <a:pt x="103460" y="100303"/>
                </a:lnTo>
                <a:lnTo>
                  <a:pt x="107457" y="100303"/>
                </a:lnTo>
                <a:lnTo>
                  <a:pt x="107502" y="99494"/>
                </a:lnTo>
                <a:close/>
              </a:path>
              <a:path extrusionOk="0" h="120000" w="120000">
                <a:moveTo>
                  <a:pt x="114676" y="99494"/>
                </a:moveTo>
                <a:lnTo>
                  <a:pt x="114586" y="99494"/>
                </a:lnTo>
                <a:lnTo>
                  <a:pt x="114631" y="100303"/>
                </a:lnTo>
                <a:lnTo>
                  <a:pt x="114676" y="100303"/>
                </a:lnTo>
                <a:lnTo>
                  <a:pt x="114676" y="99494"/>
                </a:lnTo>
                <a:close/>
              </a:path>
              <a:path extrusionOk="0" h="120000" w="120000">
                <a:moveTo>
                  <a:pt x="41298" y="98685"/>
                </a:moveTo>
                <a:lnTo>
                  <a:pt x="39494" y="98685"/>
                </a:lnTo>
                <a:lnTo>
                  <a:pt x="39494" y="99494"/>
                </a:lnTo>
                <a:lnTo>
                  <a:pt x="41253" y="99494"/>
                </a:lnTo>
                <a:lnTo>
                  <a:pt x="41298" y="98685"/>
                </a:lnTo>
                <a:close/>
              </a:path>
              <a:path extrusionOk="0" h="120000" w="120000">
                <a:moveTo>
                  <a:pt x="67485" y="98685"/>
                </a:moveTo>
                <a:lnTo>
                  <a:pt x="64348" y="98685"/>
                </a:lnTo>
                <a:lnTo>
                  <a:pt x="64348" y="99494"/>
                </a:lnTo>
                <a:lnTo>
                  <a:pt x="67345" y="99494"/>
                </a:lnTo>
                <a:lnTo>
                  <a:pt x="67485" y="98685"/>
                </a:lnTo>
                <a:close/>
              </a:path>
              <a:path extrusionOk="0" h="120000" w="120000">
                <a:moveTo>
                  <a:pt x="103128" y="98685"/>
                </a:moveTo>
                <a:lnTo>
                  <a:pt x="102229" y="98685"/>
                </a:lnTo>
                <a:lnTo>
                  <a:pt x="102274" y="99494"/>
                </a:lnTo>
                <a:lnTo>
                  <a:pt x="103083" y="99494"/>
                </a:lnTo>
                <a:lnTo>
                  <a:pt x="103128" y="98685"/>
                </a:lnTo>
                <a:close/>
              </a:path>
              <a:path extrusionOk="0" h="120000" w="120000">
                <a:moveTo>
                  <a:pt x="107693" y="98685"/>
                </a:moveTo>
                <a:lnTo>
                  <a:pt x="103274" y="98685"/>
                </a:lnTo>
                <a:lnTo>
                  <a:pt x="103274" y="99494"/>
                </a:lnTo>
                <a:lnTo>
                  <a:pt x="107693" y="99494"/>
                </a:lnTo>
                <a:lnTo>
                  <a:pt x="107693" y="98685"/>
                </a:lnTo>
                <a:close/>
              </a:path>
              <a:path extrusionOk="0" h="120000" w="120000">
                <a:moveTo>
                  <a:pt x="41725" y="97067"/>
                </a:moveTo>
                <a:lnTo>
                  <a:pt x="35170" y="97067"/>
                </a:lnTo>
                <a:lnTo>
                  <a:pt x="35215" y="97876"/>
                </a:lnTo>
                <a:lnTo>
                  <a:pt x="35266" y="98685"/>
                </a:lnTo>
                <a:lnTo>
                  <a:pt x="41489" y="98685"/>
                </a:lnTo>
                <a:lnTo>
                  <a:pt x="41489" y="97876"/>
                </a:lnTo>
                <a:lnTo>
                  <a:pt x="41680" y="97876"/>
                </a:lnTo>
                <a:lnTo>
                  <a:pt x="41725" y="97067"/>
                </a:lnTo>
                <a:close/>
              </a:path>
              <a:path extrusionOk="0" h="120000" w="120000">
                <a:moveTo>
                  <a:pt x="67912" y="97876"/>
                </a:moveTo>
                <a:lnTo>
                  <a:pt x="64399" y="97876"/>
                </a:lnTo>
                <a:lnTo>
                  <a:pt x="64399" y="98685"/>
                </a:lnTo>
                <a:lnTo>
                  <a:pt x="67721" y="98685"/>
                </a:lnTo>
                <a:lnTo>
                  <a:pt x="67912" y="97876"/>
                </a:lnTo>
                <a:close/>
              </a:path>
              <a:path extrusionOk="0" h="120000" w="120000">
                <a:moveTo>
                  <a:pt x="99946" y="97876"/>
                </a:moveTo>
                <a:lnTo>
                  <a:pt x="99423" y="97876"/>
                </a:lnTo>
                <a:lnTo>
                  <a:pt x="99659" y="98685"/>
                </a:lnTo>
                <a:lnTo>
                  <a:pt x="99851" y="98685"/>
                </a:lnTo>
                <a:lnTo>
                  <a:pt x="99946" y="97876"/>
                </a:lnTo>
                <a:close/>
              </a:path>
              <a:path extrusionOk="0" h="120000" w="120000">
                <a:moveTo>
                  <a:pt x="108025" y="97876"/>
                </a:moveTo>
                <a:lnTo>
                  <a:pt x="101891" y="97876"/>
                </a:lnTo>
                <a:lnTo>
                  <a:pt x="101942" y="98685"/>
                </a:lnTo>
                <a:lnTo>
                  <a:pt x="108025" y="98685"/>
                </a:lnTo>
                <a:lnTo>
                  <a:pt x="108025" y="97876"/>
                </a:lnTo>
                <a:close/>
              </a:path>
              <a:path extrusionOk="0" h="120000" w="120000">
                <a:moveTo>
                  <a:pt x="42203" y="96258"/>
                </a:moveTo>
                <a:lnTo>
                  <a:pt x="41821" y="96258"/>
                </a:lnTo>
                <a:lnTo>
                  <a:pt x="41821" y="97876"/>
                </a:lnTo>
                <a:lnTo>
                  <a:pt x="41917" y="97876"/>
                </a:lnTo>
                <a:lnTo>
                  <a:pt x="41967" y="97067"/>
                </a:lnTo>
                <a:lnTo>
                  <a:pt x="42108" y="97067"/>
                </a:lnTo>
                <a:lnTo>
                  <a:pt x="42203" y="96258"/>
                </a:lnTo>
                <a:close/>
              </a:path>
              <a:path extrusionOk="0" h="120000" w="120000">
                <a:moveTo>
                  <a:pt x="68295" y="97067"/>
                </a:moveTo>
                <a:lnTo>
                  <a:pt x="64208" y="97067"/>
                </a:lnTo>
                <a:lnTo>
                  <a:pt x="64303" y="97876"/>
                </a:lnTo>
                <a:lnTo>
                  <a:pt x="68199" y="97876"/>
                </a:lnTo>
                <a:lnTo>
                  <a:pt x="68295" y="97067"/>
                </a:lnTo>
                <a:close/>
              </a:path>
              <a:path extrusionOk="0" h="120000" w="120000">
                <a:moveTo>
                  <a:pt x="108165" y="97067"/>
                </a:moveTo>
                <a:lnTo>
                  <a:pt x="95904" y="97067"/>
                </a:lnTo>
                <a:lnTo>
                  <a:pt x="95955" y="97876"/>
                </a:lnTo>
                <a:lnTo>
                  <a:pt x="108165" y="97876"/>
                </a:lnTo>
                <a:lnTo>
                  <a:pt x="108165" y="97067"/>
                </a:lnTo>
                <a:close/>
              </a:path>
              <a:path extrusionOk="0" h="120000" w="120000">
                <a:moveTo>
                  <a:pt x="41776" y="96258"/>
                </a:moveTo>
                <a:lnTo>
                  <a:pt x="35266" y="96258"/>
                </a:lnTo>
                <a:lnTo>
                  <a:pt x="35266" y="97067"/>
                </a:lnTo>
                <a:lnTo>
                  <a:pt x="41776" y="97067"/>
                </a:lnTo>
                <a:lnTo>
                  <a:pt x="41776" y="96258"/>
                </a:lnTo>
                <a:close/>
              </a:path>
              <a:path extrusionOk="0" h="120000" w="120000">
                <a:moveTo>
                  <a:pt x="68486" y="96258"/>
                </a:moveTo>
                <a:lnTo>
                  <a:pt x="64061" y="96258"/>
                </a:lnTo>
                <a:lnTo>
                  <a:pt x="64112" y="97067"/>
                </a:lnTo>
                <a:lnTo>
                  <a:pt x="68435" y="97067"/>
                </a:lnTo>
                <a:lnTo>
                  <a:pt x="68486" y="96258"/>
                </a:lnTo>
                <a:close/>
              </a:path>
              <a:path extrusionOk="0" h="120000" w="120000">
                <a:moveTo>
                  <a:pt x="108261" y="96258"/>
                </a:moveTo>
                <a:lnTo>
                  <a:pt x="95808" y="96258"/>
                </a:lnTo>
                <a:lnTo>
                  <a:pt x="95808" y="97067"/>
                </a:lnTo>
                <a:lnTo>
                  <a:pt x="108216" y="97067"/>
                </a:lnTo>
                <a:lnTo>
                  <a:pt x="108261" y="96258"/>
                </a:lnTo>
                <a:close/>
              </a:path>
              <a:path extrusionOk="0" h="120000" w="120000">
                <a:moveTo>
                  <a:pt x="42439" y="95449"/>
                </a:moveTo>
                <a:lnTo>
                  <a:pt x="35215" y="95449"/>
                </a:lnTo>
                <a:lnTo>
                  <a:pt x="35215" y="96258"/>
                </a:lnTo>
                <a:lnTo>
                  <a:pt x="42394" y="96258"/>
                </a:lnTo>
                <a:lnTo>
                  <a:pt x="42439" y="95449"/>
                </a:lnTo>
                <a:close/>
              </a:path>
              <a:path extrusionOk="0" h="120000" w="120000">
                <a:moveTo>
                  <a:pt x="68767" y="95449"/>
                </a:moveTo>
                <a:lnTo>
                  <a:pt x="63921" y="95449"/>
                </a:lnTo>
                <a:lnTo>
                  <a:pt x="63971" y="96258"/>
                </a:lnTo>
                <a:lnTo>
                  <a:pt x="68626" y="96258"/>
                </a:lnTo>
                <a:lnTo>
                  <a:pt x="68767" y="95449"/>
                </a:lnTo>
                <a:close/>
              </a:path>
              <a:path extrusionOk="0" h="120000" w="120000">
                <a:moveTo>
                  <a:pt x="108356" y="95449"/>
                </a:moveTo>
                <a:lnTo>
                  <a:pt x="95713" y="95449"/>
                </a:lnTo>
                <a:lnTo>
                  <a:pt x="95763" y="96258"/>
                </a:lnTo>
                <a:lnTo>
                  <a:pt x="108312" y="96258"/>
                </a:lnTo>
                <a:lnTo>
                  <a:pt x="108356" y="95449"/>
                </a:lnTo>
                <a:close/>
              </a:path>
              <a:path extrusionOk="0" h="120000" w="120000">
                <a:moveTo>
                  <a:pt x="42726" y="93023"/>
                </a:moveTo>
                <a:lnTo>
                  <a:pt x="35502" y="93023"/>
                </a:lnTo>
                <a:lnTo>
                  <a:pt x="35502" y="93832"/>
                </a:lnTo>
                <a:lnTo>
                  <a:pt x="35451" y="94640"/>
                </a:lnTo>
                <a:lnTo>
                  <a:pt x="35356" y="94640"/>
                </a:lnTo>
                <a:lnTo>
                  <a:pt x="35356" y="95449"/>
                </a:lnTo>
                <a:lnTo>
                  <a:pt x="42676" y="95449"/>
                </a:lnTo>
                <a:lnTo>
                  <a:pt x="42676" y="94640"/>
                </a:lnTo>
                <a:lnTo>
                  <a:pt x="42631" y="93832"/>
                </a:lnTo>
                <a:lnTo>
                  <a:pt x="42676" y="93832"/>
                </a:lnTo>
                <a:lnTo>
                  <a:pt x="42726" y="93023"/>
                </a:lnTo>
                <a:close/>
              </a:path>
              <a:path extrusionOk="0" h="120000" w="120000">
                <a:moveTo>
                  <a:pt x="42726" y="94640"/>
                </a:moveTo>
                <a:lnTo>
                  <a:pt x="42676" y="94640"/>
                </a:lnTo>
                <a:lnTo>
                  <a:pt x="42676" y="95449"/>
                </a:lnTo>
                <a:lnTo>
                  <a:pt x="42726" y="94640"/>
                </a:lnTo>
                <a:close/>
              </a:path>
              <a:path extrusionOk="0" h="120000" w="120000">
                <a:moveTo>
                  <a:pt x="69054" y="94640"/>
                </a:moveTo>
                <a:lnTo>
                  <a:pt x="63449" y="94640"/>
                </a:lnTo>
                <a:lnTo>
                  <a:pt x="63589" y="95449"/>
                </a:lnTo>
                <a:lnTo>
                  <a:pt x="69054" y="95449"/>
                </a:lnTo>
                <a:lnTo>
                  <a:pt x="69054" y="94640"/>
                </a:lnTo>
                <a:close/>
              </a:path>
              <a:path extrusionOk="0" h="120000" w="120000">
                <a:moveTo>
                  <a:pt x="108312" y="94640"/>
                </a:moveTo>
                <a:lnTo>
                  <a:pt x="95527" y="94640"/>
                </a:lnTo>
                <a:lnTo>
                  <a:pt x="95527" y="95449"/>
                </a:lnTo>
                <a:lnTo>
                  <a:pt x="108312" y="95449"/>
                </a:lnTo>
                <a:lnTo>
                  <a:pt x="108312" y="94640"/>
                </a:lnTo>
                <a:close/>
              </a:path>
              <a:path extrusionOk="0" h="120000" w="120000">
                <a:moveTo>
                  <a:pt x="69149" y="93832"/>
                </a:moveTo>
                <a:lnTo>
                  <a:pt x="63398" y="93832"/>
                </a:lnTo>
                <a:lnTo>
                  <a:pt x="63398" y="94640"/>
                </a:lnTo>
                <a:lnTo>
                  <a:pt x="69149" y="94640"/>
                </a:lnTo>
                <a:lnTo>
                  <a:pt x="69149" y="93832"/>
                </a:lnTo>
                <a:close/>
              </a:path>
              <a:path extrusionOk="0" h="120000" w="120000">
                <a:moveTo>
                  <a:pt x="108216" y="93023"/>
                </a:moveTo>
                <a:lnTo>
                  <a:pt x="108165" y="93023"/>
                </a:lnTo>
                <a:lnTo>
                  <a:pt x="108165" y="93832"/>
                </a:lnTo>
                <a:lnTo>
                  <a:pt x="95286" y="93832"/>
                </a:lnTo>
                <a:lnTo>
                  <a:pt x="95432" y="94640"/>
                </a:lnTo>
                <a:lnTo>
                  <a:pt x="108216" y="94640"/>
                </a:lnTo>
                <a:lnTo>
                  <a:pt x="108216" y="93832"/>
                </a:lnTo>
                <a:lnTo>
                  <a:pt x="95336" y="93832"/>
                </a:lnTo>
                <a:lnTo>
                  <a:pt x="95336" y="93023"/>
                </a:lnTo>
                <a:lnTo>
                  <a:pt x="108216" y="93023"/>
                </a:lnTo>
                <a:close/>
              </a:path>
              <a:path extrusionOk="0" h="120000" w="120000">
                <a:moveTo>
                  <a:pt x="69149" y="93023"/>
                </a:moveTo>
                <a:lnTo>
                  <a:pt x="63302" y="93023"/>
                </a:lnTo>
                <a:lnTo>
                  <a:pt x="63302" y="93832"/>
                </a:lnTo>
                <a:lnTo>
                  <a:pt x="69099" y="93832"/>
                </a:lnTo>
                <a:lnTo>
                  <a:pt x="69149" y="93023"/>
                </a:lnTo>
                <a:close/>
              </a:path>
              <a:path extrusionOk="0" h="120000" w="120000">
                <a:moveTo>
                  <a:pt x="95196" y="93023"/>
                </a:moveTo>
                <a:lnTo>
                  <a:pt x="95145" y="93023"/>
                </a:lnTo>
                <a:lnTo>
                  <a:pt x="95145" y="93832"/>
                </a:lnTo>
                <a:lnTo>
                  <a:pt x="95196" y="93832"/>
                </a:lnTo>
                <a:lnTo>
                  <a:pt x="95196" y="93023"/>
                </a:lnTo>
                <a:close/>
              </a:path>
              <a:path extrusionOk="0" h="120000" w="120000">
                <a:moveTo>
                  <a:pt x="108165" y="93023"/>
                </a:moveTo>
                <a:lnTo>
                  <a:pt x="95477" y="93023"/>
                </a:lnTo>
                <a:lnTo>
                  <a:pt x="95572" y="93832"/>
                </a:lnTo>
                <a:lnTo>
                  <a:pt x="108165" y="93832"/>
                </a:lnTo>
                <a:lnTo>
                  <a:pt x="108165" y="93023"/>
                </a:lnTo>
                <a:close/>
              </a:path>
              <a:path extrusionOk="0" h="120000" w="120000">
                <a:moveTo>
                  <a:pt x="43963" y="91405"/>
                </a:moveTo>
                <a:lnTo>
                  <a:pt x="35547" y="91405"/>
                </a:lnTo>
                <a:lnTo>
                  <a:pt x="35547" y="93023"/>
                </a:lnTo>
                <a:lnTo>
                  <a:pt x="43007" y="93023"/>
                </a:lnTo>
                <a:lnTo>
                  <a:pt x="43153" y="92214"/>
                </a:lnTo>
                <a:lnTo>
                  <a:pt x="43772" y="92214"/>
                </a:lnTo>
                <a:lnTo>
                  <a:pt x="43963" y="91405"/>
                </a:lnTo>
                <a:close/>
              </a:path>
              <a:path extrusionOk="0" h="120000" w="120000">
                <a:moveTo>
                  <a:pt x="69959" y="90596"/>
                </a:moveTo>
                <a:lnTo>
                  <a:pt x="63111" y="90596"/>
                </a:lnTo>
                <a:lnTo>
                  <a:pt x="63162" y="91405"/>
                </a:lnTo>
                <a:lnTo>
                  <a:pt x="63162" y="92214"/>
                </a:lnTo>
                <a:lnTo>
                  <a:pt x="63207" y="93023"/>
                </a:lnTo>
                <a:lnTo>
                  <a:pt x="69863" y="93023"/>
                </a:lnTo>
                <a:lnTo>
                  <a:pt x="69908" y="92214"/>
                </a:lnTo>
                <a:lnTo>
                  <a:pt x="69959" y="92214"/>
                </a:lnTo>
                <a:lnTo>
                  <a:pt x="70004" y="91405"/>
                </a:lnTo>
                <a:lnTo>
                  <a:pt x="69959" y="91405"/>
                </a:lnTo>
                <a:lnTo>
                  <a:pt x="69959" y="90596"/>
                </a:lnTo>
                <a:close/>
              </a:path>
              <a:path extrusionOk="0" h="120000" w="120000">
                <a:moveTo>
                  <a:pt x="73950" y="91405"/>
                </a:moveTo>
                <a:lnTo>
                  <a:pt x="72618" y="91405"/>
                </a:lnTo>
                <a:lnTo>
                  <a:pt x="72669" y="92214"/>
                </a:lnTo>
                <a:lnTo>
                  <a:pt x="72713" y="93023"/>
                </a:lnTo>
                <a:lnTo>
                  <a:pt x="73804" y="93023"/>
                </a:lnTo>
                <a:lnTo>
                  <a:pt x="73855" y="92214"/>
                </a:lnTo>
                <a:lnTo>
                  <a:pt x="73950" y="92214"/>
                </a:lnTo>
                <a:lnTo>
                  <a:pt x="73950" y="91405"/>
                </a:lnTo>
                <a:close/>
              </a:path>
              <a:path extrusionOk="0" h="120000" w="120000">
                <a:moveTo>
                  <a:pt x="107884" y="92214"/>
                </a:moveTo>
                <a:lnTo>
                  <a:pt x="95336" y="92214"/>
                </a:lnTo>
                <a:lnTo>
                  <a:pt x="95336" y="93023"/>
                </a:lnTo>
                <a:lnTo>
                  <a:pt x="107884" y="93023"/>
                </a:lnTo>
                <a:lnTo>
                  <a:pt x="107884" y="92214"/>
                </a:lnTo>
                <a:close/>
              </a:path>
              <a:path extrusionOk="0" h="120000" w="120000">
                <a:moveTo>
                  <a:pt x="95527" y="90596"/>
                </a:moveTo>
                <a:lnTo>
                  <a:pt x="95477" y="90596"/>
                </a:lnTo>
                <a:lnTo>
                  <a:pt x="95432" y="91405"/>
                </a:lnTo>
                <a:lnTo>
                  <a:pt x="95432" y="92214"/>
                </a:lnTo>
                <a:lnTo>
                  <a:pt x="107457" y="92214"/>
                </a:lnTo>
                <a:lnTo>
                  <a:pt x="107457" y="91405"/>
                </a:lnTo>
                <a:lnTo>
                  <a:pt x="95572" y="91405"/>
                </a:lnTo>
                <a:lnTo>
                  <a:pt x="95527" y="90596"/>
                </a:lnTo>
                <a:close/>
              </a:path>
              <a:path extrusionOk="0" h="120000" w="120000">
                <a:moveTo>
                  <a:pt x="44958" y="90596"/>
                </a:moveTo>
                <a:lnTo>
                  <a:pt x="35643" y="90596"/>
                </a:lnTo>
                <a:lnTo>
                  <a:pt x="35643" y="91405"/>
                </a:lnTo>
                <a:lnTo>
                  <a:pt x="44913" y="91405"/>
                </a:lnTo>
                <a:lnTo>
                  <a:pt x="44958" y="90596"/>
                </a:lnTo>
                <a:close/>
              </a:path>
              <a:path extrusionOk="0" h="120000" w="120000">
                <a:moveTo>
                  <a:pt x="70004" y="90596"/>
                </a:moveTo>
                <a:lnTo>
                  <a:pt x="69959" y="90596"/>
                </a:lnTo>
                <a:lnTo>
                  <a:pt x="69959" y="91405"/>
                </a:lnTo>
                <a:lnTo>
                  <a:pt x="70004" y="91405"/>
                </a:lnTo>
                <a:lnTo>
                  <a:pt x="70004" y="90596"/>
                </a:lnTo>
                <a:close/>
              </a:path>
              <a:path extrusionOk="0" h="120000" w="120000">
                <a:moveTo>
                  <a:pt x="74091" y="90596"/>
                </a:moveTo>
                <a:lnTo>
                  <a:pt x="72522" y="90596"/>
                </a:lnTo>
                <a:lnTo>
                  <a:pt x="72522" y="91405"/>
                </a:lnTo>
                <a:lnTo>
                  <a:pt x="74046" y="91405"/>
                </a:lnTo>
                <a:lnTo>
                  <a:pt x="74091" y="90596"/>
                </a:lnTo>
                <a:close/>
              </a:path>
              <a:path extrusionOk="0" h="120000" w="120000">
                <a:moveTo>
                  <a:pt x="107024" y="90596"/>
                </a:moveTo>
                <a:lnTo>
                  <a:pt x="95713" y="90596"/>
                </a:lnTo>
                <a:lnTo>
                  <a:pt x="95623" y="91405"/>
                </a:lnTo>
                <a:lnTo>
                  <a:pt x="107075" y="91405"/>
                </a:lnTo>
                <a:lnTo>
                  <a:pt x="107024" y="90596"/>
                </a:lnTo>
                <a:close/>
              </a:path>
              <a:path extrusionOk="0" h="120000" w="120000">
                <a:moveTo>
                  <a:pt x="107215" y="90596"/>
                </a:moveTo>
                <a:lnTo>
                  <a:pt x="107170" y="90596"/>
                </a:lnTo>
                <a:lnTo>
                  <a:pt x="107170" y="91405"/>
                </a:lnTo>
                <a:lnTo>
                  <a:pt x="107266" y="91405"/>
                </a:lnTo>
                <a:lnTo>
                  <a:pt x="107215" y="90596"/>
                </a:lnTo>
                <a:close/>
              </a:path>
              <a:path extrusionOk="0" h="120000" w="120000">
                <a:moveTo>
                  <a:pt x="112680" y="90596"/>
                </a:moveTo>
                <a:lnTo>
                  <a:pt x="112590" y="90596"/>
                </a:lnTo>
                <a:lnTo>
                  <a:pt x="112590" y="91405"/>
                </a:lnTo>
                <a:lnTo>
                  <a:pt x="112730" y="91405"/>
                </a:lnTo>
                <a:lnTo>
                  <a:pt x="112680" y="90596"/>
                </a:lnTo>
                <a:close/>
              </a:path>
              <a:path extrusionOk="0" h="120000" w="120000">
                <a:moveTo>
                  <a:pt x="45194" y="89787"/>
                </a:moveTo>
                <a:lnTo>
                  <a:pt x="35643" y="89787"/>
                </a:lnTo>
                <a:lnTo>
                  <a:pt x="35693" y="90596"/>
                </a:lnTo>
                <a:lnTo>
                  <a:pt x="45194" y="90596"/>
                </a:lnTo>
                <a:lnTo>
                  <a:pt x="45194" y="89787"/>
                </a:lnTo>
                <a:close/>
              </a:path>
              <a:path extrusionOk="0" h="120000" w="120000">
                <a:moveTo>
                  <a:pt x="69813" y="89787"/>
                </a:moveTo>
                <a:lnTo>
                  <a:pt x="62830" y="89787"/>
                </a:lnTo>
                <a:lnTo>
                  <a:pt x="62971" y="90596"/>
                </a:lnTo>
                <a:lnTo>
                  <a:pt x="69863" y="90596"/>
                </a:lnTo>
                <a:lnTo>
                  <a:pt x="69813" y="89787"/>
                </a:lnTo>
                <a:close/>
              </a:path>
              <a:path extrusionOk="0" h="120000" w="120000">
                <a:moveTo>
                  <a:pt x="74186" y="89787"/>
                </a:moveTo>
                <a:lnTo>
                  <a:pt x="72713" y="89787"/>
                </a:lnTo>
                <a:lnTo>
                  <a:pt x="72713" y="90596"/>
                </a:lnTo>
                <a:lnTo>
                  <a:pt x="74186" y="90596"/>
                </a:lnTo>
                <a:lnTo>
                  <a:pt x="74186" y="89787"/>
                </a:lnTo>
                <a:close/>
              </a:path>
              <a:path extrusionOk="0" h="120000" w="120000">
                <a:moveTo>
                  <a:pt x="76565" y="89787"/>
                </a:moveTo>
                <a:lnTo>
                  <a:pt x="76418" y="89787"/>
                </a:lnTo>
                <a:lnTo>
                  <a:pt x="76418" y="90596"/>
                </a:lnTo>
                <a:lnTo>
                  <a:pt x="76565" y="90596"/>
                </a:lnTo>
                <a:lnTo>
                  <a:pt x="76565" y="89787"/>
                </a:lnTo>
                <a:close/>
              </a:path>
              <a:path extrusionOk="0" h="120000" w="120000">
                <a:moveTo>
                  <a:pt x="106884" y="89787"/>
                </a:moveTo>
                <a:lnTo>
                  <a:pt x="96331" y="89787"/>
                </a:lnTo>
                <a:lnTo>
                  <a:pt x="96146" y="90596"/>
                </a:lnTo>
                <a:lnTo>
                  <a:pt x="106934" y="90596"/>
                </a:lnTo>
                <a:lnTo>
                  <a:pt x="106884" y="89787"/>
                </a:lnTo>
                <a:close/>
              </a:path>
              <a:path extrusionOk="0" h="120000" w="120000">
                <a:moveTo>
                  <a:pt x="112208" y="89787"/>
                </a:moveTo>
                <a:lnTo>
                  <a:pt x="111921" y="89787"/>
                </a:lnTo>
                <a:lnTo>
                  <a:pt x="111971" y="90596"/>
                </a:lnTo>
                <a:lnTo>
                  <a:pt x="112208" y="90596"/>
                </a:lnTo>
                <a:lnTo>
                  <a:pt x="112208" y="89787"/>
                </a:lnTo>
                <a:close/>
              </a:path>
              <a:path extrusionOk="0" h="120000" w="120000">
                <a:moveTo>
                  <a:pt x="112826" y="89787"/>
                </a:moveTo>
                <a:lnTo>
                  <a:pt x="112730" y="89787"/>
                </a:lnTo>
                <a:lnTo>
                  <a:pt x="112730" y="90596"/>
                </a:lnTo>
                <a:lnTo>
                  <a:pt x="112871" y="90596"/>
                </a:lnTo>
                <a:lnTo>
                  <a:pt x="112826" y="89787"/>
                </a:lnTo>
                <a:close/>
              </a:path>
              <a:path extrusionOk="0" h="120000" w="120000">
                <a:moveTo>
                  <a:pt x="45481" y="88978"/>
                </a:moveTo>
                <a:lnTo>
                  <a:pt x="35693" y="88978"/>
                </a:lnTo>
                <a:lnTo>
                  <a:pt x="35693" y="89787"/>
                </a:lnTo>
                <a:lnTo>
                  <a:pt x="45436" y="89787"/>
                </a:lnTo>
                <a:lnTo>
                  <a:pt x="45481" y="88978"/>
                </a:lnTo>
                <a:close/>
              </a:path>
              <a:path extrusionOk="0" h="120000" w="120000">
                <a:moveTo>
                  <a:pt x="69768" y="88978"/>
                </a:moveTo>
                <a:lnTo>
                  <a:pt x="62493" y="88978"/>
                </a:lnTo>
                <a:lnTo>
                  <a:pt x="62684" y="89787"/>
                </a:lnTo>
                <a:lnTo>
                  <a:pt x="69768" y="89787"/>
                </a:lnTo>
                <a:lnTo>
                  <a:pt x="69768" y="88978"/>
                </a:lnTo>
                <a:close/>
              </a:path>
              <a:path extrusionOk="0" h="120000" w="120000">
                <a:moveTo>
                  <a:pt x="74378" y="88978"/>
                </a:moveTo>
                <a:lnTo>
                  <a:pt x="72905" y="88978"/>
                </a:lnTo>
                <a:lnTo>
                  <a:pt x="72905" y="89787"/>
                </a:lnTo>
                <a:lnTo>
                  <a:pt x="74327" y="89787"/>
                </a:lnTo>
                <a:lnTo>
                  <a:pt x="74378" y="88978"/>
                </a:lnTo>
                <a:close/>
              </a:path>
              <a:path extrusionOk="0" h="120000" w="120000">
                <a:moveTo>
                  <a:pt x="106501" y="88978"/>
                </a:moveTo>
                <a:lnTo>
                  <a:pt x="97568" y="88978"/>
                </a:lnTo>
                <a:lnTo>
                  <a:pt x="97523" y="89787"/>
                </a:lnTo>
                <a:lnTo>
                  <a:pt x="106501" y="89787"/>
                </a:lnTo>
                <a:lnTo>
                  <a:pt x="106501" y="88978"/>
                </a:lnTo>
                <a:close/>
              </a:path>
              <a:path extrusionOk="0" h="120000" w="120000">
                <a:moveTo>
                  <a:pt x="45531" y="88169"/>
                </a:moveTo>
                <a:lnTo>
                  <a:pt x="35597" y="88169"/>
                </a:lnTo>
                <a:lnTo>
                  <a:pt x="35597" y="88978"/>
                </a:lnTo>
                <a:lnTo>
                  <a:pt x="45531" y="88978"/>
                </a:lnTo>
                <a:lnTo>
                  <a:pt x="45531" y="88169"/>
                </a:lnTo>
                <a:close/>
              </a:path>
              <a:path extrusionOk="0" h="120000" w="120000">
                <a:moveTo>
                  <a:pt x="70290" y="88169"/>
                </a:moveTo>
                <a:lnTo>
                  <a:pt x="62403" y="88169"/>
                </a:lnTo>
                <a:lnTo>
                  <a:pt x="62448" y="88978"/>
                </a:lnTo>
                <a:lnTo>
                  <a:pt x="70290" y="88978"/>
                </a:lnTo>
                <a:lnTo>
                  <a:pt x="70290" y="88169"/>
                </a:lnTo>
                <a:close/>
              </a:path>
              <a:path extrusionOk="0" h="120000" w="120000">
                <a:moveTo>
                  <a:pt x="74473" y="88169"/>
                </a:moveTo>
                <a:lnTo>
                  <a:pt x="72809" y="88169"/>
                </a:lnTo>
                <a:lnTo>
                  <a:pt x="72854" y="88978"/>
                </a:lnTo>
                <a:lnTo>
                  <a:pt x="74473" y="88978"/>
                </a:lnTo>
                <a:lnTo>
                  <a:pt x="74473" y="88169"/>
                </a:lnTo>
                <a:close/>
              </a:path>
              <a:path extrusionOk="0" h="120000" w="120000">
                <a:moveTo>
                  <a:pt x="105978" y="88169"/>
                </a:moveTo>
                <a:lnTo>
                  <a:pt x="97995" y="88169"/>
                </a:lnTo>
                <a:lnTo>
                  <a:pt x="97995" y="88978"/>
                </a:lnTo>
                <a:lnTo>
                  <a:pt x="105978" y="88978"/>
                </a:lnTo>
                <a:lnTo>
                  <a:pt x="105978" y="88169"/>
                </a:lnTo>
                <a:close/>
              </a:path>
              <a:path extrusionOk="0" h="120000" w="120000">
                <a:moveTo>
                  <a:pt x="113394" y="88169"/>
                </a:moveTo>
                <a:lnTo>
                  <a:pt x="113349" y="88169"/>
                </a:lnTo>
                <a:lnTo>
                  <a:pt x="113394" y="88978"/>
                </a:lnTo>
                <a:lnTo>
                  <a:pt x="113444" y="88978"/>
                </a:lnTo>
                <a:lnTo>
                  <a:pt x="113394" y="88169"/>
                </a:lnTo>
                <a:close/>
              </a:path>
              <a:path extrusionOk="0" h="120000" w="120000">
                <a:moveTo>
                  <a:pt x="9933" y="87360"/>
                </a:moveTo>
                <a:lnTo>
                  <a:pt x="9838" y="87360"/>
                </a:lnTo>
                <a:lnTo>
                  <a:pt x="9838" y="88169"/>
                </a:lnTo>
                <a:lnTo>
                  <a:pt x="9933" y="88169"/>
                </a:lnTo>
                <a:lnTo>
                  <a:pt x="9933" y="87360"/>
                </a:lnTo>
                <a:close/>
              </a:path>
              <a:path extrusionOk="0" h="120000" w="120000">
                <a:moveTo>
                  <a:pt x="45717" y="87360"/>
                </a:moveTo>
                <a:lnTo>
                  <a:pt x="35266" y="87360"/>
                </a:lnTo>
                <a:lnTo>
                  <a:pt x="35266" y="88169"/>
                </a:lnTo>
                <a:lnTo>
                  <a:pt x="45717" y="88169"/>
                </a:lnTo>
                <a:lnTo>
                  <a:pt x="45717" y="87360"/>
                </a:lnTo>
                <a:close/>
              </a:path>
              <a:path extrusionOk="0" h="120000" w="120000">
                <a:moveTo>
                  <a:pt x="70667" y="87360"/>
                </a:moveTo>
                <a:lnTo>
                  <a:pt x="62257" y="87360"/>
                </a:lnTo>
                <a:lnTo>
                  <a:pt x="62257" y="88169"/>
                </a:lnTo>
                <a:lnTo>
                  <a:pt x="70577" y="88169"/>
                </a:lnTo>
                <a:lnTo>
                  <a:pt x="70667" y="87360"/>
                </a:lnTo>
                <a:close/>
              </a:path>
              <a:path extrusionOk="0" h="120000" w="120000">
                <a:moveTo>
                  <a:pt x="74518" y="87360"/>
                </a:moveTo>
                <a:lnTo>
                  <a:pt x="72758" y="87360"/>
                </a:lnTo>
                <a:lnTo>
                  <a:pt x="72758" y="88169"/>
                </a:lnTo>
                <a:lnTo>
                  <a:pt x="74518" y="88169"/>
                </a:lnTo>
                <a:lnTo>
                  <a:pt x="74518" y="87360"/>
                </a:lnTo>
                <a:close/>
              </a:path>
              <a:path extrusionOk="0" h="120000" w="120000">
                <a:moveTo>
                  <a:pt x="103747" y="87360"/>
                </a:moveTo>
                <a:lnTo>
                  <a:pt x="98141" y="87360"/>
                </a:lnTo>
                <a:lnTo>
                  <a:pt x="98141" y="88169"/>
                </a:lnTo>
                <a:lnTo>
                  <a:pt x="103938" y="88169"/>
                </a:lnTo>
                <a:lnTo>
                  <a:pt x="103747" y="87360"/>
                </a:lnTo>
                <a:close/>
              </a:path>
              <a:path extrusionOk="0" h="120000" w="120000">
                <a:moveTo>
                  <a:pt x="105933" y="87360"/>
                </a:moveTo>
                <a:lnTo>
                  <a:pt x="104174" y="87360"/>
                </a:lnTo>
                <a:lnTo>
                  <a:pt x="104129" y="88169"/>
                </a:lnTo>
                <a:lnTo>
                  <a:pt x="105933" y="88169"/>
                </a:lnTo>
                <a:lnTo>
                  <a:pt x="105933" y="87360"/>
                </a:lnTo>
                <a:close/>
              </a:path>
              <a:path extrusionOk="0" h="120000" w="120000">
                <a:moveTo>
                  <a:pt x="113203" y="87360"/>
                </a:moveTo>
                <a:lnTo>
                  <a:pt x="113158" y="87360"/>
                </a:lnTo>
                <a:lnTo>
                  <a:pt x="113113" y="88169"/>
                </a:lnTo>
                <a:lnTo>
                  <a:pt x="113203" y="88169"/>
                </a:lnTo>
                <a:lnTo>
                  <a:pt x="113203" y="87360"/>
                </a:lnTo>
                <a:close/>
              </a:path>
              <a:path extrusionOk="0" h="120000" w="120000">
                <a:moveTo>
                  <a:pt x="116435" y="87360"/>
                </a:moveTo>
                <a:lnTo>
                  <a:pt x="116154" y="87360"/>
                </a:lnTo>
                <a:lnTo>
                  <a:pt x="116104" y="88169"/>
                </a:lnTo>
                <a:lnTo>
                  <a:pt x="116486" y="88169"/>
                </a:lnTo>
                <a:lnTo>
                  <a:pt x="116435" y="87360"/>
                </a:lnTo>
                <a:close/>
              </a:path>
              <a:path extrusionOk="0" h="120000" w="120000">
                <a:moveTo>
                  <a:pt x="45813" y="85743"/>
                </a:moveTo>
                <a:lnTo>
                  <a:pt x="33978" y="85743"/>
                </a:lnTo>
                <a:lnTo>
                  <a:pt x="34029" y="86552"/>
                </a:lnTo>
                <a:lnTo>
                  <a:pt x="34647" y="86552"/>
                </a:lnTo>
                <a:lnTo>
                  <a:pt x="34743" y="87360"/>
                </a:lnTo>
                <a:lnTo>
                  <a:pt x="45768" y="87360"/>
                </a:lnTo>
                <a:lnTo>
                  <a:pt x="45813" y="86552"/>
                </a:lnTo>
                <a:lnTo>
                  <a:pt x="45813" y="85743"/>
                </a:lnTo>
                <a:close/>
              </a:path>
              <a:path extrusionOk="0" h="120000" w="120000">
                <a:moveTo>
                  <a:pt x="71381" y="86552"/>
                </a:moveTo>
                <a:lnTo>
                  <a:pt x="62307" y="86552"/>
                </a:lnTo>
                <a:lnTo>
                  <a:pt x="62307" y="87360"/>
                </a:lnTo>
                <a:lnTo>
                  <a:pt x="71432" y="87360"/>
                </a:lnTo>
                <a:lnTo>
                  <a:pt x="71381" y="86552"/>
                </a:lnTo>
                <a:close/>
              </a:path>
              <a:path extrusionOk="0" h="120000" w="120000">
                <a:moveTo>
                  <a:pt x="74664" y="86552"/>
                </a:moveTo>
                <a:lnTo>
                  <a:pt x="72905" y="86552"/>
                </a:lnTo>
                <a:lnTo>
                  <a:pt x="72905" y="87360"/>
                </a:lnTo>
                <a:lnTo>
                  <a:pt x="74664" y="87360"/>
                </a:lnTo>
                <a:lnTo>
                  <a:pt x="74664" y="86552"/>
                </a:lnTo>
                <a:close/>
              </a:path>
              <a:path extrusionOk="0" h="120000" w="120000">
                <a:moveTo>
                  <a:pt x="103224" y="86552"/>
                </a:moveTo>
                <a:lnTo>
                  <a:pt x="98614" y="86552"/>
                </a:lnTo>
                <a:lnTo>
                  <a:pt x="98614" y="87360"/>
                </a:lnTo>
                <a:lnTo>
                  <a:pt x="103274" y="87360"/>
                </a:lnTo>
                <a:lnTo>
                  <a:pt x="103224" y="86552"/>
                </a:lnTo>
                <a:close/>
              </a:path>
              <a:path extrusionOk="0" h="120000" w="120000">
                <a:moveTo>
                  <a:pt x="103842" y="86552"/>
                </a:moveTo>
                <a:lnTo>
                  <a:pt x="103797" y="86552"/>
                </a:lnTo>
                <a:lnTo>
                  <a:pt x="103797" y="87360"/>
                </a:lnTo>
                <a:lnTo>
                  <a:pt x="103842" y="87360"/>
                </a:lnTo>
                <a:lnTo>
                  <a:pt x="103842" y="86552"/>
                </a:lnTo>
                <a:close/>
              </a:path>
              <a:path extrusionOk="0" h="120000" w="120000">
                <a:moveTo>
                  <a:pt x="105124" y="84934"/>
                </a:moveTo>
                <a:lnTo>
                  <a:pt x="104416" y="84934"/>
                </a:lnTo>
                <a:lnTo>
                  <a:pt x="104460" y="85743"/>
                </a:lnTo>
                <a:lnTo>
                  <a:pt x="104416" y="86552"/>
                </a:lnTo>
                <a:lnTo>
                  <a:pt x="104365" y="87360"/>
                </a:lnTo>
                <a:lnTo>
                  <a:pt x="105742" y="87360"/>
                </a:lnTo>
                <a:lnTo>
                  <a:pt x="105697" y="86552"/>
                </a:lnTo>
                <a:lnTo>
                  <a:pt x="105647" y="86552"/>
                </a:lnTo>
                <a:lnTo>
                  <a:pt x="105647" y="85743"/>
                </a:lnTo>
                <a:lnTo>
                  <a:pt x="105174" y="85743"/>
                </a:lnTo>
                <a:lnTo>
                  <a:pt x="105124" y="84934"/>
                </a:lnTo>
                <a:close/>
              </a:path>
              <a:path extrusionOk="0" h="120000" w="120000">
                <a:moveTo>
                  <a:pt x="112966" y="86552"/>
                </a:moveTo>
                <a:lnTo>
                  <a:pt x="112871" y="86552"/>
                </a:lnTo>
                <a:lnTo>
                  <a:pt x="112871" y="87360"/>
                </a:lnTo>
                <a:lnTo>
                  <a:pt x="113017" y="87360"/>
                </a:lnTo>
                <a:lnTo>
                  <a:pt x="112966" y="86552"/>
                </a:lnTo>
                <a:close/>
              </a:path>
              <a:path extrusionOk="0" h="120000" w="120000">
                <a:moveTo>
                  <a:pt x="116862" y="86552"/>
                </a:moveTo>
                <a:lnTo>
                  <a:pt x="116677" y="86552"/>
                </a:lnTo>
                <a:lnTo>
                  <a:pt x="116677" y="87360"/>
                </a:lnTo>
                <a:lnTo>
                  <a:pt x="116862" y="87360"/>
                </a:lnTo>
                <a:lnTo>
                  <a:pt x="116862" y="86552"/>
                </a:lnTo>
                <a:close/>
              </a:path>
              <a:path extrusionOk="0" h="120000" w="120000">
                <a:moveTo>
                  <a:pt x="71668" y="84934"/>
                </a:moveTo>
                <a:lnTo>
                  <a:pt x="62543" y="84934"/>
                </a:lnTo>
                <a:lnTo>
                  <a:pt x="62493" y="85743"/>
                </a:lnTo>
                <a:lnTo>
                  <a:pt x="62403" y="85743"/>
                </a:lnTo>
                <a:lnTo>
                  <a:pt x="62352" y="86552"/>
                </a:lnTo>
                <a:lnTo>
                  <a:pt x="71623" y="86552"/>
                </a:lnTo>
                <a:lnTo>
                  <a:pt x="71668" y="85743"/>
                </a:lnTo>
                <a:lnTo>
                  <a:pt x="71668" y="84934"/>
                </a:lnTo>
                <a:close/>
              </a:path>
              <a:path extrusionOk="0" h="120000" w="120000">
                <a:moveTo>
                  <a:pt x="73709" y="85743"/>
                </a:moveTo>
                <a:lnTo>
                  <a:pt x="73619" y="86552"/>
                </a:lnTo>
                <a:lnTo>
                  <a:pt x="73759" y="86552"/>
                </a:lnTo>
                <a:lnTo>
                  <a:pt x="73709" y="85743"/>
                </a:lnTo>
                <a:close/>
              </a:path>
              <a:path extrusionOk="0" h="120000" w="120000">
                <a:moveTo>
                  <a:pt x="74850" y="85743"/>
                </a:moveTo>
                <a:lnTo>
                  <a:pt x="73759" y="85743"/>
                </a:lnTo>
                <a:lnTo>
                  <a:pt x="73759" y="86552"/>
                </a:lnTo>
                <a:lnTo>
                  <a:pt x="74850" y="86552"/>
                </a:lnTo>
                <a:lnTo>
                  <a:pt x="74850" y="85743"/>
                </a:lnTo>
                <a:close/>
              </a:path>
              <a:path extrusionOk="0" h="120000" w="120000">
                <a:moveTo>
                  <a:pt x="98900" y="85743"/>
                </a:moveTo>
                <a:lnTo>
                  <a:pt x="98900" y="86552"/>
                </a:lnTo>
                <a:lnTo>
                  <a:pt x="98945" y="86552"/>
                </a:lnTo>
                <a:lnTo>
                  <a:pt x="98900" y="85743"/>
                </a:lnTo>
                <a:close/>
              </a:path>
              <a:path extrusionOk="0" h="120000" w="120000">
                <a:moveTo>
                  <a:pt x="100087" y="85743"/>
                </a:moveTo>
                <a:lnTo>
                  <a:pt x="99041" y="85743"/>
                </a:lnTo>
                <a:lnTo>
                  <a:pt x="99041" y="86552"/>
                </a:lnTo>
                <a:lnTo>
                  <a:pt x="100087" y="86552"/>
                </a:lnTo>
                <a:lnTo>
                  <a:pt x="100087" y="85743"/>
                </a:lnTo>
                <a:close/>
              </a:path>
              <a:path extrusionOk="0" h="120000" w="120000">
                <a:moveTo>
                  <a:pt x="100137" y="85743"/>
                </a:moveTo>
                <a:lnTo>
                  <a:pt x="100087" y="85743"/>
                </a:lnTo>
                <a:lnTo>
                  <a:pt x="100087" y="86552"/>
                </a:lnTo>
                <a:lnTo>
                  <a:pt x="100137" y="86552"/>
                </a:lnTo>
                <a:lnTo>
                  <a:pt x="100137" y="85743"/>
                </a:lnTo>
                <a:close/>
              </a:path>
              <a:path extrusionOk="0" h="120000" w="120000">
                <a:moveTo>
                  <a:pt x="102656" y="84934"/>
                </a:moveTo>
                <a:lnTo>
                  <a:pt x="100609" y="84934"/>
                </a:lnTo>
                <a:lnTo>
                  <a:pt x="100609" y="85743"/>
                </a:lnTo>
                <a:lnTo>
                  <a:pt x="100137" y="85743"/>
                </a:lnTo>
                <a:lnTo>
                  <a:pt x="100137" y="86552"/>
                </a:lnTo>
                <a:lnTo>
                  <a:pt x="102656" y="86552"/>
                </a:lnTo>
                <a:lnTo>
                  <a:pt x="102605" y="85743"/>
                </a:lnTo>
                <a:lnTo>
                  <a:pt x="102656" y="84934"/>
                </a:lnTo>
                <a:close/>
              </a:path>
              <a:path extrusionOk="0" h="120000" w="120000">
                <a:moveTo>
                  <a:pt x="112775" y="85743"/>
                </a:moveTo>
                <a:lnTo>
                  <a:pt x="112590" y="85743"/>
                </a:lnTo>
                <a:lnTo>
                  <a:pt x="112590" y="86552"/>
                </a:lnTo>
                <a:lnTo>
                  <a:pt x="112775" y="86552"/>
                </a:lnTo>
                <a:lnTo>
                  <a:pt x="112775" y="85743"/>
                </a:lnTo>
                <a:close/>
              </a:path>
              <a:path extrusionOk="0" h="120000" w="120000">
                <a:moveTo>
                  <a:pt x="113113" y="85743"/>
                </a:moveTo>
                <a:lnTo>
                  <a:pt x="113062" y="85743"/>
                </a:lnTo>
                <a:lnTo>
                  <a:pt x="113113" y="86552"/>
                </a:lnTo>
                <a:lnTo>
                  <a:pt x="113113" y="85743"/>
                </a:lnTo>
                <a:close/>
              </a:path>
              <a:path extrusionOk="0" h="120000" w="120000">
                <a:moveTo>
                  <a:pt x="2754" y="84934"/>
                </a:moveTo>
                <a:lnTo>
                  <a:pt x="2563" y="84934"/>
                </a:lnTo>
                <a:lnTo>
                  <a:pt x="2614" y="85743"/>
                </a:lnTo>
                <a:lnTo>
                  <a:pt x="2754" y="85743"/>
                </a:lnTo>
                <a:lnTo>
                  <a:pt x="2754" y="84934"/>
                </a:lnTo>
                <a:close/>
              </a:path>
              <a:path extrusionOk="0" h="120000" w="120000">
                <a:moveTo>
                  <a:pt x="45768" y="84934"/>
                </a:moveTo>
                <a:lnTo>
                  <a:pt x="33697" y="84934"/>
                </a:lnTo>
                <a:lnTo>
                  <a:pt x="33697" y="85743"/>
                </a:lnTo>
                <a:lnTo>
                  <a:pt x="45768" y="85743"/>
                </a:lnTo>
                <a:lnTo>
                  <a:pt x="45768" y="84934"/>
                </a:lnTo>
                <a:close/>
              </a:path>
              <a:path extrusionOk="0" h="120000" w="120000">
                <a:moveTo>
                  <a:pt x="74709" y="84934"/>
                </a:moveTo>
                <a:lnTo>
                  <a:pt x="74046" y="84934"/>
                </a:lnTo>
                <a:lnTo>
                  <a:pt x="74046" y="85743"/>
                </a:lnTo>
                <a:lnTo>
                  <a:pt x="74754" y="85743"/>
                </a:lnTo>
                <a:lnTo>
                  <a:pt x="74709" y="84934"/>
                </a:lnTo>
                <a:close/>
              </a:path>
              <a:path extrusionOk="0" h="120000" w="120000">
                <a:moveTo>
                  <a:pt x="99423" y="84934"/>
                </a:moveTo>
                <a:lnTo>
                  <a:pt x="99423" y="85743"/>
                </a:lnTo>
                <a:lnTo>
                  <a:pt x="99468" y="85743"/>
                </a:lnTo>
                <a:lnTo>
                  <a:pt x="99423" y="84934"/>
                </a:lnTo>
                <a:close/>
              </a:path>
              <a:path extrusionOk="0" h="120000" w="120000">
                <a:moveTo>
                  <a:pt x="99806" y="84934"/>
                </a:moveTo>
                <a:lnTo>
                  <a:pt x="99659" y="84934"/>
                </a:lnTo>
                <a:lnTo>
                  <a:pt x="99614" y="85743"/>
                </a:lnTo>
                <a:lnTo>
                  <a:pt x="99851" y="85743"/>
                </a:lnTo>
                <a:lnTo>
                  <a:pt x="99806" y="84934"/>
                </a:lnTo>
                <a:close/>
              </a:path>
              <a:path extrusionOk="0" h="120000" w="120000">
                <a:moveTo>
                  <a:pt x="102892" y="84934"/>
                </a:moveTo>
                <a:lnTo>
                  <a:pt x="102796" y="84934"/>
                </a:lnTo>
                <a:lnTo>
                  <a:pt x="102796" y="85743"/>
                </a:lnTo>
                <a:lnTo>
                  <a:pt x="102892" y="85743"/>
                </a:lnTo>
                <a:lnTo>
                  <a:pt x="102892" y="84934"/>
                </a:lnTo>
                <a:close/>
              </a:path>
              <a:path extrusionOk="0" h="120000" w="120000">
                <a:moveTo>
                  <a:pt x="45813" y="84125"/>
                </a:moveTo>
                <a:lnTo>
                  <a:pt x="33551" y="84125"/>
                </a:lnTo>
                <a:lnTo>
                  <a:pt x="33602" y="84934"/>
                </a:lnTo>
                <a:lnTo>
                  <a:pt x="45863" y="84934"/>
                </a:lnTo>
                <a:lnTo>
                  <a:pt x="45813" y="84125"/>
                </a:lnTo>
                <a:close/>
              </a:path>
              <a:path extrusionOk="0" h="120000" w="120000">
                <a:moveTo>
                  <a:pt x="46099" y="84125"/>
                </a:moveTo>
                <a:lnTo>
                  <a:pt x="45959" y="84125"/>
                </a:lnTo>
                <a:lnTo>
                  <a:pt x="45959" y="84934"/>
                </a:lnTo>
                <a:lnTo>
                  <a:pt x="46054" y="84934"/>
                </a:lnTo>
                <a:lnTo>
                  <a:pt x="46099" y="84125"/>
                </a:lnTo>
                <a:close/>
              </a:path>
              <a:path extrusionOk="0" h="120000" w="120000">
                <a:moveTo>
                  <a:pt x="71623" y="82507"/>
                </a:moveTo>
                <a:lnTo>
                  <a:pt x="62875" y="82507"/>
                </a:lnTo>
                <a:lnTo>
                  <a:pt x="62875" y="83316"/>
                </a:lnTo>
                <a:lnTo>
                  <a:pt x="62926" y="83316"/>
                </a:lnTo>
                <a:lnTo>
                  <a:pt x="62926" y="84125"/>
                </a:lnTo>
                <a:lnTo>
                  <a:pt x="62684" y="84125"/>
                </a:lnTo>
                <a:lnTo>
                  <a:pt x="62639" y="84934"/>
                </a:lnTo>
                <a:lnTo>
                  <a:pt x="71623" y="84934"/>
                </a:lnTo>
                <a:lnTo>
                  <a:pt x="71623" y="82507"/>
                </a:lnTo>
                <a:close/>
              </a:path>
              <a:path extrusionOk="0" h="120000" w="120000">
                <a:moveTo>
                  <a:pt x="73141" y="84125"/>
                </a:moveTo>
                <a:lnTo>
                  <a:pt x="73096" y="84125"/>
                </a:lnTo>
                <a:lnTo>
                  <a:pt x="73096" y="84934"/>
                </a:lnTo>
                <a:lnTo>
                  <a:pt x="73141" y="84934"/>
                </a:lnTo>
                <a:lnTo>
                  <a:pt x="73141" y="84125"/>
                </a:lnTo>
                <a:close/>
              </a:path>
              <a:path extrusionOk="0" h="120000" w="120000">
                <a:moveTo>
                  <a:pt x="74569" y="84125"/>
                </a:moveTo>
                <a:lnTo>
                  <a:pt x="74327" y="84125"/>
                </a:lnTo>
                <a:lnTo>
                  <a:pt x="74378" y="84934"/>
                </a:lnTo>
                <a:lnTo>
                  <a:pt x="74664" y="84934"/>
                </a:lnTo>
                <a:lnTo>
                  <a:pt x="74569" y="84125"/>
                </a:lnTo>
                <a:close/>
              </a:path>
              <a:path extrusionOk="0" h="120000" w="120000">
                <a:moveTo>
                  <a:pt x="102847" y="84125"/>
                </a:moveTo>
                <a:lnTo>
                  <a:pt x="100846" y="84125"/>
                </a:lnTo>
                <a:lnTo>
                  <a:pt x="100756" y="84934"/>
                </a:lnTo>
                <a:lnTo>
                  <a:pt x="102796" y="84934"/>
                </a:lnTo>
                <a:lnTo>
                  <a:pt x="102847" y="84125"/>
                </a:lnTo>
                <a:close/>
              </a:path>
              <a:path extrusionOk="0" h="120000" w="120000">
                <a:moveTo>
                  <a:pt x="105028" y="84125"/>
                </a:moveTo>
                <a:lnTo>
                  <a:pt x="104505" y="84125"/>
                </a:lnTo>
                <a:lnTo>
                  <a:pt x="104505" y="84934"/>
                </a:lnTo>
                <a:lnTo>
                  <a:pt x="105079" y="84934"/>
                </a:lnTo>
                <a:lnTo>
                  <a:pt x="105028" y="84125"/>
                </a:lnTo>
                <a:close/>
              </a:path>
              <a:path extrusionOk="0" h="120000" w="120000">
                <a:moveTo>
                  <a:pt x="46290" y="83316"/>
                </a:moveTo>
                <a:lnTo>
                  <a:pt x="33360" y="83316"/>
                </a:lnTo>
                <a:lnTo>
                  <a:pt x="33360" y="84125"/>
                </a:lnTo>
                <a:lnTo>
                  <a:pt x="46290" y="84125"/>
                </a:lnTo>
                <a:lnTo>
                  <a:pt x="46290" y="83316"/>
                </a:lnTo>
                <a:close/>
              </a:path>
              <a:path extrusionOk="0" h="120000" w="120000">
                <a:moveTo>
                  <a:pt x="72573" y="83316"/>
                </a:moveTo>
                <a:lnTo>
                  <a:pt x="72522" y="83316"/>
                </a:lnTo>
                <a:lnTo>
                  <a:pt x="72522" y="84125"/>
                </a:lnTo>
                <a:lnTo>
                  <a:pt x="72573" y="84125"/>
                </a:lnTo>
                <a:lnTo>
                  <a:pt x="72573" y="83316"/>
                </a:lnTo>
                <a:close/>
              </a:path>
              <a:path extrusionOk="0" h="120000" w="120000">
                <a:moveTo>
                  <a:pt x="100846" y="83316"/>
                </a:moveTo>
                <a:lnTo>
                  <a:pt x="100756" y="83316"/>
                </a:lnTo>
                <a:lnTo>
                  <a:pt x="100756" y="84125"/>
                </a:lnTo>
                <a:lnTo>
                  <a:pt x="100846" y="84125"/>
                </a:lnTo>
                <a:lnTo>
                  <a:pt x="100846" y="83316"/>
                </a:lnTo>
                <a:close/>
              </a:path>
              <a:path extrusionOk="0" h="120000" w="120000">
                <a:moveTo>
                  <a:pt x="101132" y="83316"/>
                </a:moveTo>
                <a:lnTo>
                  <a:pt x="100846" y="83316"/>
                </a:lnTo>
                <a:lnTo>
                  <a:pt x="100896" y="84125"/>
                </a:lnTo>
                <a:lnTo>
                  <a:pt x="101132" y="84125"/>
                </a:lnTo>
                <a:lnTo>
                  <a:pt x="101132" y="83316"/>
                </a:lnTo>
                <a:close/>
              </a:path>
              <a:path extrusionOk="0" h="120000" w="120000">
                <a:moveTo>
                  <a:pt x="101706" y="83316"/>
                </a:moveTo>
                <a:lnTo>
                  <a:pt x="101515" y="83316"/>
                </a:lnTo>
                <a:lnTo>
                  <a:pt x="101560" y="84125"/>
                </a:lnTo>
                <a:lnTo>
                  <a:pt x="101751" y="84125"/>
                </a:lnTo>
                <a:lnTo>
                  <a:pt x="101706" y="83316"/>
                </a:lnTo>
                <a:close/>
              </a:path>
              <a:path extrusionOk="0" h="120000" w="120000">
                <a:moveTo>
                  <a:pt x="104888" y="83316"/>
                </a:moveTo>
                <a:lnTo>
                  <a:pt x="104601" y="83316"/>
                </a:lnTo>
                <a:lnTo>
                  <a:pt x="104601" y="84125"/>
                </a:lnTo>
                <a:lnTo>
                  <a:pt x="104888" y="84125"/>
                </a:lnTo>
                <a:lnTo>
                  <a:pt x="104888" y="83316"/>
                </a:lnTo>
                <a:close/>
              </a:path>
              <a:path extrusionOk="0" h="120000" w="120000">
                <a:moveTo>
                  <a:pt x="110498" y="83316"/>
                </a:moveTo>
                <a:lnTo>
                  <a:pt x="110498" y="84125"/>
                </a:lnTo>
                <a:lnTo>
                  <a:pt x="110588" y="84125"/>
                </a:lnTo>
                <a:lnTo>
                  <a:pt x="110498" y="83316"/>
                </a:lnTo>
                <a:close/>
              </a:path>
              <a:path extrusionOk="0" h="120000" w="120000">
                <a:moveTo>
                  <a:pt x="112680" y="83316"/>
                </a:moveTo>
                <a:lnTo>
                  <a:pt x="112635" y="83316"/>
                </a:lnTo>
                <a:lnTo>
                  <a:pt x="112680" y="84125"/>
                </a:lnTo>
                <a:lnTo>
                  <a:pt x="112680" y="83316"/>
                </a:lnTo>
                <a:close/>
              </a:path>
              <a:path extrusionOk="0" h="120000" w="120000">
                <a:moveTo>
                  <a:pt x="46667" y="82507"/>
                </a:moveTo>
                <a:lnTo>
                  <a:pt x="33079" y="82507"/>
                </a:lnTo>
                <a:lnTo>
                  <a:pt x="33219" y="83316"/>
                </a:lnTo>
                <a:lnTo>
                  <a:pt x="46622" y="83316"/>
                </a:lnTo>
                <a:lnTo>
                  <a:pt x="46667" y="82507"/>
                </a:lnTo>
                <a:close/>
              </a:path>
              <a:path extrusionOk="0" h="120000" w="120000">
                <a:moveTo>
                  <a:pt x="92817" y="82507"/>
                </a:moveTo>
                <a:lnTo>
                  <a:pt x="92767" y="82507"/>
                </a:lnTo>
                <a:lnTo>
                  <a:pt x="92767" y="83316"/>
                </a:lnTo>
                <a:lnTo>
                  <a:pt x="92817" y="83316"/>
                </a:lnTo>
                <a:lnTo>
                  <a:pt x="92817" y="82507"/>
                </a:lnTo>
                <a:close/>
              </a:path>
              <a:path extrusionOk="0" h="120000" w="120000">
                <a:moveTo>
                  <a:pt x="98091" y="82507"/>
                </a:moveTo>
                <a:lnTo>
                  <a:pt x="98046" y="82507"/>
                </a:lnTo>
                <a:lnTo>
                  <a:pt x="98046" y="83316"/>
                </a:lnTo>
                <a:lnTo>
                  <a:pt x="98091" y="83316"/>
                </a:lnTo>
                <a:lnTo>
                  <a:pt x="98091" y="82507"/>
                </a:lnTo>
                <a:close/>
              </a:path>
              <a:path extrusionOk="0" h="120000" w="120000">
                <a:moveTo>
                  <a:pt x="98518" y="82507"/>
                </a:moveTo>
                <a:lnTo>
                  <a:pt x="98518" y="83316"/>
                </a:lnTo>
                <a:lnTo>
                  <a:pt x="98569" y="83316"/>
                </a:lnTo>
                <a:lnTo>
                  <a:pt x="98518" y="82507"/>
                </a:lnTo>
                <a:close/>
              </a:path>
              <a:path extrusionOk="0" h="120000" w="120000">
                <a:moveTo>
                  <a:pt x="107361" y="82507"/>
                </a:moveTo>
                <a:lnTo>
                  <a:pt x="107120" y="82507"/>
                </a:lnTo>
                <a:lnTo>
                  <a:pt x="107170" y="83316"/>
                </a:lnTo>
                <a:lnTo>
                  <a:pt x="107406" y="83316"/>
                </a:lnTo>
                <a:lnTo>
                  <a:pt x="107361" y="82507"/>
                </a:lnTo>
                <a:close/>
              </a:path>
              <a:path extrusionOk="0" h="120000" w="120000">
                <a:moveTo>
                  <a:pt x="111066" y="82507"/>
                </a:moveTo>
                <a:lnTo>
                  <a:pt x="110926" y="82507"/>
                </a:lnTo>
                <a:lnTo>
                  <a:pt x="110971" y="83316"/>
                </a:lnTo>
                <a:lnTo>
                  <a:pt x="111111" y="83316"/>
                </a:lnTo>
                <a:lnTo>
                  <a:pt x="111066" y="82507"/>
                </a:lnTo>
                <a:close/>
              </a:path>
              <a:path extrusionOk="0" h="120000" w="120000">
                <a:moveTo>
                  <a:pt x="111111" y="82507"/>
                </a:moveTo>
                <a:lnTo>
                  <a:pt x="111111" y="83316"/>
                </a:lnTo>
                <a:lnTo>
                  <a:pt x="111162" y="83316"/>
                </a:lnTo>
                <a:lnTo>
                  <a:pt x="111111" y="82507"/>
                </a:lnTo>
                <a:close/>
              </a:path>
              <a:path extrusionOk="0" h="120000" w="120000">
                <a:moveTo>
                  <a:pt x="46954" y="81698"/>
                </a:moveTo>
                <a:lnTo>
                  <a:pt x="32933" y="81698"/>
                </a:lnTo>
                <a:lnTo>
                  <a:pt x="32983" y="82507"/>
                </a:lnTo>
                <a:lnTo>
                  <a:pt x="46909" y="82507"/>
                </a:lnTo>
                <a:lnTo>
                  <a:pt x="46954" y="81698"/>
                </a:lnTo>
                <a:close/>
              </a:path>
              <a:path extrusionOk="0" h="120000" w="120000">
                <a:moveTo>
                  <a:pt x="71336" y="81698"/>
                </a:moveTo>
                <a:lnTo>
                  <a:pt x="62735" y="81698"/>
                </a:lnTo>
                <a:lnTo>
                  <a:pt x="62735" y="82507"/>
                </a:lnTo>
                <a:lnTo>
                  <a:pt x="71336" y="82507"/>
                </a:lnTo>
                <a:lnTo>
                  <a:pt x="71336" y="81698"/>
                </a:lnTo>
                <a:close/>
              </a:path>
              <a:path extrusionOk="0" h="120000" w="120000">
                <a:moveTo>
                  <a:pt x="99187" y="81698"/>
                </a:moveTo>
                <a:lnTo>
                  <a:pt x="98805" y="81698"/>
                </a:lnTo>
                <a:lnTo>
                  <a:pt x="98760" y="82507"/>
                </a:lnTo>
                <a:lnTo>
                  <a:pt x="99137" y="82507"/>
                </a:lnTo>
                <a:lnTo>
                  <a:pt x="99187" y="81698"/>
                </a:lnTo>
                <a:close/>
              </a:path>
              <a:path extrusionOk="0" h="120000" w="120000">
                <a:moveTo>
                  <a:pt x="104888" y="81698"/>
                </a:moveTo>
                <a:lnTo>
                  <a:pt x="104792" y="81698"/>
                </a:lnTo>
                <a:lnTo>
                  <a:pt x="104792" y="82507"/>
                </a:lnTo>
                <a:lnTo>
                  <a:pt x="104888" y="81698"/>
                </a:lnTo>
                <a:close/>
              </a:path>
              <a:path extrusionOk="0" h="120000" w="120000">
                <a:moveTo>
                  <a:pt x="106934" y="81698"/>
                </a:moveTo>
                <a:lnTo>
                  <a:pt x="106220" y="81698"/>
                </a:lnTo>
                <a:lnTo>
                  <a:pt x="106220" y="82507"/>
                </a:lnTo>
                <a:lnTo>
                  <a:pt x="106934" y="82507"/>
                </a:lnTo>
                <a:lnTo>
                  <a:pt x="106934" y="81698"/>
                </a:lnTo>
                <a:close/>
              </a:path>
              <a:path extrusionOk="0" h="120000" w="120000">
                <a:moveTo>
                  <a:pt x="107311" y="81698"/>
                </a:moveTo>
                <a:lnTo>
                  <a:pt x="107266" y="81698"/>
                </a:lnTo>
                <a:lnTo>
                  <a:pt x="107215" y="82507"/>
                </a:lnTo>
                <a:lnTo>
                  <a:pt x="107311" y="82507"/>
                </a:lnTo>
                <a:lnTo>
                  <a:pt x="107311" y="81698"/>
                </a:lnTo>
                <a:close/>
              </a:path>
              <a:path extrusionOk="0" h="120000" w="120000">
                <a:moveTo>
                  <a:pt x="110352" y="81698"/>
                </a:moveTo>
                <a:lnTo>
                  <a:pt x="110307" y="82507"/>
                </a:lnTo>
                <a:lnTo>
                  <a:pt x="110448" y="82507"/>
                </a:lnTo>
                <a:lnTo>
                  <a:pt x="110352" y="81698"/>
                </a:lnTo>
                <a:close/>
              </a:path>
              <a:path extrusionOk="0" h="120000" w="120000">
                <a:moveTo>
                  <a:pt x="110875" y="81698"/>
                </a:moveTo>
                <a:lnTo>
                  <a:pt x="110780" y="81698"/>
                </a:lnTo>
                <a:lnTo>
                  <a:pt x="110780" y="82507"/>
                </a:lnTo>
                <a:lnTo>
                  <a:pt x="110875" y="82507"/>
                </a:lnTo>
                <a:lnTo>
                  <a:pt x="110875" y="81698"/>
                </a:lnTo>
                <a:close/>
              </a:path>
              <a:path extrusionOk="0" h="120000" w="120000">
                <a:moveTo>
                  <a:pt x="47094" y="80080"/>
                </a:moveTo>
                <a:lnTo>
                  <a:pt x="32460" y="80080"/>
                </a:lnTo>
                <a:lnTo>
                  <a:pt x="32505" y="80889"/>
                </a:lnTo>
                <a:lnTo>
                  <a:pt x="32697" y="80889"/>
                </a:lnTo>
                <a:lnTo>
                  <a:pt x="32747" y="81698"/>
                </a:lnTo>
                <a:lnTo>
                  <a:pt x="47145" y="81698"/>
                </a:lnTo>
                <a:lnTo>
                  <a:pt x="47145" y="80889"/>
                </a:lnTo>
                <a:lnTo>
                  <a:pt x="47094" y="80080"/>
                </a:lnTo>
                <a:close/>
              </a:path>
              <a:path extrusionOk="0" h="120000" w="120000">
                <a:moveTo>
                  <a:pt x="71190" y="80080"/>
                </a:moveTo>
                <a:lnTo>
                  <a:pt x="62543" y="80080"/>
                </a:lnTo>
                <a:lnTo>
                  <a:pt x="62639" y="80889"/>
                </a:lnTo>
                <a:lnTo>
                  <a:pt x="62830" y="81698"/>
                </a:lnTo>
                <a:lnTo>
                  <a:pt x="71286" y="81698"/>
                </a:lnTo>
                <a:lnTo>
                  <a:pt x="71286" y="80889"/>
                </a:lnTo>
                <a:lnTo>
                  <a:pt x="71241" y="80889"/>
                </a:lnTo>
                <a:lnTo>
                  <a:pt x="71190" y="80080"/>
                </a:lnTo>
                <a:close/>
              </a:path>
              <a:path extrusionOk="0" h="120000" w="120000">
                <a:moveTo>
                  <a:pt x="71381" y="80889"/>
                </a:moveTo>
                <a:lnTo>
                  <a:pt x="71336" y="80889"/>
                </a:lnTo>
                <a:lnTo>
                  <a:pt x="71336" y="81698"/>
                </a:lnTo>
                <a:lnTo>
                  <a:pt x="71381" y="80889"/>
                </a:lnTo>
                <a:close/>
              </a:path>
              <a:path extrusionOk="0" h="120000" w="120000">
                <a:moveTo>
                  <a:pt x="95668" y="80889"/>
                </a:moveTo>
                <a:lnTo>
                  <a:pt x="94195" y="80889"/>
                </a:lnTo>
                <a:lnTo>
                  <a:pt x="94386" y="81698"/>
                </a:lnTo>
                <a:lnTo>
                  <a:pt x="95668" y="81698"/>
                </a:lnTo>
                <a:lnTo>
                  <a:pt x="95668" y="80889"/>
                </a:lnTo>
                <a:close/>
              </a:path>
              <a:path extrusionOk="0" h="120000" w="120000">
                <a:moveTo>
                  <a:pt x="100660" y="80889"/>
                </a:moveTo>
                <a:lnTo>
                  <a:pt x="100565" y="80889"/>
                </a:lnTo>
                <a:lnTo>
                  <a:pt x="100609" y="81698"/>
                </a:lnTo>
                <a:lnTo>
                  <a:pt x="100660" y="80889"/>
                </a:lnTo>
                <a:close/>
              </a:path>
              <a:path extrusionOk="0" h="120000" w="120000">
                <a:moveTo>
                  <a:pt x="101132" y="80889"/>
                </a:moveTo>
                <a:lnTo>
                  <a:pt x="101087" y="80889"/>
                </a:lnTo>
                <a:lnTo>
                  <a:pt x="101087" y="81698"/>
                </a:lnTo>
                <a:lnTo>
                  <a:pt x="101132" y="81698"/>
                </a:lnTo>
                <a:lnTo>
                  <a:pt x="101132" y="80889"/>
                </a:lnTo>
                <a:close/>
              </a:path>
              <a:path extrusionOk="0" h="120000" w="120000">
                <a:moveTo>
                  <a:pt x="103606" y="80889"/>
                </a:moveTo>
                <a:lnTo>
                  <a:pt x="103224" y="80889"/>
                </a:lnTo>
                <a:lnTo>
                  <a:pt x="103179" y="81698"/>
                </a:lnTo>
                <a:lnTo>
                  <a:pt x="103555" y="81698"/>
                </a:lnTo>
                <a:lnTo>
                  <a:pt x="103606" y="80889"/>
                </a:lnTo>
                <a:close/>
              </a:path>
              <a:path extrusionOk="0" h="120000" w="120000">
                <a:moveTo>
                  <a:pt x="103702" y="80889"/>
                </a:moveTo>
                <a:lnTo>
                  <a:pt x="103606" y="80889"/>
                </a:lnTo>
                <a:lnTo>
                  <a:pt x="103606" y="81698"/>
                </a:lnTo>
                <a:lnTo>
                  <a:pt x="103702" y="81698"/>
                </a:lnTo>
                <a:lnTo>
                  <a:pt x="103702" y="80889"/>
                </a:lnTo>
                <a:close/>
              </a:path>
              <a:path extrusionOk="0" h="120000" w="120000">
                <a:moveTo>
                  <a:pt x="103983" y="80889"/>
                </a:moveTo>
                <a:lnTo>
                  <a:pt x="103702" y="80889"/>
                </a:lnTo>
                <a:lnTo>
                  <a:pt x="103702" y="81698"/>
                </a:lnTo>
                <a:lnTo>
                  <a:pt x="103938" y="81698"/>
                </a:lnTo>
                <a:lnTo>
                  <a:pt x="103983" y="80889"/>
                </a:lnTo>
                <a:close/>
              </a:path>
              <a:path extrusionOk="0" h="120000" w="120000">
                <a:moveTo>
                  <a:pt x="105124" y="80889"/>
                </a:moveTo>
                <a:lnTo>
                  <a:pt x="103983" y="80889"/>
                </a:lnTo>
                <a:lnTo>
                  <a:pt x="103983" y="81698"/>
                </a:lnTo>
                <a:lnTo>
                  <a:pt x="105079" y="81698"/>
                </a:lnTo>
                <a:lnTo>
                  <a:pt x="105124" y="80889"/>
                </a:lnTo>
                <a:close/>
              </a:path>
              <a:path extrusionOk="0" h="120000" w="120000">
                <a:moveTo>
                  <a:pt x="105219" y="80889"/>
                </a:moveTo>
                <a:lnTo>
                  <a:pt x="105124" y="80889"/>
                </a:lnTo>
                <a:lnTo>
                  <a:pt x="105124" y="81698"/>
                </a:lnTo>
                <a:lnTo>
                  <a:pt x="105219" y="81698"/>
                </a:lnTo>
                <a:lnTo>
                  <a:pt x="105219" y="80889"/>
                </a:lnTo>
                <a:close/>
              </a:path>
              <a:path extrusionOk="0" h="120000" w="120000">
                <a:moveTo>
                  <a:pt x="106552" y="80889"/>
                </a:moveTo>
                <a:lnTo>
                  <a:pt x="105838" y="80889"/>
                </a:lnTo>
                <a:lnTo>
                  <a:pt x="105838" y="81698"/>
                </a:lnTo>
                <a:lnTo>
                  <a:pt x="106597" y="81698"/>
                </a:lnTo>
                <a:lnTo>
                  <a:pt x="106552" y="80889"/>
                </a:lnTo>
                <a:close/>
              </a:path>
              <a:path extrusionOk="0" h="120000" w="120000">
                <a:moveTo>
                  <a:pt x="109357" y="80889"/>
                </a:moveTo>
                <a:lnTo>
                  <a:pt x="109307" y="80889"/>
                </a:lnTo>
                <a:lnTo>
                  <a:pt x="109307" y="81698"/>
                </a:lnTo>
                <a:lnTo>
                  <a:pt x="109357" y="81698"/>
                </a:lnTo>
                <a:lnTo>
                  <a:pt x="109357" y="80889"/>
                </a:lnTo>
                <a:close/>
              </a:path>
              <a:path extrusionOk="0" h="120000" w="120000">
                <a:moveTo>
                  <a:pt x="109543" y="80889"/>
                </a:moveTo>
                <a:lnTo>
                  <a:pt x="109453" y="80889"/>
                </a:lnTo>
                <a:lnTo>
                  <a:pt x="109453" y="81698"/>
                </a:lnTo>
                <a:lnTo>
                  <a:pt x="109543" y="81698"/>
                </a:lnTo>
                <a:lnTo>
                  <a:pt x="109543" y="80889"/>
                </a:lnTo>
                <a:close/>
              </a:path>
              <a:path extrusionOk="0" h="120000" w="120000">
                <a:moveTo>
                  <a:pt x="109638" y="80889"/>
                </a:moveTo>
                <a:lnTo>
                  <a:pt x="109593" y="80889"/>
                </a:lnTo>
                <a:lnTo>
                  <a:pt x="109593" y="81698"/>
                </a:lnTo>
                <a:lnTo>
                  <a:pt x="109689" y="81698"/>
                </a:lnTo>
                <a:lnTo>
                  <a:pt x="109638" y="80889"/>
                </a:lnTo>
                <a:close/>
              </a:path>
              <a:path extrusionOk="0" h="120000" w="120000">
                <a:moveTo>
                  <a:pt x="110212" y="80889"/>
                </a:moveTo>
                <a:lnTo>
                  <a:pt x="110066" y="80889"/>
                </a:lnTo>
                <a:lnTo>
                  <a:pt x="110116" y="81698"/>
                </a:lnTo>
                <a:lnTo>
                  <a:pt x="110257" y="81698"/>
                </a:lnTo>
                <a:lnTo>
                  <a:pt x="110212" y="80889"/>
                </a:lnTo>
                <a:close/>
              </a:path>
              <a:path extrusionOk="0" h="120000" w="120000">
                <a:moveTo>
                  <a:pt x="93863" y="80080"/>
                </a:moveTo>
                <a:lnTo>
                  <a:pt x="92671" y="80080"/>
                </a:lnTo>
                <a:lnTo>
                  <a:pt x="92671" y="80889"/>
                </a:lnTo>
                <a:lnTo>
                  <a:pt x="93863" y="80889"/>
                </a:lnTo>
                <a:lnTo>
                  <a:pt x="93863" y="80080"/>
                </a:lnTo>
                <a:close/>
              </a:path>
              <a:path extrusionOk="0" h="120000" w="120000">
                <a:moveTo>
                  <a:pt x="94858" y="80080"/>
                </a:moveTo>
                <a:lnTo>
                  <a:pt x="94386" y="80080"/>
                </a:lnTo>
                <a:lnTo>
                  <a:pt x="94386" y="80889"/>
                </a:lnTo>
                <a:lnTo>
                  <a:pt x="94858" y="80889"/>
                </a:lnTo>
                <a:lnTo>
                  <a:pt x="94858" y="80080"/>
                </a:lnTo>
                <a:close/>
              </a:path>
              <a:path extrusionOk="0" h="120000" w="120000">
                <a:moveTo>
                  <a:pt x="102133" y="80080"/>
                </a:moveTo>
                <a:lnTo>
                  <a:pt x="102037" y="80080"/>
                </a:lnTo>
                <a:lnTo>
                  <a:pt x="102037" y="80889"/>
                </a:lnTo>
                <a:lnTo>
                  <a:pt x="102133" y="80889"/>
                </a:lnTo>
                <a:lnTo>
                  <a:pt x="102133" y="80080"/>
                </a:lnTo>
                <a:close/>
              </a:path>
              <a:path extrusionOk="0" h="120000" w="120000">
                <a:moveTo>
                  <a:pt x="106265" y="80080"/>
                </a:moveTo>
                <a:lnTo>
                  <a:pt x="103555" y="80080"/>
                </a:lnTo>
                <a:lnTo>
                  <a:pt x="103555" y="80889"/>
                </a:lnTo>
                <a:lnTo>
                  <a:pt x="106220" y="80889"/>
                </a:lnTo>
                <a:lnTo>
                  <a:pt x="106265" y="80080"/>
                </a:lnTo>
                <a:close/>
              </a:path>
              <a:path extrusionOk="0" h="120000" w="120000">
                <a:moveTo>
                  <a:pt x="109070" y="80080"/>
                </a:moveTo>
                <a:lnTo>
                  <a:pt x="108975" y="80080"/>
                </a:lnTo>
                <a:lnTo>
                  <a:pt x="108975" y="80889"/>
                </a:lnTo>
                <a:lnTo>
                  <a:pt x="109070" y="80889"/>
                </a:lnTo>
                <a:lnTo>
                  <a:pt x="109070" y="80080"/>
                </a:lnTo>
                <a:close/>
              </a:path>
              <a:path extrusionOk="0" h="120000" w="120000">
                <a:moveTo>
                  <a:pt x="109402" y="80080"/>
                </a:moveTo>
                <a:lnTo>
                  <a:pt x="109307" y="80080"/>
                </a:lnTo>
                <a:lnTo>
                  <a:pt x="109357" y="80889"/>
                </a:lnTo>
                <a:lnTo>
                  <a:pt x="109498" y="80889"/>
                </a:lnTo>
                <a:lnTo>
                  <a:pt x="109402" y="80080"/>
                </a:lnTo>
                <a:close/>
              </a:path>
              <a:path extrusionOk="0" h="120000" w="120000">
                <a:moveTo>
                  <a:pt x="7842" y="79271"/>
                </a:moveTo>
                <a:lnTo>
                  <a:pt x="7791" y="79271"/>
                </a:lnTo>
                <a:lnTo>
                  <a:pt x="7791" y="80080"/>
                </a:lnTo>
                <a:lnTo>
                  <a:pt x="7842" y="79271"/>
                </a:lnTo>
                <a:close/>
              </a:path>
              <a:path extrusionOk="0" h="120000" w="120000">
                <a:moveTo>
                  <a:pt x="47004" y="79271"/>
                </a:moveTo>
                <a:lnTo>
                  <a:pt x="32174" y="79271"/>
                </a:lnTo>
                <a:lnTo>
                  <a:pt x="32174" y="80080"/>
                </a:lnTo>
                <a:lnTo>
                  <a:pt x="47049" y="80080"/>
                </a:lnTo>
                <a:lnTo>
                  <a:pt x="47004" y="79271"/>
                </a:lnTo>
                <a:close/>
              </a:path>
              <a:path extrusionOk="0" h="120000" w="120000">
                <a:moveTo>
                  <a:pt x="71100" y="79271"/>
                </a:moveTo>
                <a:lnTo>
                  <a:pt x="62403" y="79271"/>
                </a:lnTo>
                <a:lnTo>
                  <a:pt x="62403" y="80080"/>
                </a:lnTo>
                <a:lnTo>
                  <a:pt x="71100" y="80080"/>
                </a:lnTo>
                <a:lnTo>
                  <a:pt x="71100" y="79271"/>
                </a:lnTo>
                <a:close/>
              </a:path>
              <a:path extrusionOk="0" h="120000" w="120000">
                <a:moveTo>
                  <a:pt x="92435" y="79271"/>
                </a:moveTo>
                <a:lnTo>
                  <a:pt x="92340" y="79271"/>
                </a:lnTo>
                <a:lnTo>
                  <a:pt x="92390" y="80080"/>
                </a:lnTo>
                <a:lnTo>
                  <a:pt x="92435" y="80080"/>
                </a:lnTo>
                <a:lnTo>
                  <a:pt x="92435" y="79271"/>
                </a:lnTo>
                <a:close/>
              </a:path>
              <a:path extrusionOk="0" h="120000" w="120000">
                <a:moveTo>
                  <a:pt x="92671" y="79271"/>
                </a:moveTo>
                <a:lnTo>
                  <a:pt x="92435" y="79271"/>
                </a:lnTo>
                <a:lnTo>
                  <a:pt x="92531" y="80080"/>
                </a:lnTo>
                <a:lnTo>
                  <a:pt x="92626" y="80080"/>
                </a:lnTo>
                <a:lnTo>
                  <a:pt x="92671" y="79271"/>
                </a:lnTo>
                <a:close/>
              </a:path>
              <a:path extrusionOk="0" h="120000" w="120000">
                <a:moveTo>
                  <a:pt x="92913" y="77654"/>
                </a:moveTo>
                <a:lnTo>
                  <a:pt x="91485" y="77654"/>
                </a:lnTo>
                <a:lnTo>
                  <a:pt x="91536" y="78463"/>
                </a:lnTo>
                <a:lnTo>
                  <a:pt x="91772" y="78463"/>
                </a:lnTo>
                <a:lnTo>
                  <a:pt x="91912" y="79271"/>
                </a:lnTo>
                <a:lnTo>
                  <a:pt x="92671" y="79271"/>
                </a:lnTo>
                <a:lnTo>
                  <a:pt x="92767" y="80080"/>
                </a:lnTo>
                <a:lnTo>
                  <a:pt x="92862" y="80080"/>
                </a:lnTo>
                <a:lnTo>
                  <a:pt x="92862" y="78463"/>
                </a:lnTo>
                <a:lnTo>
                  <a:pt x="92913" y="77654"/>
                </a:lnTo>
                <a:close/>
              </a:path>
              <a:path extrusionOk="0" h="120000" w="120000">
                <a:moveTo>
                  <a:pt x="97427" y="79271"/>
                </a:moveTo>
                <a:lnTo>
                  <a:pt x="97281" y="79271"/>
                </a:lnTo>
                <a:lnTo>
                  <a:pt x="97377" y="80080"/>
                </a:lnTo>
                <a:lnTo>
                  <a:pt x="97427" y="79271"/>
                </a:lnTo>
                <a:close/>
              </a:path>
              <a:path extrusionOk="0" h="120000" w="120000">
                <a:moveTo>
                  <a:pt x="98378" y="79271"/>
                </a:moveTo>
                <a:lnTo>
                  <a:pt x="98282" y="79271"/>
                </a:lnTo>
                <a:lnTo>
                  <a:pt x="98327" y="80080"/>
                </a:lnTo>
                <a:lnTo>
                  <a:pt x="98378" y="80080"/>
                </a:lnTo>
                <a:lnTo>
                  <a:pt x="98378" y="79271"/>
                </a:lnTo>
                <a:close/>
              </a:path>
              <a:path extrusionOk="0" h="120000" w="120000">
                <a:moveTo>
                  <a:pt x="101706" y="79271"/>
                </a:moveTo>
                <a:lnTo>
                  <a:pt x="101655" y="79271"/>
                </a:lnTo>
                <a:lnTo>
                  <a:pt x="101655" y="80080"/>
                </a:lnTo>
                <a:lnTo>
                  <a:pt x="101706" y="79271"/>
                </a:lnTo>
                <a:close/>
              </a:path>
              <a:path extrusionOk="0" h="120000" w="120000">
                <a:moveTo>
                  <a:pt x="102229" y="79271"/>
                </a:moveTo>
                <a:lnTo>
                  <a:pt x="102133" y="79271"/>
                </a:lnTo>
                <a:lnTo>
                  <a:pt x="102133" y="80080"/>
                </a:lnTo>
                <a:lnTo>
                  <a:pt x="102229" y="80080"/>
                </a:lnTo>
                <a:lnTo>
                  <a:pt x="102229" y="79271"/>
                </a:lnTo>
                <a:close/>
              </a:path>
              <a:path extrusionOk="0" h="120000" w="120000">
                <a:moveTo>
                  <a:pt x="106029" y="79271"/>
                </a:moveTo>
                <a:lnTo>
                  <a:pt x="103319" y="79271"/>
                </a:lnTo>
                <a:lnTo>
                  <a:pt x="103319" y="80080"/>
                </a:lnTo>
                <a:lnTo>
                  <a:pt x="106220" y="80080"/>
                </a:lnTo>
                <a:lnTo>
                  <a:pt x="106029" y="79271"/>
                </a:lnTo>
                <a:close/>
              </a:path>
              <a:path extrusionOk="0" h="120000" w="120000">
                <a:moveTo>
                  <a:pt x="106552" y="79271"/>
                </a:moveTo>
                <a:lnTo>
                  <a:pt x="106456" y="79271"/>
                </a:lnTo>
                <a:lnTo>
                  <a:pt x="106501" y="80080"/>
                </a:lnTo>
                <a:lnTo>
                  <a:pt x="106552" y="80080"/>
                </a:lnTo>
                <a:lnTo>
                  <a:pt x="106552" y="79271"/>
                </a:lnTo>
                <a:close/>
              </a:path>
              <a:path extrusionOk="0" h="120000" w="120000">
                <a:moveTo>
                  <a:pt x="107693" y="79271"/>
                </a:moveTo>
                <a:lnTo>
                  <a:pt x="106647" y="79271"/>
                </a:lnTo>
                <a:lnTo>
                  <a:pt x="106647" y="80080"/>
                </a:lnTo>
                <a:lnTo>
                  <a:pt x="107693" y="80080"/>
                </a:lnTo>
                <a:lnTo>
                  <a:pt x="107693" y="79271"/>
                </a:lnTo>
                <a:close/>
              </a:path>
              <a:path extrusionOk="0" h="120000" w="120000">
                <a:moveTo>
                  <a:pt x="108834" y="79271"/>
                </a:moveTo>
                <a:lnTo>
                  <a:pt x="108739" y="79271"/>
                </a:lnTo>
                <a:lnTo>
                  <a:pt x="108739" y="80080"/>
                </a:lnTo>
                <a:lnTo>
                  <a:pt x="108879" y="80080"/>
                </a:lnTo>
                <a:lnTo>
                  <a:pt x="108834" y="79271"/>
                </a:lnTo>
                <a:close/>
              </a:path>
              <a:path extrusionOk="0" h="120000" w="120000">
                <a:moveTo>
                  <a:pt x="46195" y="78463"/>
                </a:moveTo>
                <a:lnTo>
                  <a:pt x="32033" y="78463"/>
                </a:lnTo>
                <a:lnTo>
                  <a:pt x="32033" y="79271"/>
                </a:lnTo>
                <a:lnTo>
                  <a:pt x="46240" y="79271"/>
                </a:lnTo>
                <a:lnTo>
                  <a:pt x="46195" y="78463"/>
                </a:lnTo>
                <a:close/>
              </a:path>
              <a:path extrusionOk="0" h="120000" w="120000">
                <a:moveTo>
                  <a:pt x="71336" y="78463"/>
                </a:moveTo>
                <a:lnTo>
                  <a:pt x="62257" y="78463"/>
                </a:lnTo>
                <a:lnTo>
                  <a:pt x="62307" y="79271"/>
                </a:lnTo>
                <a:lnTo>
                  <a:pt x="71286" y="79271"/>
                </a:lnTo>
                <a:lnTo>
                  <a:pt x="71336" y="78463"/>
                </a:lnTo>
                <a:close/>
              </a:path>
              <a:path extrusionOk="0" h="120000" w="120000">
                <a:moveTo>
                  <a:pt x="97568" y="77654"/>
                </a:moveTo>
                <a:lnTo>
                  <a:pt x="97045" y="77654"/>
                </a:lnTo>
                <a:lnTo>
                  <a:pt x="97096" y="78463"/>
                </a:lnTo>
                <a:lnTo>
                  <a:pt x="97332" y="78463"/>
                </a:lnTo>
                <a:lnTo>
                  <a:pt x="97332" y="79271"/>
                </a:lnTo>
                <a:lnTo>
                  <a:pt x="97568" y="79271"/>
                </a:lnTo>
                <a:lnTo>
                  <a:pt x="97568" y="77654"/>
                </a:lnTo>
                <a:close/>
              </a:path>
              <a:path extrusionOk="0" h="120000" w="120000">
                <a:moveTo>
                  <a:pt x="98237" y="78463"/>
                </a:moveTo>
                <a:lnTo>
                  <a:pt x="97950" y="78463"/>
                </a:lnTo>
                <a:lnTo>
                  <a:pt x="97950" y="79271"/>
                </a:lnTo>
                <a:lnTo>
                  <a:pt x="98186" y="79271"/>
                </a:lnTo>
                <a:lnTo>
                  <a:pt x="98237" y="78463"/>
                </a:lnTo>
                <a:close/>
              </a:path>
              <a:path extrusionOk="0" h="120000" w="120000">
                <a:moveTo>
                  <a:pt x="98423" y="78463"/>
                </a:moveTo>
                <a:lnTo>
                  <a:pt x="98378" y="79271"/>
                </a:lnTo>
                <a:lnTo>
                  <a:pt x="98473" y="79271"/>
                </a:lnTo>
                <a:lnTo>
                  <a:pt x="98423" y="78463"/>
                </a:lnTo>
                <a:close/>
              </a:path>
              <a:path extrusionOk="0" h="120000" w="120000">
                <a:moveTo>
                  <a:pt x="104792" y="77654"/>
                </a:moveTo>
                <a:lnTo>
                  <a:pt x="102510" y="77654"/>
                </a:lnTo>
                <a:lnTo>
                  <a:pt x="102465" y="78463"/>
                </a:lnTo>
                <a:lnTo>
                  <a:pt x="102560" y="79271"/>
                </a:lnTo>
                <a:lnTo>
                  <a:pt x="105838" y="79271"/>
                </a:lnTo>
                <a:lnTo>
                  <a:pt x="105697" y="78463"/>
                </a:lnTo>
                <a:lnTo>
                  <a:pt x="104888" y="78463"/>
                </a:lnTo>
                <a:lnTo>
                  <a:pt x="104792" y="77654"/>
                </a:lnTo>
                <a:close/>
              </a:path>
              <a:path extrusionOk="0" h="120000" w="120000">
                <a:moveTo>
                  <a:pt x="107980" y="78463"/>
                </a:moveTo>
                <a:lnTo>
                  <a:pt x="107693" y="78463"/>
                </a:lnTo>
                <a:lnTo>
                  <a:pt x="107738" y="79271"/>
                </a:lnTo>
                <a:lnTo>
                  <a:pt x="107980" y="79271"/>
                </a:lnTo>
                <a:lnTo>
                  <a:pt x="107980" y="78463"/>
                </a:lnTo>
                <a:close/>
              </a:path>
              <a:path extrusionOk="0" h="120000" w="120000">
                <a:moveTo>
                  <a:pt x="108216" y="78463"/>
                </a:moveTo>
                <a:lnTo>
                  <a:pt x="108070" y="78463"/>
                </a:lnTo>
                <a:lnTo>
                  <a:pt x="108070" y="79271"/>
                </a:lnTo>
                <a:lnTo>
                  <a:pt x="108165" y="79271"/>
                </a:lnTo>
                <a:lnTo>
                  <a:pt x="108216" y="78463"/>
                </a:lnTo>
                <a:close/>
              </a:path>
              <a:path extrusionOk="0" h="120000" w="120000">
                <a:moveTo>
                  <a:pt x="45672" y="77654"/>
                </a:moveTo>
                <a:lnTo>
                  <a:pt x="32460" y="77654"/>
                </a:lnTo>
                <a:lnTo>
                  <a:pt x="32410" y="78463"/>
                </a:lnTo>
                <a:lnTo>
                  <a:pt x="45768" y="78463"/>
                </a:lnTo>
                <a:lnTo>
                  <a:pt x="45672" y="77654"/>
                </a:lnTo>
                <a:close/>
              </a:path>
              <a:path extrusionOk="0" h="120000" w="120000">
                <a:moveTo>
                  <a:pt x="71477" y="77654"/>
                </a:moveTo>
                <a:lnTo>
                  <a:pt x="61829" y="77654"/>
                </a:lnTo>
                <a:lnTo>
                  <a:pt x="61880" y="78463"/>
                </a:lnTo>
                <a:lnTo>
                  <a:pt x="71477" y="78463"/>
                </a:lnTo>
                <a:lnTo>
                  <a:pt x="71477" y="77654"/>
                </a:lnTo>
                <a:close/>
              </a:path>
              <a:path extrusionOk="0" h="120000" w="120000">
                <a:moveTo>
                  <a:pt x="91108" y="77654"/>
                </a:moveTo>
                <a:lnTo>
                  <a:pt x="91058" y="77654"/>
                </a:lnTo>
                <a:lnTo>
                  <a:pt x="91108" y="78463"/>
                </a:lnTo>
                <a:lnTo>
                  <a:pt x="91108" y="77654"/>
                </a:lnTo>
                <a:close/>
              </a:path>
              <a:path extrusionOk="0" h="120000" w="120000">
                <a:moveTo>
                  <a:pt x="95145" y="77654"/>
                </a:moveTo>
                <a:lnTo>
                  <a:pt x="94813" y="77654"/>
                </a:lnTo>
                <a:lnTo>
                  <a:pt x="94813" y="78463"/>
                </a:lnTo>
                <a:lnTo>
                  <a:pt x="95100" y="78463"/>
                </a:lnTo>
                <a:lnTo>
                  <a:pt x="95145" y="77654"/>
                </a:lnTo>
                <a:close/>
              </a:path>
              <a:path extrusionOk="0" h="120000" w="120000">
                <a:moveTo>
                  <a:pt x="95623" y="77654"/>
                </a:moveTo>
                <a:lnTo>
                  <a:pt x="95381" y="77654"/>
                </a:lnTo>
                <a:lnTo>
                  <a:pt x="95381" y="78463"/>
                </a:lnTo>
                <a:lnTo>
                  <a:pt x="95572" y="78463"/>
                </a:lnTo>
                <a:lnTo>
                  <a:pt x="95623" y="77654"/>
                </a:lnTo>
                <a:close/>
              </a:path>
              <a:path extrusionOk="0" h="120000" w="120000">
                <a:moveTo>
                  <a:pt x="96191" y="77654"/>
                </a:moveTo>
                <a:lnTo>
                  <a:pt x="95623" y="77654"/>
                </a:lnTo>
                <a:lnTo>
                  <a:pt x="95623" y="78463"/>
                </a:lnTo>
                <a:lnTo>
                  <a:pt x="96191" y="78463"/>
                </a:lnTo>
                <a:lnTo>
                  <a:pt x="96191" y="77654"/>
                </a:lnTo>
                <a:close/>
              </a:path>
              <a:path extrusionOk="0" h="120000" w="120000">
                <a:moveTo>
                  <a:pt x="96236" y="77654"/>
                </a:moveTo>
                <a:lnTo>
                  <a:pt x="96191" y="78463"/>
                </a:lnTo>
                <a:lnTo>
                  <a:pt x="96236" y="78463"/>
                </a:lnTo>
                <a:lnTo>
                  <a:pt x="96236" y="77654"/>
                </a:lnTo>
                <a:close/>
              </a:path>
              <a:path extrusionOk="0" h="120000" w="120000">
                <a:moveTo>
                  <a:pt x="98237" y="77654"/>
                </a:moveTo>
                <a:lnTo>
                  <a:pt x="97804" y="77654"/>
                </a:lnTo>
                <a:lnTo>
                  <a:pt x="97759" y="78463"/>
                </a:lnTo>
                <a:lnTo>
                  <a:pt x="98186" y="78463"/>
                </a:lnTo>
                <a:lnTo>
                  <a:pt x="98237" y="77654"/>
                </a:lnTo>
                <a:close/>
              </a:path>
              <a:path extrusionOk="0" h="120000" w="120000">
                <a:moveTo>
                  <a:pt x="99755" y="77654"/>
                </a:moveTo>
                <a:lnTo>
                  <a:pt x="99423" y="77654"/>
                </a:lnTo>
                <a:lnTo>
                  <a:pt x="99423" y="78463"/>
                </a:lnTo>
                <a:lnTo>
                  <a:pt x="99755" y="78463"/>
                </a:lnTo>
                <a:lnTo>
                  <a:pt x="99755" y="77654"/>
                </a:lnTo>
                <a:close/>
              </a:path>
              <a:path extrusionOk="0" h="120000" w="120000">
                <a:moveTo>
                  <a:pt x="99895" y="77654"/>
                </a:moveTo>
                <a:lnTo>
                  <a:pt x="99895" y="78463"/>
                </a:lnTo>
                <a:lnTo>
                  <a:pt x="99946" y="78463"/>
                </a:lnTo>
                <a:lnTo>
                  <a:pt x="99895" y="77654"/>
                </a:lnTo>
                <a:close/>
              </a:path>
              <a:path extrusionOk="0" h="120000" w="120000">
                <a:moveTo>
                  <a:pt x="100087" y="77654"/>
                </a:moveTo>
                <a:lnTo>
                  <a:pt x="99991" y="77654"/>
                </a:lnTo>
                <a:lnTo>
                  <a:pt x="100042" y="78463"/>
                </a:lnTo>
                <a:lnTo>
                  <a:pt x="100087" y="78463"/>
                </a:lnTo>
                <a:lnTo>
                  <a:pt x="100087" y="77654"/>
                </a:lnTo>
                <a:close/>
              </a:path>
              <a:path extrusionOk="0" h="120000" w="120000">
                <a:moveTo>
                  <a:pt x="100323" y="77654"/>
                </a:moveTo>
                <a:lnTo>
                  <a:pt x="100137" y="77654"/>
                </a:lnTo>
                <a:lnTo>
                  <a:pt x="100182" y="78463"/>
                </a:lnTo>
                <a:lnTo>
                  <a:pt x="100278" y="78463"/>
                </a:lnTo>
                <a:lnTo>
                  <a:pt x="100323" y="77654"/>
                </a:lnTo>
                <a:close/>
              </a:path>
              <a:path extrusionOk="0" h="120000" w="120000">
                <a:moveTo>
                  <a:pt x="100896" y="77654"/>
                </a:moveTo>
                <a:lnTo>
                  <a:pt x="100373" y="77654"/>
                </a:lnTo>
                <a:lnTo>
                  <a:pt x="100373" y="78463"/>
                </a:lnTo>
                <a:lnTo>
                  <a:pt x="100896" y="78463"/>
                </a:lnTo>
                <a:lnTo>
                  <a:pt x="100896" y="77654"/>
                </a:lnTo>
                <a:close/>
              </a:path>
              <a:path extrusionOk="0" h="120000" w="120000">
                <a:moveTo>
                  <a:pt x="101891" y="77654"/>
                </a:moveTo>
                <a:lnTo>
                  <a:pt x="101515" y="77654"/>
                </a:lnTo>
                <a:lnTo>
                  <a:pt x="101610" y="78463"/>
                </a:lnTo>
                <a:lnTo>
                  <a:pt x="101891" y="78463"/>
                </a:lnTo>
                <a:lnTo>
                  <a:pt x="101891" y="77654"/>
                </a:lnTo>
                <a:close/>
              </a:path>
              <a:path extrusionOk="0" h="120000" w="120000">
                <a:moveTo>
                  <a:pt x="102324" y="77654"/>
                </a:moveTo>
                <a:lnTo>
                  <a:pt x="101891" y="77654"/>
                </a:lnTo>
                <a:lnTo>
                  <a:pt x="101891" y="78463"/>
                </a:lnTo>
                <a:lnTo>
                  <a:pt x="102324" y="78463"/>
                </a:lnTo>
                <a:lnTo>
                  <a:pt x="102324" y="77654"/>
                </a:lnTo>
                <a:close/>
              </a:path>
              <a:path extrusionOk="0" h="120000" w="120000">
                <a:moveTo>
                  <a:pt x="107884" y="77654"/>
                </a:moveTo>
                <a:lnTo>
                  <a:pt x="107693" y="77654"/>
                </a:lnTo>
                <a:lnTo>
                  <a:pt x="107789" y="78463"/>
                </a:lnTo>
                <a:lnTo>
                  <a:pt x="107884" y="78463"/>
                </a:lnTo>
                <a:lnTo>
                  <a:pt x="107884" y="77654"/>
                </a:lnTo>
                <a:close/>
              </a:path>
              <a:path extrusionOk="0" h="120000" w="120000">
                <a:moveTo>
                  <a:pt x="32505" y="76845"/>
                </a:moveTo>
                <a:lnTo>
                  <a:pt x="32224" y="76845"/>
                </a:lnTo>
                <a:lnTo>
                  <a:pt x="32174" y="77654"/>
                </a:lnTo>
                <a:lnTo>
                  <a:pt x="32505" y="77654"/>
                </a:lnTo>
                <a:lnTo>
                  <a:pt x="32505" y="76845"/>
                </a:lnTo>
                <a:close/>
              </a:path>
              <a:path extrusionOk="0" h="120000" w="120000">
                <a:moveTo>
                  <a:pt x="42394" y="76845"/>
                </a:moveTo>
                <a:lnTo>
                  <a:pt x="32505" y="76845"/>
                </a:lnTo>
                <a:lnTo>
                  <a:pt x="32505" y="77654"/>
                </a:lnTo>
                <a:lnTo>
                  <a:pt x="42394" y="77654"/>
                </a:lnTo>
                <a:lnTo>
                  <a:pt x="42394" y="76845"/>
                </a:lnTo>
                <a:close/>
              </a:path>
              <a:path extrusionOk="0" h="120000" w="120000">
                <a:moveTo>
                  <a:pt x="44008" y="76845"/>
                </a:moveTo>
                <a:lnTo>
                  <a:pt x="42484" y="76845"/>
                </a:lnTo>
                <a:lnTo>
                  <a:pt x="42394" y="77654"/>
                </a:lnTo>
                <a:lnTo>
                  <a:pt x="43963" y="77654"/>
                </a:lnTo>
                <a:lnTo>
                  <a:pt x="44008" y="76845"/>
                </a:lnTo>
                <a:close/>
              </a:path>
              <a:path extrusionOk="0" h="120000" w="120000">
                <a:moveTo>
                  <a:pt x="71763" y="76845"/>
                </a:moveTo>
                <a:lnTo>
                  <a:pt x="61498" y="76845"/>
                </a:lnTo>
                <a:lnTo>
                  <a:pt x="61543" y="77654"/>
                </a:lnTo>
                <a:lnTo>
                  <a:pt x="71763" y="77654"/>
                </a:lnTo>
                <a:lnTo>
                  <a:pt x="71763" y="76845"/>
                </a:lnTo>
                <a:close/>
              </a:path>
              <a:path extrusionOk="0" h="120000" w="120000">
                <a:moveTo>
                  <a:pt x="71808" y="76845"/>
                </a:moveTo>
                <a:lnTo>
                  <a:pt x="71763" y="77654"/>
                </a:lnTo>
                <a:lnTo>
                  <a:pt x="71808" y="77654"/>
                </a:lnTo>
                <a:lnTo>
                  <a:pt x="71808" y="76845"/>
                </a:lnTo>
                <a:close/>
              </a:path>
              <a:path extrusionOk="0" h="120000" w="120000">
                <a:moveTo>
                  <a:pt x="90867" y="76845"/>
                </a:moveTo>
                <a:lnTo>
                  <a:pt x="90822" y="76845"/>
                </a:lnTo>
                <a:lnTo>
                  <a:pt x="90822" y="77654"/>
                </a:lnTo>
                <a:lnTo>
                  <a:pt x="90867" y="77654"/>
                </a:lnTo>
                <a:lnTo>
                  <a:pt x="90867" y="76845"/>
                </a:lnTo>
                <a:close/>
              </a:path>
              <a:path extrusionOk="0" h="120000" w="120000">
                <a:moveTo>
                  <a:pt x="92531" y="76845"/>
                </a:moveTo>
                <a:lnTo>
                  <a:pt x="91249" y="76845"/>
                </a:lnTo>
                <a:lnTo>
                  <a:pt x="91249" y="77654"/>
                </a:lnTo>
                <a:lnTo>
                  <a:pt x="92531" y="77654"/>
                </a:lnTo>
                <a:lnTo>
                  <a:pt x="92531" y="76845"/>
                </a:lnTo>
                <a:close/>
              </a:path>
              <a:path extrusionOk="0" h="120000" w="120000">
                <a:moveTo>
                  <a:pt x="92767" y="76845"/>
                </a:moveTo>
                <a:lnTo>
                  <a:pt x="92671" y="76845"/>
                </a:lnTo>
                <a:lnTo>
                  <a:pt x="92671" y="77654"/>
                </a:lnTo>
                <a:lnTo>
                  <a:pt x="92767" y="76845"/>
                </a:lnTo>
                <a:close/>
              </a:path>
              <a:path extrusionOk="0" h="120000" w="120000">
                <a:moveTo>
                  <a:pt x="92958" y="76845"/>
                </a:moveTo>
                <a:lnTo>
                  <a:pt x="92767" y="76845"/>
                </a:lnTo>
                <a:lnTo>
                  <a:pt x="92767" y="77654"/>
                </a:lnTo>
                <a:lnTo>
                  <a:pt x="92958" y="77654"/>
                </a:lnTo>
                <a:lnTo>
                  <a:pt x="92958" y="76845"/>
                </a:lnTo>
                <a:close/>
              </a:path>
              <a:path extrusionOk="0" h="120000" w="120000">
                <a:moveTo>
                  <a:pt x="96286" y="76845"/>
                </a:moveTo>
                <a:lnTo>
                  <a:pt x="94240" y="76845"/>
                </a:lnTo>
                <a:lnTo>
                  <a:pt x="94240" y="77654"/>
                </a:lnTo>
                <a:lnTo>
                  <a:pt x="96236" y="77654"/>
                </a:lnTo>
                <a:lnTo>
                  <a:pt x="96286" y="76845"/>
                </a:lnTo>
                <a:close/>
              </a:path>
              <a:path extrusionOk="0" h="120000" w="120000">
                <a:moveTo>
                  <a:pt x="97950" y="76845"/>
                </a:moveTo>
                <a:lnTo>
                  <a:pt x="97191" y="76845"/>
                </a:lnTo>
                <a:lnTo>
                  <a:pt x="97191" y="77654"/>
                </a:lnTo>
                <a:lnTo>
                  <a:pt x="97950" y="77654"/>
                </a:lnTo>
                <a:lnTo>
                  <a:pt x="97950" y="76845"/>
                </a:lnTo>
                <a:close/>
              </a:path>
              <a:path extrusionOk="0" h="120000" w="120000">
                <a:moveTo>
                  <a:pt x="102037" y="76845"/>
                </a:moveTo>
                <a:lnTo>
                  <a:pt x="101368" y="76845"/>
                </a:lnTo>
                <a:lnTo>
                  <a:pt x="101368" y="77654"/>
                </a:lnTo>
                <a:lnTo>
                  <a:pt x="102037" y="77654"/>
                </a:lnTo>
                <a:lnTo>
                  <a:pt x="102037" y="76845"/>
                </a:lnTo>
                <a:close/>
              </a:path>
              <a:path extrusionOk="0" h="120000" w="120000">
                <a:moveTo>
                  <a:pt x="103651" y="76845"/>
                </a:moveTo>
                <a:lnTo>
                  <a:pt x="103033" y="76845"/>
                </a:lnTo>
                <a:lnTo>
                  <a:pt x="102988" y="77654"/>
                </a:lnTo>
                <a:lnTo>
                  <a:pt x="103702" y="77654"/>
                </a:lnTo>
                <a:lnTo>
                  <a:pt x="103651" y="76845"/>
                </a:lnTo>
                <a:close/>
              </a:path>
              <a:path extrusionOk="0" h="120000" w="120000">
                <a:moveTo>
                  <a:pt x="106316" y="76845"/>
                </a:moveTo>
                <a:lnTo>
                  <a:pt x="106074" y="76845"/>
                </a:lnTo>
                <a:lnTo>
                  <a:pt x="106074" y="77654"/>
                </a:lnTo>
                <a:lnTo>
                  <a:pt x="106316" y="77654"/>
                </a:lnTo>
                <a:lnTo>
                  <a:pt x="106316" y="76845"/>
                </a:lnTo>
                <a:close/>
              </a:path>
              <a:path extrusionOk="0" h="120000" w="120000">
                <a:moveTo>
                  <a:pt x="28941" y="76036"/>
                </a:moveTo>
                <a:lnTo>
                  <a:pt x="28801" y="76036"/>
                </a:lnTo>
                <a:lnTo>
                  <a:pt x="28750" y="76845"/>
                </a:lnTo>
                <a:lnTo>
                  <a:pt x="28941" y="76845"/>
                </a:lnTo>
                <a:lnTo>
                  <a:pt x="28941" y="76036"/>
                </a:lnTo>
                <a:close/>
              </a:path>
              <a:path extrusionOk="0" h="120000" w="120000">
                <a:moveTo>
                  <a:pt x="29132" y="76036"/>
                </a:moveTo>
                <a:lnTo>
                  <a:pt x="29037" y="76036"/>
                </a:lnTo>
                <a:lnTo>
                  <a:pt x="29087" y="76845"/>
                </a:lnTo>
                <a:lnTo>
                  <a:pt x="29132" y="76845"/>
                </a:lnTo>
                <a:lnTo>
                  <a:pt x="29132" y="76036"/>
                </a:lnTo>
                <a:close/>
              </a:path>
              <a:path extrusionOk="0" h="120000" w="120000">
                <a:moveTo>
                  <a:pt x="29464" y="76036"/>
                </a:moveTo>
                <a:lnTo>
                  <a:pt x="29419" y="76036"/>
                </a:lnTo>
                <a:lnTo>
                  <a:pt x="29368" y="76845"/>
                </a:lnTo>
                <a:lnTo>
                  <a:pt x="29464" y="76845"/>
                </a:lnTo>
                <a:lnTo>
                  <a:pt x="29464" y="76036"/>
                </a:lnTo>
                <a:close/>
              </a:path>
              <a:path extrusionOk="0" h="120000" w="120000">
                <a:moveTo>
                  <a:pt x="41680" y="76036"/>
                </a:moveTo>
                <a:lnTo>
                  <a:pt x="32314" y="76036"/>
                </a:lnTo>
                <a:lnTo>
                  <a:pt x="32269" y="76845"/>
                </a:lnTo>
                <a:lnTo>
                  <a:pt x="41680" y="76845"/>
                </a:lnTo>
                <a:lnTo>
                  <a:pt x="41680" y="76036"/>
                </a:lnTo>
                <a:close/>
              </a:path>
              <a:path extrusionOk="0" h="120000" w="120000">
                <a:moveTo>
                  <a:pt x="41821" y="76036"/>
                </a:moveTo>
                <a:lnTo>
                  <a:pt x="41725" y="76036"/>
                </a:lnTo>
                <a:lnTo>
                  <a:pt x="41680" y="76845"/>
                </a:lnTo>
                <a:lnTo>
                  <a:pt x="41821" y="76845"/>
                </a:lnTo>
                <a:lnTo>
                  <a:pt x="41821" y="76036"/>
                </a:lnTo>
                <a:close/>
              </a:path>
              <a:path extrusionOk="0" h="120000" w="120000">
                <a:moveTo>
                  <a:pt x="42676" y="76036"/>
                </a:moveTo>
                <a:lnTo>
                  <a:pt x="41967" y="76036"/>
                </a:lnTo>
                <a:lnTo>
                  <a:pt x="41967" y="76845"/>
                </a:lnTo>
                <a:lnTo>
                  <a:pt x="42676" y="76845"/>
                </a:lnTo>
                <a:lnTo>
                  <a:pt x="42676" y="76036"/>
                </a:lnTo>
                <a:close/>
              </a:path>
              <a:path extrusionOk="0" h="120000" w="120000">
                <a:moveTo>
                  <a:pt x="42867" y="76036"/>
                </a:moveTo>
                <a:lnTo>
                  <a:pt x="42822" y="76036"/>
                </a:lnTo>
                <a:lnTo>
                  <a:pt x="42822" y="76845"/>
                </a:lnTo>
                <a:lnTo>
                  <a:pt x="42867" y="76845"/>
                </a:lnTo>
                <a:lnTo>
                  <a:pt x="42867" y="76036"/>
                </a:lnTo>
                <a:close/>
              </a:path>
              <a:path extrusionOk="0" h="120000" w="120000">
                <a:moveTo>
                  <a:pt x="43058" y="76036"/>
                </a:moveTo>
                <a:lnTo>
                  <a:pt x="42917" y="76036"/>
                </a:lnTo>
                <a:lnTo>
                  <a:pt x="42867" y="76845"/>
                </a:lnTo>
                <a:lnTo>
                  <a:pt x="43058" y="76845"/>
                </a:lnTo>
                <a:lnTo>
                  <a:pt x="43058" y="76036"/>
                </a:lnTo>
                <a:close/>
              </a:path>
              <a:path extrusionOk="0" h="120000" w="120000">
                <a:moveTo>
                  <a:pt x="43198" y="76036"/>
                </a:moveTo>
                <a:lnTo>
                  <a:pt x="43058" y="76036"/>
                </a:lnTo>
                <a:lnTo>
                  <a:pt x="43058" y="76845"/>
                </a:lnTo>
                <a:lnTo>
                  <a:pt x="43249" y="76845"/>
                </a:lnTo>
                <a:lnTo>
                  <a:pt x="43198" y="76036"/>
                </a:lnTo>
                <a:close/>
              </a:path>
              <a:path extrusionOk="0" h="120000" w="120000">
                <a:moveTo>
                  <a:pt x="72236" y="76036"/>
                </a:moveTo>
                <a:lnTo>
                  <a:pt x="61307" y="76036"/>
                </a:lnTo>
                <a:lnTo>
                  <a:pt x="61357" y="76845"/>
                </a:lnTo>
                <a:lnTo>
                  <a:pt x="72146" y="76845"/>
                </a:lnTo>
                <a:lnTo>
                  <a:pt x="72236" y="76036"/>
                </a:lnTo>
                <a:close/>
              </a:path>
              <a:path extrusionOk="0" h="120000" w="120000">
                <a:moveTo>
                  <a:pt x="92104" y="75227"/>
                </a:moveTo>
                <a:lnTo>
                  <a:pt x="92008" y="75227"/>
                </a:lnTo>
                <a:lnTo>
                  <a:pt x="91963" y="76036"/>
                </a:lnTo>
                <a:lnTo>
                  <a:pt x="90962" y="76036"/>
                </a:lnTo>
                <a:lnTo>
                  <a:pt x="91058" y="76845"/>
                </a:lnTo>
                <a:lnTo>
                  <a:pt x="92104" y="76845"/>
                </a:lnTo>
                <a:lnTo>
                  <a:pt x="92104" y="75227"/>
                </a:lnTo>
                <a:close/>
              </a:path>
              <a:path extrusionOk="0" h="120000" w="120000">
                <a:moveTo>
                  <a:pt x="96713" y="75227"/>
                </a:moveTo>
                <a:lnTo>
                  <a:pt x="93863" y="75227"/>
                </a:lnTo>
                <a:lnTo>
                  <a:pt x="93863" y="76036"/>
                </a:lnTo>
                <a:lnTo>
                  <a:pt x="93959" y="76036"/>
                </a:lnTo>
                <a:lnTo>
                  <a:pt x="93959" y="76845"/>
                </a:lnTo>
                <a:lnTo>
                  <a:pt x="96669" y="76845"/>
                </a:lnTo>
                <a:lnTo>
                  <a:pt x="96669" y="76036"/>
                </a:lnTo>
                <a:lnTo>
                  <a:pt x="96713" y="75227"/>
                </a:lnTo>
                <a:close/>
              </a:path>
              <a:path extrusionOk="0" h="120000" w="120000">
                <a:moveTo>
                  <a:pt x="97377" y="76036"/>
                </a:moveTo>
                <a:lnTo>
                  <a:pt x="97332" y="76036"/>
                </a:lnTo>
                <a:lnTo>
                  <a:pt x="97281" y="76845"/>
                </a:lnTo>
                <a:lnTo>
                  <a:pt x="97377" y="76845"/>
                </a:lnTo>
                <a:lnTo>
                  <a:pt x="97377" y="76036"/>
                </a:lnTo>
                <a:close/>
              </a:path>
              <a:path extrusionOk="0" h="120000" w="120000">
                <a:moveTo>
                  <a:pt x="97568" y="75227"/>
                </a:moveTo>
                <a:lnTo>
                  <a:pt x="97427" y="75227"/>
                </a:lnTo>
                <a:lnTo>
                  <a:pt x="97377" y="76036"/>
                </a:lnTo>
                <a:lnTo>
                  <a:pt x="97377" y="76845"/>
                </a:lnTo>
                <a:lnTo>
                  <a:pt x="97523" y="76845"/>
                </a:lnTo>
                <a:lnTo>
                  <a:pt x="97472" y="76036"/>
                </a:lnTo>
                <a:lnTo>
                  <a:pt x="97568" y="76036"/>
                </a:lnTo>
                <a:lnTo>
                  <a:pt x="97568" y="75227"/>
                </a:lnTo>
                <a:close/>
              </a:path>
              <a:path extrusionOk="0" h="120000" w="120000">
                <a:moveTo>
                  <a:pt x="98282" y="76036"/>
                </a:moveTo>
                <a:lnTo>
                  <a:pt x="98186" y="76036"/>
                </a:lnTo>
                <a:lnTo>
                  <a:pt x="98141" y="76845"/>
                </a:lnTo>
                <a:lnTo>
                  <a:pt x="98327" y="76845"/>
                </a:lnTo>
                <a:lnTo>
                  <a:pt x="98282" y="76036"/>
                </a:lnTo>
                <a:close/>
              </a:path>
              <a:path extrusionOk="0" h="120000" w="120000">
                <a:moveTo>
                  <a:pt x="98569" y="76036"/>
                </a:moveTo>
                <a:lnTo>
                  <a:pt x="98378" y="76036"/>
                </a:lnTo>
                <a:lnTo>
                  <a:pt x="98327" y="76845"/>
                </a:lnTo>
                <a:lnTo>
                  <a:pt x="98569" y="76845"/>
                </a:lnTo>
                <a:lnTo>
                  <a:pt x="98569" y="76036"/>
                </a:lnTo>
                <a:close/>
              </a:path>
              <a:path extrusionOk="0" h="120000" w="120000">
                <a:moveTo>
                  <a:pt x="99806" y="76036"/>
                </a:moveTo>
                <a:lnTo>
                  <a:pt x="99755" y="76036"/>
                </a:lnTo>
                <a:lnTo>
                  <a:pt x="99806" y="76845"/>
                </a:lnTo>
                <a:lnTo>
                  <a:pt x="99806" y="76036"/>
                </a:lnTo>
                <a:close/>
              </a:path>
              <a:path extrusionOk="0" h="120000" w="120000">
                <a:moveTo>
                  <a:pt x="99991" y="76036"/>
                </a:moveTo>
                <a:lnTo>
                  <a:pt x="99851" y="76036"/>
                </a:lnTo>
                <a:lnTo>
                  <a:pt x="99895" y="76845"/>
                </a:lnTo>
                <a:lnTo>
                  <a:pt x="99991" y="76845"/>
                </a:lnTo>
                <a:lnTo>
                  <a:pt x="99991" y="76036"/>
                </a:lnTo>
                <a:close/>
              </a:path>
              <a:path extrusionOk="0" h="120000" w="120000">
                <a:moveTo>
                  <a:pt x="100137" y="76036"/>
                </a:moveTo>
                <a:lnTo>
                  <a:pt x="100087" y="76036"/>
                </a:lnTo>
                <a:lnTo>
                  <a:pt x="100137" y="76845"/>
                </a:lnTo>
                <a:lnTo>
                  <a:pt x="100137" y="76036"/>
                </a:lnTo>
                <a:close/>
              </a:path>
              <a:path extrusionOk="0" h="120000" w="120000">
                <a:moveTo>
                  <a:pt x="101987" y="76036"/>
                </a:moveTo>
                <a:lnTo>
                  <a:pt x="101278" y="76036"/>
                </a:lnTo>
                <a:lnTo>
                  <a:pt x="101183" y="76845"/>
                </a:lnTo>
                <a:lnTo>
                  <a:pt x="101987" y="76845"/>
                </a:lnTo>
                <a:lnTo>
                  <a:pt x="101987" y="76036"/>
                </a:lnTo>
                <a:close/>
              </a:path>
              <a:path extrusionOk="0" h="120000" w="120000">
                <a:moveTo>
                  <a:pt x="102605" y="76036"/>
                </a:moveTo>
                <a:lnTo>
                  <a:pt x="102465" y="76036"/>
                </a:lnTo>
                <a:lnTo>
                  <a:pt x="102465" y="76845"/>
                </a:lnTo>
                <a:lnTo>
                  <a:pt x="102656" y="76845"/>
                </a:lnTo>
                <a:lnTo>
                  <a:pt x="102605" y="76036"/>
                </a:lnTo>
                <a:close/>
              </a:path>
              <a:path extrusionOk="0" h="120000" w="120000">
                <a:moveTo>
                  <a:pt x="42012" y="75227"/>
                </a:moveTo>
                <a:lnTo>
                  <a:pt x="32460" y="75227"/>
                </a:lnTo>
                <a:lnTo>
                  <a:pt x="32460" y="76036"/>
                </a:lnTo>
                <a:lnTo>
                  <a:pt x="41967" y="76036"/>
                </a:lnTo>
                <a:lnTo>
                  <a:pt x="42012" y="75227"/>
                </a:lnTo>
                <a:close/>
              </a:path>
              <a:path extrusionOk="0" h="120000" w="120000">
                <a:moveTo>
                  <a:pt x="42108" y="75227"/>
                </a:moveTo>
                <a:lnTo>
                  <a:pt x="42057" y="75227"/>
                </a:lnTo>
                <a:lnTo>
                  <a:pt x="42057" y="76036"/>
                </a:lnTo>
                <a:lnTo>
                  <a:pt x="42108" y="76036"/>
                </a:lnTo>
                <a:lnTo>
                  <a:pt x="42108" y="75227"/>
                </a:lnTo>
                <a:close/>
              </a:path>
              <a:path extrusionOk="0" h="120000" w="120000">
                <a:moveTo>
                  <a:pt x="42203" y="75227"/>
                </a:moveTo>
                <a:lnTo>
                  <a:pt x="42108" y="75227"/>
                </a:lnTo>
                <a:lnTo>
                  <a:pt x="42108" y="76036"/>
                </a:lnTo>
                <a:lnTo>
                  <a:pt x="42153" y="76036"/>
                </a:lnTo>
                <a:lnTo>
                  <a:pt x="42203" y="75227"/>
                </a:lnTo>
                <a:close/>
              </a:path>
              <a:path extrusionOk="0" h="120000" w="120000">
                <a:moveTo>
                  <a:pt x="72573" y="75227"/>
                </a:moveTo>
                <a:lnTo>
                  <a:pt x="61498" y="75227"/>
                </a:lnTo>
                <a:lnTo>
                  <a:pt x="61543" y="76036"/>
                </a:lnTo>
                <a:lnTo>
                  <a:pt x="72331" y="76036"/>
                </a:lnTo>
                <a:lnTo>
                  <a:pt x="72573" y="75227"/>
                </a:lnTo>
                <a:close/>
              </a:path>
              <a:path extrusionOk="0" h="120000" w="120000">
                <a:moveTo>
                  <a:pt x="91963" y="75227"/>
                </a:moveTo>
                <a:lnTo>
                  <a:pt x="90676" y="75227"/>
                </a:lnTo>
                <a:lnTo>
                  <a:pt x="90676" y="76036"/>
                </a:lnTo>
                <a:lnTo>
                  <a:pt x="91912" y="76036"/>
                </a:lnTo>
                <a:lnTo>
                  <a:pt x="91963" y="75227"/>
                </a:lnTo>
                <a:close/>
              </a:path>
              <a:path extrusionOk="0" h="120000" w="120000">
                <a:moveTo>
                  <a:pt x="98850" y="75227"/>
                </a:moveTo>
                <a:lnTo>
                  <a:pt x="98473" y="75227"/>
                </a:lnTo>
                <a:lnTo>
                  <a:pt x="98473" y="76036"/>
                </a:lnTo>
                <a:lnTo>
                  <a:pt x="98850" y="76036"/>
                </a:lnTo>
                <a:lnTo>
                  <a:pt x="98850" y="75227"/>
                </a:lnTo>
                <a:close/>
              </a:path>
              <a:path extrusionOk="0" h="120000" w="120000">
                <a:moveTo>
                  <a:pt x="100042" y="74418"/>
                </a:moveTo>
                <a:lnTo>
                  <a:pt x="99895" y="74418"/>
                </a:lnTo>
                <a:lnTo>
                  <a:pt x="99895" y="75227"/>
                </a:lnTo>
                <a:lnTo>
                  <a:pt x="99946" y="76036"/>
                </a:lnTo>
                <a:lnTo>
                  <a:pt x="100042" y="76036"/>
                </a:lnTo>
                <a:lnTo>
                  <a:pt x="100042" y="74418"/>
                </a:lnTo>
                <a:close/>
              </a:path>
              <a:path extrusionOk="0" h="120000" w="120000">
                <a:moveTo>
                  <a:pt x="100278" y="75227"/>
                </a:moveTo>
                <a:lnTo>
                  <a:pt x="100087" y="75227"/>
                </a:lnTo>
                <a:lnTo>
                  <a:pt x="100137" y="76036"/>
                </a:lnTo>
                <a:lnTo>
                  <a:pt x="100278" y="76036"/>
                </a:lnTo>
                <a:lnTo>
                  <a:pt x="100278" y="75227"/>
                </a:lnTo>
                <a:close/>
              </a:path>
              <a:path extrusionOk="0" h="120000" w="120000">
                <a:moveTo>
                  <a:pt x="42248" y="74418"/>
                </a:moveTo>
                <a:lnTo>
                  <a:pt x="32792" y="74418"/>
                </a:lnTo>
                <a:lnTo>
                  <a:pt x="32837" y="75227"/>
                </a:lnTo>
                <a:lnTo>
                  <a:pt x="42248" y="75227"/>
                </a:lnTo>
                <a:lnTo>
                  <a:pt x="42248" y="74418"/>
                </a:lnTo>
                <a:close/>
              </a:path>
              <a:path extrusionOk="0" h="120000" w="120000">
                <a:moveTo>
                  <a:pt x="60879" y="74418"/>
                </a:moveTo>
                <a:lnTo>
                  <a:pt x="60834" y="74418"/>
                </a:lnTo>
                <a:lnTo>
                  <a:pt x="60834" y="75227"/>
                </a:lnTo>
                <a:lnTo>
                  <a:pt x="60879" y="75227"/>
                </a:lnTo>
                <a:lnTo>
                  <a:pt x="60879" y="74418"/>
                </a:lnTo>
                <a:close/>
              </a:path>
              <a:path extrusionOk="0" h="120000" w="120000">
                <a:moveTo>
                  <a:pt x="73045" y="74418"/>
                </a:moveTo>
                <a:lnTo>
                  <a:pt x="61593" y="74418"/>
                </a:lnTo>
                <a:lnTo>
                  <a:pt x="61593" y="75227"/>
                </a:lnTo>
                <a:lnTo>
                  <a:pt x="72854" y="75227"/>
                </a:lnTo>
                <a:lnTo>
                  <a:pt x="73045" y="74418"/>
                </a:lnTo>
                <a:close/>
              </a:path>
              <a:path extrusionOk="0" h="120000" w="120000">
                <a:moveTo>
                  <a:pt x="91536" y="74418"/>
                </a:moveTo>
                <a:lnTo>
                  <a:pt x="90535" y="74418"/>
                </a:lnTo>
                <a:lnTo>
                  <a:pt x="90586" y="75227"/>
                </a:lnTo>
                <a:lnTo>
                  <a:pt x="91626" y="75227"/>
                </a:lnTo>
                <a:lnTo>
                  <a:pt x="91536" y="74418"/>
                </a:lnTo>
                <a:close/>
              </a:path>
              <a:path extrusionOk="0" h="120000" w="120000">
                <a:moveTo>
                  <a:pt x="91626" y="74418"/>
                </a:moveTo>
                <a:lnTo>
                  <a:pt x="91626" y="75227"/>
                </a:lnTo>
                <a:lnTo>
                  <a:pt x="91772" y="75227"/>
                </a:lnTo>
                <a:lnTo>
                  <a:pt x="91626" y="74418"/>
                </a:lnTo>
                <a:close/>
              </a:path>
              <a:path extrusionOk="0" h="120000" w="120000">
                <a:moveTo>
                  <a:pt x="92244" y="74418"/>
                </a:moveTo>
                <a:lnTo>
                  <a:pt x="91912" y="74418"/>
                </a:lnTo>
                <a:lnTo>
                  <a:pt x="92059" y="75227"/>
                </a:lnTo>
                <a:lnTo>
                  <a:pt x="92244" y="75227"/>
                </a:lnTo>
                <a:lnTo>
                  <a:pt x="92244" y="74418"/>
                </a:lnTo>
                <a:close/>
              </a:path>
              <a:path extrusionOk="0" h="120000" w="120000">
                <a:moveTo>
                  <a:pt x="92295" y="73609"/>
                </a:moveTo>
                <a:lnTo>
                  <a:pt x="92295" y="74418"/>
                </a:lnTo>
                <a:lnTo>
                  <a:pt x="92244" y="74418"/>
                </a:lnTo>
                <a:lnTo>
                  <a:pt x="92244" y="75227"/>
                </a:lnTo>
                <a:lnTo>
                  <a:pt x="92340" y="75227"/>
                </a:lnTo>
                <a:lnTo>
                  <a:pt x="92340" y="74418"/>
                </a:lnTo>
                <a:lnTo>
                  <a:pt x="92295" y="73609"/>
                </a:lnTo>
                <a:close/>
              </a:path>
              <a:path extrusionOk="0" h="120000" w="120000">
                <a:moveTo>
                  <a:pt x="94335" y="74418"/>
                </a:moveTo>
                <a:lnTo>
                  <a:pt x="93908" y="74418"/>
                </a:lnTo>
                <a:lnTo>
                  <a:pt x="93908" y="75227"/>
                </a:lnTo>
                <a:lnTo>
                  <a:pt x="94431" y="75227"/>
                </a:lnTo>
                <a:lnTo>
                  <a:pt x="94335" y="74418"/>
                </a:lnTo>
                <a:close/>
              </a:path>
              <a:path extrusionOk="0" h="120000" w="120000">
                <a:moveTo>
                  <a:pt x="96854" y="74418"/>
                </a:moveTo>
                <a:lnTo>
                  <a:pt x="94527" y="74418"/>
                </a:lnTo>
                <a:lnTo>
                  <a:pt x="94527" y="75227"/>
                </a:lnTo>
                <a:lnTo>
                  <a:pt x="96950" y="75227"/>
                </a:lnTo>
                <a:lnTo>
                  <a:pt x="96854" y="74418"/>
                </a:lnTo>
                <a:close/>
              </a:path>
              <a:path extrusionOk="0" h="120000" w="120000">
                <a:moveTo>
                  <a:pt x="99137" y="74418"/>
                </a:moveTo>
                <a:lnTo>
                  <a:pt x="99041" y="74418"/>
                </a:lnTo>
                <a:lnTo>
                  <a:pt x="99041" y="75227"/>
                </a:lnTo>
                <a:lnTo>
                  <a:pt x="99137" y="75227"/>
                </a:lnTo>
                <a:lnTo>
                  <a:pt x="99137" y="74418"/>
                </a:lnTo>
                <a:close/>
              </a:path>
              <a:path extrusionOk="0" h="120000" w="120000">
                <a:moveTo>
                  <a:pt x="41821" y="72800"/>
                </a:moveTo>
                <a:lnTo>
                  <a:pt x="33360" y="72800"/>
                </a:lnTo>
                <a:lnTo>
                  <a:pt x="33360" y="73609"/>
                </a:lnTo>
                <a:lnTo>
                  <a:pt x="33174" y="73609"/>
                </a:lnTo>
                <a:lnTo>
                  <a:pt x="33174" y="74418"/>
                </a:lnTo>
                <a:lnTo>
                  <a:pt x="41967" y="74418"/>
                </a:lnTo>
                <a:lnTo>
                  <a:pt x="41872" y="73609"/>
                </a:lnTo>
                <a:lnTo>
                  <a:pt x="41821" y="72800"/>
                </a:lnTo>
                <a:close/>
              </a:path>
              <a:path extrusionOk="0" h="120000" w="120000">
                <a:moveTo>
                  <a:pt x="73900" y="72800"/>
                </a:moveTo>
                <a:lnTo>
                  <a:pt x="61593" y="72800"/>
                </a:lnTo>
                <a:lnTo>
                  <a:pt x="61638" y="73609"/>
                </a:lnTo>
                <a:lnTo>
                  <a:pt x="61689" y="73609"/>
                </a:lnTo>
                <a:lnTo>
                  <a:pt x="61689" y="74418"/>
                </a:lnTo>
                <a:lnTo>
                  <a:pt x="73427" y="74418"/>
                </a:lnTo>
                <a:lnTo>
                  <a:pt x="73709" y="73609"/>
                </a:lnTo>
                <a:lnTo>
                  <a:pt x="73900" y="72800"/>
                </a:lnTo>
                <a:close/>
              </a:path>
              <a:path extrusionOk="0" h="120000" w="120000">
                <a:moveTo>
                  <a:pt x="89630" y="73609"/>
                </a:moveTo>
                <a:lnTo>
                  <a:pt x="89585" y="73609"/>
                </a:lnTo>
                <a:lnTo>
                  <a:pt x="89585" y="74418"/>
                </a:lnTo>
                <a:lnTo>
                  <a:pt x="89630" y="74418"/>
                </a:lnTo>
                <a:lnTo>
                  <a:pt x="89630" y="73609"/>
                </a:lnTo>
                <a:close/>
              </a:path>
              <a:path extrusionOk="0" h="120000" w="120000">
                <a:moveTo>
                  <a:pt x="90962" y="73609"/>
                </a:moveTo>
                <a:lnTo>
                  <a:pt x="90153" y="73609"/>
                </a:lnTo>
                <a:lnTo>
                  <a:pt x="90203" y="74418"/>
                </a:lnTo>
                <a:lnTo>
                  <a:pt x="91013" y="74418"/>
                </a:lnTo>
                <a:lnTo>
                  <a:pt x="90962" y="73609"/>
                </a:lnTo>
                <a:close/>
              </a:path>
              <a:path extrusionOk="0" h="120000" w="120000">
                <a:moveTo>
                  <a:pt x="92104" y="73609"/>
                </a:moveTo>
                <a:lnTo>
                  <a:pt x="91390" y="73609"/>
                </a:lnTo>
                <a:lnTo>
                  <a:pt x="91440" y="74418"/>
                </a:lnTo>
                <a:lnTo>
                  <a:pt x="92104" y="74418"/>
                </a:lnTo>
                <a:lnTo>
                  <a:pt x="92104" y="73609"/>
                </a:lnTo>
                <a:close/>
              </a:path>
              <a:path extrusionOk="0" h="120000" w="120000">
                <a:moveTo>
                  <a:pt x="96713" y="73609"/>
                </a:moveTo>
                <a:lnTo>
                  <a:pt x="94718" y="73609"/>
                </a:lnTo>
                <a:lnTo>
                  <a:pt x="94718" y="74418"/>
                </a:lnTo>
                <a:lnTo>
                  <a:pt x="96713" y="74418"/>
                </a:lnTo>
                <a:lnTo>
                  <a:pt x="96713" y="73609"/>
                </a:lnTo>
                <a:close/>
              </a:path>
              <a:path extrusionOk="0" h="120000" w="120000">
                <a:moveTo>
                  <a:pt x="99232" y="73609"/>
                </a:moveTo>
                <a:lnTo>
                  <a:pt x="99187" y="73609"/>
                </a:lnTo>
                <a:lnTo>
                  <a:pt x="99187" y="74418"/>
                </a:lnTo>
                <a:lnTo>
                  <a:pt x="99232" y="74418"/>
                </a:lnTo>
                <a:lnTo>
                  <a:pt x="99232" y="73609"/>
                </a:lnTo>
                <a:close/>
              </a:path>
              <a:path extrusionOk="0" h="120000" w="120000">
                <a:moveTo>
                  <a:pt x="39398" y="71182"/>
                </a:moveTo>
                <a:lnTo>
                  <a:pt x="33315" y="71182"/>
                </a:lnTo>
                <a:lnTo>
                  <a:pt x="33315" y="73609"/>
                </a:lnTo>
                <a:lnTo>
                  <a:pt x="33360" y="72800"/>
                </a:lnTo>
                <a:lnTo>
                  <a:pt x="41298" y="72800"/>
                </a:lnTo>
                <a:lnTo>
                  <a:pt x="41253" y="71991"/>
                </a:lnTo>
                <a:lnTo>
                  <a:pt x="39398" y="71991"/>
                </a:lnTo>
                <a:lnTo>
                  <a:pt x="39398" y="71182"/>
                </a:lnTo>
                <a:close/>
              </a:path>
              <a:path extrusionOk="0" h="120000" w="120000">
                <a:moveTo>
                  <a:pt x="61543" y="72800"/>
                </a:moveTo>
                <a:lnTo>
                  <a:pt x="61498" y="72800"/>
                </a:lnTo>
                <a:lnTo>
                  <a:pt x="61498" y="73609"/>
                </a:lnTo>
                <a:lnTo>
                  <a:pt x="61543" y="73609"/>
                </a:lnTo>
                <a:lnTo>
                  <a:pt x="61543" y="72800"/>
                </a:lnTo>
                <a:close/>
              </a:path>
              <a:path extrusionOk="0" h="120000" w="120000">
                <a:moveTo>
                  <a:pt x="90490" y="72800"/>
                </a:moveTo>
                <a:lnTo>
                  <a:pt x="89776" y="72800"/>
                </a:lnTo>
                <a:lnTo>
                  <a:pt x="89776" y="73609"/>
                </a:lnTo>
                <a:lnTo>
                  <a:pt x="90535" y="73609"/>
                </a:lnTo>
                <a:lnTo>
                  <a:pt x="90490" y="72800"/>
                </a:lnTo>
                <a:close/>
              </a:path>
              <a:path extrusionOk="0" h="120000" w="120000">
                <a:moveTo>
                  <a:pt x="92059" y="72800"/>
                </a:moveTo>
                <a:lnTo>
                  <a:pt x="91198" y="72800"/>
                </a:lnTo>
                <a:lnTo>
                  <a:pt x="91198" y="73609"/>
                </a:lnTo>
                <a:lnTo>
                  <a:pt x="92059" y="73609"/>
                </a:lnTo>
                <a:lnTo>
                  <a:pt x="92059" y="72800"/>
                </a:lnTo>
                <a:close/>
              </a:path>
              <a:path extrusionOk="0" h="120000" w="120000">
                <a:moveTo>
                  <a:pt x="93672" y="72800"/>
                </a:moveTo>
                <a:lnTo>
                  <a:pt x="93576" y="72800"/>
                </a:lnTo>
                <a:lnTo>
                  <a:pt x="93576" y="73609"/>
                </a:lnTo>
                <a:lnTo>
                  <a:pt x="93672" y="73609"/>
                </a:lnTo>
                <a:lnTo>
                  <a:pt x="93672" y="72800"/>
                </a:lnTo>
                <a:close/>
              </a:path>
              <a:path extrusionOk="0" h="120000" w="120000">
                <a:moveTo>
                  <a:pt x="96669" y="72800"/>
                </a:moveTo>
                <a:lnTo>
                  <a:pt x="95432" y="72800"/>
                </a:lnTo>
                <a:lnTo>
                  <a:pt x="95336" y="73609"/>
                </a:lnTo>
                <a:lnTo>
                  <a:pt x="96669" y="73609"/>
                </a:lnTo>
                <a:lnTo>
                  <a:pt x="96669" y="72800"/>
                </a:lnTo>
                <a:close/>
              </a:path>
              <a:path extrusionOk="0" h="120000" w="120000">
                <a:moveTo>
                  <a:pt x="99614" y="72800"/>
                </a:moveTo>
                <a:lnTo>
                  <a:pt x="99614" y="73609"/>
                </a:lnTo>
                <a:lnTo>
                  <a:pt x="99659" y="73609"/>
                </a:lnTo>
                <a:lnTo>
                  <a:pt x="99614" y="72800"/>
                </a:lnTo>
                <a:close/>
              </a:path>
              <a:path extrusionOk="0" h="120000" w="120000">
                <a:moveTo>
                  <a:pt x="57028" y="71991"/>
                </a:moveTo>
                <a:lnTo>
                  <a:pt x="55128" y="71991"/>
                </a:lnTo>
                <a:lnTo>
                  <a:pt x="55415" y="72800"/>
                </a:lnTo>
                <a:lnTo>
                  <a:pt x="56983" y="72800"/>
                </a:lnTo>
                <a:lnTo>
                  <a:pt x="57028" y="71991"/>
                </a:lnTo>
                <a:close/>
              </a:path>
              <a:path extrusionOk="0" h="120000" w="120000">
                <a:moveTo>
                  <a:pt x="57411" y="71991"/>
                </a:moveTo>
                <a:lnTo>
                  <a:pt x="57174" y="71991"/>
                </a:lnTo>
                <a:lnTo>
                  <a:pt x="57219" y="72800"/>
                </a:lnTo>
                <a:lnTo>
                  <a:pt x="57360" y="72800"/>
                </a:lnTo>
                <a:lnTo>
                  <a:pt x="57411" y="71991"/>
                </a:lnTo>
                <a:close/>
              </a:path>
              <a:path extrusionOk="0" h="120000" w="120000">
                <a:moveTo>
                  <a:pt x="58265" y="71991"/>
                </a:moveTo>
                <a:lnTo>
                  <a:pt x="57456" y="71991"/>
                </a:lnTo>
                <a:lnTo>
                  <a:pt x="57411" y="72800"/>
                </a:lnTo>
                <a:lnTo>
                  <a:pt x="58220" y="72800"/>
                </a:lnTo>
                <a:lnTo>
                  <a:pt x="58265" y="71991"/>
                </a:lnTo>
                <a:close/>
              </a:path>
              <a:path extrusionOk="0" h="120000" w="120000">
                <a:moveTo>
                  <a:pt x="74282" y="71991"/>
                </a:moveTo>
                <a:lnTo>
                  <a:pt x="60216" y="71991"/>
                </a:lnTo>
                <a:lnTo>
                  <a:pt x="60216" y="72800"/>
                </a:lnTo>
                <a:lnTo>
                  <a:pt x="74141" y="72800"/>
                </a:lnTo>
                <a:lnTo>
                  <a:pt x="74282" y="71991"/>
                </a:lnTo>
                <a:close/>
              </a:path>
              <a:path extrusionOk="0" h="120000" w="120000">
                <a:moveTo>
                  <a:pt x="89680" y="71991"/>
                </a:moveTo>
                <a:lnTo>
                  <a:pt x="89394" y="71991"/>
                </a:lnTo>
                <a:lnTo>
                  <a:pt x="89394" y="72800"/>
                </a:lnTo>
                <a:lnTo>
                  <a:pt x="89725" y="72800"/>
                </a:lnTo>
                <a:lnTo>
                  <a:pt x="89680" y="71991"/>
                </a:lnTo>
                <a:close/>
              </a:path>
              <a:path extrusionOk="0" h="120000" w="120000">
                <a:moveTo>
                  <a:pt x="91536" y="71182"/>
                </a:moveTo>
                <a:lnTo>
                  <a:pt x="90917" y="71182"/>
                </a:lnTo>
                <a:lnTo>
                  <a:pt x="91013" y="71991"/>
                </a:lnTo>
                <a:lnTo>
                  <a:pt x="91013" y="72800"/>
                </a:lnTo>
                <a:lnTo>
                  <a:pt x="91058" y="72800"/>
                </a:lnTo>
                <a:lnTo>
                  <a:pt x="91058" y="71991"/>
                </a:lnTo>
                <a:lnTo>
                  <a:pt x="91626" y="71991"/>
                </a:lnTo>
                <a:lnTo>
                  <a:pt x="91536" y="71182"/>
                </a:lnTo>
                <a:close/>
              </a:path>
              <a:path extrusionOk="0" h="120000" w="120000">
                <a:moveTo>
                  <a:pt x="91963" y="71991"/>
                </a:moveTo>
                <a:lnTo>
                  <a:pt x="91058" y="71991"/>
                </a:lnTo>
                <a:lnTo>
                  <a:pt x="91108" y="72800"/>
                </a:lnTo>
                <a:lnTo>
                  <a:pt x="92008" y="72800"/>
                </a:lnTo>
                <a:lnTo>
                  <a:pt x="91963" y="71991"/>
                </a:lnTo>
                <a:close/>
              </a:path>
              <a:path extrusionOk="0" h="120000" w="120000">
                <a:moveTo>
                  <a:pt x="97236" y="71991"/>
                </a:moveTo>
                <a:lnTo>
                  <a:pt x="95955" y="71991"/>
                </a:lnTo>
                <a:lnTo>
                  <a:pt x="96000" y="72800"/>
                </a:lnTo>
                <a:lnTo>
                  <a:pt x="97191" y="72800"/>
                </a:lnTo>
                <a:lnTo>
                  <a:pt x="97236" y="71991"/>
                </a:lnTo>
                <a:close/>
              </a:path>
              <a:path extrusionOk="0" h="120000" w="120000">
                <a:moveTo>
                  <a:pt x="97523" y="71991"/>
                </a:moveTo>
                <a:lnTo>
                  <a:pt x="97472" y="72800"/>
                </a:lnTo>
                <a:lnTo>
                  <a:pt x="97523" y="72800"/>
                </a:lnTo>
                <a:lnTo>
                  <a:pt x="97523" y="71991"/>
                </a:lnTo>
                <a:close/>
              </a:path>
              <a:path extrusionOk="0" h="120000" w="120000">
                <a:moveTo>
                  <a:pt x="39685" y="71182"/>
                </a:moveTo>
                <a:lnTo>
                  <a:pt x="39443" y="71182"/>
                </a:lnTo>
                <a:lnTo>
                  <a:pt x="39443" y="71991"/>
                </a:lnTo>
                <a:lnTo>
                  <a:pt x="39730" y="71991"/>
                </a:lnTo>
                <a:lnTo>
                  <a:pt x="39685" y="71182"/>
                </a:lnTo>
                <a:close/>
              </a:path>
              <a:path extrusionOk="0" h="120000" w="120000">
                <a:moveTo>
                  <a:pt x="59598" y="71182"/>
                </a:moveTo>
                <a:lnTo>
                  <a:pt x="54892" y="71182"/>
                </a:lnTo>
                <a:lnTo>
                  <a:pt x="54937" y="71991"/>
                </a:lnTo>
                <a:lnTo>
                  <a:pt x="59547" y="71991"/>
                </a:lnTo>
                <a:lnTo>
                  <a:pt x="59598" y="71182"/>
                </a:lnTo>
                <a:close/>
              </a:path>
              <a:path extrusionOk="0" h="120000" w="120000">
                <a:moveTo>
                  <a:pt x="74473" y="71182"/>
                </a:moveTo>
                <a:lnTo>
                  <a:pt x="59598" y="71182"/>
                </a:lnTo>
                <a:lnTo>
                  <a:pt x="59598" y="71991"/>
                </a:lnTo>
                <a:lnTo>
                  <a:pt x="74423" y="71991"/>
                </a:lnTo>
                <a:lnTo>
                  <a:pt x="74473" y="71182"/>
                </a:lnTo>
                <a:close/>
              </a:path>
              <a:path extrusionOk="0" h="120000" w="120000">
                <a:moveTo>
                  <a:pt x="85020" y="70374"/>
                </a:moveTo>
                <a:lnTo>
                  <a:pt x="84356" y="70374"/>
                </a:lnTo>
                <a:lnTo>
                  <a:pt x="84407" y="71182"/>
                </a:lnTo>
                <a:lnTo>
                  <a:pt x="84452" y="71182"/>
                </a:lnTo>
                <a:lnTo>
                  <a:pt x="84452" y="71991"/>
                </a:lnTo>
                <a:lnTo>
                  <a:pt x="84975" y="71991"/>
                </a:lnTo>
                <a:lnTo>
                  <a:pt x="85020" y="71182"/>
                </a:lnTo>
                <a:lnTo>
                  <a:pt x="85020" y="70374"/>
                </a:lnTo>
                <a:close/>
              </a:path>
              <a:path extrusionOk="0" h="120000" w="120000">
                <a:moveTo>
                  <a:pt x="96669" y="71182"/>
                </a:moveTo>
                <a:lnTo>
                  <a:pt x="96331" y="71182"/>
                </a:lnTo>
                <a:lnTo>
                  <a:pt x="96191" y="71991"/>
                </a:lnTo>
                <a:lnTo>
                  <a:pt x="96713" y="71991"/>
                </a:lnTo>
                <a:lnTo>
                  <a:pt x="96669" y="71182"/>
                </a:lnTo>
                <a:close/>
              </a:path>
              <a:path extrusionOk="0" h="120000" w="120000">
                <a:moveTo>
                  <a:pt x="98186" y="71182"/>
                </a:moveTo>
                <a:lnTo>
                  <a:pt x="98046" y="71182"/>
                </a:lnTo>
                <a:lnTo>
                  <a:pt x="98091" y="71991"/>
                </a:lnTo>
                <a:lnTo>
                  <a:pt x="98141" y="71991"/>
                </a:lnTo>
                <a:lnTo>
                  <a:pt x="98186" y="71182"/>
                </a:lnTo>
                <a:close/>
              </a:path>
              <a:path extrusionOk="0" h="120000" w="120000">
                <a:moveTo>
                  <a:pt x="99564" y="70374"/>
                </a:moveTo>
                <a:lnTo>
                  <a:pt x="98760" y="70374"/>
                </a:lnTo>
                <a:lnTo>
                  <a:pt x="98760" y="71991"/>
                </a:lnTo>
                <a:lnTo>
                  <a:pt x="99283" y="71991"/>
                </a:lnTo>
                <a:lnTo>
                  <a:pt x="99283" y="71182"/>
                </a:lnTo>
                <a:lnTo>
                  <a:pt x="99614" y="71182"/>
                </a:lnTo>
                <a:lnTo>
                  <a:pt x="99564" y="70374"/>
                </a:lnTo>
                <a:close/>
              </a:path>
              <a:path extrusionOk="0" h="120000" w="120000">
                <a:moveTo>
                  <a:pt x="99468" y="71182"/>
                </a:moveTo>
                <a:lnTo>
                  <a:pt x="99423" y="71182"/>
                </a:lnTo>
                <a:lnTo>
                  <a:pt x="99468" y="71991"/>
                </a:lnTo>
                <a:lnTo>
                  <a:pt x="99468" y="71182"/>
                </a:lnTo>
                <a:close/>
              </a:path>
              <a:path extrusionOk="0" h="120000" w="120000">
                <a:moveTo>
                  <a:pt x="32078" y="70374"/>
                </a:moveTo>
                <a:lnTo>
                  <a:pt x="32033" y="70374"/>
                </a:lnTo>
                <a:lnTo>
                  <a:pt x="32078" y="71182"/>
                </a:lnTo>
                <a:lnTo>
                  <a:pt x="32078" y="70374"/>
                </a:lnTo>
                <a:close/>
              </a:path>
              <a:path extrusionOk="0" h="120000" w="120000">
                <a:moveTo>
                  <a:pt x="32556" y="69565"/>
                </a:moveTo>
                <a:lnTo>
                  <a:pt x="32174" y="69565"/>
                </a:lnTo>
                <a:lnTo>
                  <a:pt x="32129" y="70374"/>
                </a:lnTo>
                <a:lnTo>
                  <a:pt x="32174" y="71182"/>
                </a:lnTo>
                <a:lnTo>
                  <a:pt x="32460" y="71182"/>
                </a:lnTo>
                <a:lnTo>
                  <a:pt x="32460" y="70374"/>
                </a:lnTo>
                <a:lnTo>
                  <a:pt x="32556" y="70374"/>
                </a:lnTo>
                <a:lnTo>
                  <a:pt x="32556" y="69565"/>
                </a:lnTo>
                <a:close/>
              </a:path>
              <a:path extrusionOk="0" h="120000" w="120000">
                <a:moveTo>
                  <a:pt x="39353" y="70374"/>
                </a:moveTo>
                <a:lnTo>
                  <a:pt x="32983" y="70374"/>
                </a:lnTo>
                <a:lnTo>
                  <a:pt x="33079" y="71182"/>
                </a:lnTo>
                <a:lnTo>
                  <a:pt x="39443" y="71182"/>
                </a:lnTo>
                <a:lnTo>
                  <a:pt x="39353" y="70374"/>
                </a:lnTo>
                <a:close/>
              </a:path>
              <a:path extrusionOk="0" h="120000" w="120000">
                <a:moveTo>
                  <a:pt x="74614" y="70374"/>
                </a:moveTo>
                <a:lnTo>
                  <a:pt x="54414" y="70374"/>
                </a:lnTo>
                <a:lnTo>
                  <a:pt x="54414" y="71182"/>
                </a:lnTo>
                <a:lnTo>
                  <a:pt x="74614" y="71182"/>
                </a:lnTo>
                <a:lnTo>
                  <a:pt x="74614" y="70374"/>
                </a:lnTo>
                <a:close/>
              </a:path>
              <a:path extrusionOk="0" h="120000" w="120000">
                <a:moveTo>
                  <a:pt x="91013" y="70374"/>
                </a:moveTo>
                <a:lnTo>
                  <a:pt x="90676" y="70374"/>
                </a:lnTo>
                <a:lnTo>
                  <a:pt x="90726" y="71182"/>
                </a:lnTo>
                <a:lnTo>
                  <a:pt x="91013" y="71182"/>
                </a:lnTo>
                <a:lnTo>
                  <a:pt x="91013" y="70374"/>
                </a:lnTo>
                <a:close/>
              </a:path>
              <a:path extrusionOk="0" h="120000" w="120000">
                <a:moveTo>
                  <a:pt x="91058" y="70374"/>
                </a:moveTo>
                <a:lnTo>
                  <a:pt x="91058" y="71182"/>
                </a:lnTo>
                <a:lnTo>
                  <a:pt x="91108" y="71182"/>
                </a:lnTo>
                <a:lnTo>
                  <a:pt x="91058" y="70374"/>
                </a:lnTo>
                <a:close/>
              </a:path>
              <a:path extrusionOk="0" h="120000" w="120000">
                <a:moveTo>
                  <a:pt x="98282" y="70374"/>
                </a:moveTo>
                <a:lnTo>
                  <a:pt x="98141" y="70374"/>
                </a:lnTo>
                <a:lnTo>
                  <a:pt x="98141" y="71182"/>
                </a:lnTo>
                <a:lnTo>
                  <a:pt x="98237" y="71182"/>
                </a:lnTo>
                <a:lnTo>
                  <a:pt x="98282" y="70374"/>
                </a:lnTo>
                <a:close/>
              </a:path>
              <a:path extrusionOk="0" h="120000" w="120000">
                <a:moveTo>
                  <a:pt x="98473" y="70374"/>
                </a:moveTo>
                <a:lnTo>
                  <a:pt x="98378" y="70374"/>
                </a:lnTo>
                <a:lnTo>
                  <a:pt x="98378" y="71182"/>
                </a:lnTo>
                <a:lnTo>
                  <a:pt x="98423" y="71182"/>
                </a:lnTo>
                <a:lnTo>
                  <a:pt x="98473" y="70374"/>
                </a:lnTo>
                <a:close/>
              </a:path>
              <a:path extrusionOk="0" h="120000" w="120000">
                <a:moveTo>
                  <a:pt x="98569" y="70374"/>
                </a:moveTo>
                <a:lnTo>
                  <a:pt x="98473" y="70374"/>
                </a:lnTo>
                <a:lnTo>
                  <a:pt x="98473" y="71182"/>
                </a:lnTo>
                <a:lnTo>
                  <a:pt x="98569" y="71182"/>
                </a:lnTo>
                <a:lnTo>
                  <a:pt x="98569" y="70374"/>
                </a:lnTo>
                <a:close/>
              </a:path>
              <a:path extrusionOk="0" h="120000" w="120000">
                <a:moveTo>
                  <a:pt x="102229" y="70374"/>
                </a:moveTo>
                <a:lnTo>
                  <a:pt x="102178" y="71182"/>
                </a:lnTo>
                <a:lnTo>
                  <a:pt x="102229" y="71182"/>
                </a:lnTo>
                <a:lnTo>
                  <a:pt x="102229" y="70374"/>
                </a:lnTo>
                <a:close/>
              </a:path>
              <a:path extrusionOk="0" h="120000" w="120000">
                <a:moveTo>
                  <a:pt x="31983" y="69565"/>
                </a:moveTo>
                <a:lnTo>
                  <a:pt x="31269" y="69565"/>
                </a:lnTo>
                <a:lnTo>
                  <a:pt x="31269" y="70374"/>
                </a:lnTo>
                <a:lnTo>
                  <a:pt x="32033" y="70374"/>
                </a:lnTo>
                <a:lnTo>
                  <a:pt x="31983" y="69565"/>
                </a:lnTo>
                <a:close/>
              </a:path>
              <a:path extrusionOk="0" h="120000" w="120000">
                <a:moveTo>
                  <a:pt x="33219" y="69565"/>
                </a:moveTo>
                <a:lnTo>
                  <a:pt x="32837" y="69565"/>
                </a:lnTo>
                <a:lnTo>
                  <a:pt x="32888" y="70374"/>
                </a:lnTo>
                <a:lnTo>
                  <a:pt x="33315" y="70374"/>
                </a:lnTo>
                <a:lnTo>
                  <a:pt x="33219" y="69565"/>
                </a:lnTo>
                <a:close/>
              </a:path>
              <a:path extrusionOk="0" h="120000" w="120000">
                <a:moveTo>
                  <a:pt x="38588" y="69565"/>
                </a:moveTo>
                <a:lnTo>
                  <a:pt x="33697" y="69565"/>
                </a:lnTo>
                <a:lnTo>
                  <a:pt x="33551" y="70374"/>
                </a:lnTo>
                <a:lnTo>
                  <a:pt x="38588" y="70374"/>
                </a:lnTo>
                <a:lnTo>
                  <a:pt x="38588" y="69565"/>
                </a:lnTo>
                <a:close/>
              </a:path>
              <a:path extrusionOk="0" h="120000" w="120000">
                <a:moveTo>
                  <a:pt x="74850" y="69565"/>
                </a:moveTo>
                <a:lnTo>
                  <a:pt x="54178" y="69565"/>
                </a:lnTo>
                <a:lnTo>
                  <a:pt x="54178" y="70374"/>
                </a:lnTo>
                <a:lnTo>
                  <a:pt x="74805" y="70374"/>
                </a:lnTo>
                <a:lnTo>
                  <a:pt x="74850" y="69565"/>
                </a:lnTo>
                <a:close/>
              </a:path>
              <a:path extrusionOk="0" h="120000" w="120000">
                <a:moveTo>
                  <a:pt x="83884" y="69565"/>
                </a:moveTo>
                <a:lnTo>
                  <a:pt x="83361" y="69565"/>
                </a:lnTo>
                <a:lnTo>
                  <a:pt x="83451" y="70374"/>
                </a:lnTo>
                <a:lnTo>
                  <a:pt x="83834" y="70374"/>
                </a:lnTo>
                <a:lnTo>
                  <a:pt x="83884" y="69565"/>
                </a:lnTo>
                <a:close/>
              </a:path>
              <a:path extrusionOk="0" h="120000" w="120000">
                <a:moveTo>
                  <a:pt x="84784" y="69565"/>
                </a:moveTo>
                <a:lnTo>
                  <a:pt x="84452" y="69565"/>
                </a:lnTo>
                <a:lnTo>
                  <a:pt x="84452" y="70374"/>
                </a:lnTo>
                <a:lnTo>
                  <a:pt x="84834" y="70374"/>
                </a:lnTo>
                <a:lnTo>
                  <a:pt x="84784" y="69565"/>
                </a:lnTo>
                <a:close/>
              </a:path>
              <a:path extrusionOk="0" h="120000" w="120000">
                <a:moveTo>
                  <a:pt x="90917" y="69565"/>
                </a:moveTo>
                <a:lnTo>
                  <a:pt x="90394" y="69565"/>
                </a:lnTo>
                <a:lnTo>
                  <a:pt x="90394" y="70374"/>
                </a:lnTo>
                <a:lnTo>
                  <a:pt x="90962" y="70374"/>
                </a:lnTo>
                <a:lnTo>
                  <a:pt x="90917" y="69565"/>
                </a:lnTo>
                <a:close/>
              </a:path>
              <a:path extrusionOk="0" h="120000" w="120000">
                <a:moveTo>
                  <a:pt x="92722" y="69565"/>
                </a:moveTo>
                <a:lnTo>
                  <a:pt x="92531" y="69565"/>
                </a:lnTo>
                <a:lnTo>
                  <a:pt x="92531" y="70374"/>
                </a:lnTo>
                <a:lnTo>
                  <a:pt x="92671" y="70374"/>
                </a:lnTo>
                <a:lnTo>
                  <a:pt x="92722" y="69565"/>
                </a:lnTo>
                <a:close/>
              </a:path>
              <a:path extrusionOk="0" h="120000" w="120000">
                <a:moveTo>
                  <a:pt x="96809" y="69565"/>
                </a:moveTo>
                <a:lnTo>
                  <a:pt x="96669" y="69565"/>
                </a:lnTo>
                <a:lnTo>
                  <a:pt x="96618" y="70374"/>
                </a:lnTo>
                <a:lnTo>
                  <a:pt x="96758" y="70374"/>
                </a:lnTo>
                <a:lnTo>
                  <a:pt x="96809" y="69565"/>
                </a:lnTo>
                <a:close/>
              </a:path>
              <a:path extrusionOk="0" h="120000" w="120000">
                <a:moveTo>
                  <a:pt x="99519" y="69565"/>
                </a:moveTo>
                <a:lnTo>
                  <a:pt x="98996" y="69565"/>
                </a:lnTo>
                <a:lnTo>
                  <a:pt x="98996" y="70374"/>
                </a:lnTo>
                <a:lnTo>
                  <a:pt x="99468" y="70374"/>
                </a:lnTo>
                <a:lnTo>
                  <a:pt x="99519" y="69565"/>
                </a:lnTo>
                <a:close/>
              </a:path>
              <a:path extrusionOk="0" h="120000" w="120000">
                <a:moveTo>
                  <a:pt x="31224" y="67947"/>
                </a:moveTo>
                <a:lnTo>
                  <a:pt x="30560" y="67947"/>
                </a:lnTo>
                <a:lnTo>
                  <a:pt x="30605" y="68756"/>
                </a:lnTo>
                <a:lnTo>
                  <a:pt x="30605" y="69565"/>
                </a:lnTo>
                <a:lnTo>
                  <a:pt x="30841" y="69565"/>
                </a:lnTo>
                <a:lnTo>
                  <a:pt x="30796" y="68756"/>
                </a:lnTo>
                <a:lnTo>
                  <a:pt x="31224" y="68756"/>
                </a:lnTo>
                <a:lnTo>
                  <a:pt x="31224" y="67947"/>
                </a:lnTo>
                <a:close/>
              </a:path>
              <a:path extrusionOk="0" h="120000" w="120000">
                <a:moveTo>
                  <a:pt x="31364" y="68756"/>
                </a:moveTo>
                <a:lnTo>
                  <a:pt x="30841" y="68756"/>
                </a:lnTo>
                <a:lnTo>
                  <a:pt x="30937" y="69565"/>
                </a:lnTo>
                <a:lnTo>
                  <a:pt x="31555" y="69565"/>
                </a:lnTo>
                <a:lnTo>
                  <a:pt x="31364" y="68756"/>
                </a:lnTo>
                <a:close/>
              </a:path>
              <a:path extrusionOk="0" h="120000" w="120000">
                <a:moveTo>
                  <a:pt x="35075" y="68756"/>
                </a:moveTo>
                <a:lnTo>
                  <a:pt x="33883" y="68756"/>
                </a:lnTo>
                <a:lnTo>
                  <a:pt x="33883" y="69565"/>
                </a:lnTo>
                <a:lnTo>
                  <a:pt x="35024" y="69565"/>
                </a:lnTo>
                <a:lnTo>
                  <a:pt x="35075" y="68756"/>
                </a:lnTo>
                <a:close/>
              </a:path>
              <a:path extrusionOk="0" h="120000" w="120000">
                <a:moveTo>
                  <a:pt x="36216" y="67947"/>
                </a:moveTo>
                <a:lnTo>
                  <a:pt x="35451" y="67947"/>
                </a:lnTo>
                <a:lnTo>
                  <a:pt x="35311" y="68756"/>
                </a:lnTo>
                <a:lnTo>
                  <a:pt x="35356" y="69565"/>
                </a:lnTo>
                <a:lnTo>
                  <a:pt x="38161" y="69565"/>
                </a:lnTo>
                <a:lnTo>
                  <a:pt x="38161" y="68756"/>
                </a:lnTo>
                <a:lnTo>
                  <a:pt x="36261" y="68756"/>
                </a:lnTo>
                <a:lnTo>
                  <a:pt x="36216" y="67947"/>
                </a:lnTo>
                <a:close/>
              </a:path>
              <a:path extrusionOk="0" h="120000" w="120000">
                <a:moveTo>
                  <a:pt x="74996" y="68756"/>
                </a:moveTo>
                <a:lnTo>
                  <a:pt x="53891" y="68756"/>
                </a:lnTo>
                <a:lnTo>
                  <a:pt x="53942" y="69565"/>
                </a:lnTo>
                <a:lnTo>
                  <a:pt x="74996" y="69565"/>
                </a:lnTo>
                <a:lnTo>
                  <a:pt x="74996" y="68756"/>
                </a:lnTo>
                <a:close/>
              </a:path>
              <a:path extrusionOk="0" h="120000" w="120000">
                <a:moveTo>
                  <a:pt x="84216" y="68756"/>
                </a:moveTo>
                <a:lnTo>
                  <a:pt x="83215" y="68756"/>
                </a:lnTo>
                <a:lnTo>
                  <a:pt x="83266" y="69565"/>
                </a:lnTo>
                <a:lnTo>
                  <a:pt x="84120" y="69565"/>
                </a:lnTo>
                <a:lnTo>
                  <a:pt x="84216" y="68756"/>
                </a:lnTo>
                <a:close/>
              </a:path>
              <a:path extrusionOk="0" h="120000" w="120000">
                <a:moveTo>
                  <a:pt x="90394" y="68756"/>
                </a:moveTo>
                <a:lnTo>
                  <a:pt x="90344" y="69565"/>
                </a:lnTo>
                <a:lnTo>
                  <a:pt x="90394" y="69565"/>
                </a:lnTo>
                <a:lnTo>
                  <a:pt x="90394" y="68756"/>
                </a:lnTo>
                <a:close/>
              </a:path>
              <a:path extrusionOk="0" h="120000" w="120000">
                <a:moveTo>
                  <a:pt x="90822" y="67947"/>
                </a:moveTo>
                <a:lnTo>
                  <a:pt x="90535" y="67947"/>
                </a:lnTo>
                <a:lnTo>
                  <a:pt x="90535" y="68756"/>
                </a:lnTo>
                <a:lnTo>
                  <a:pt x="90490" y="69565"/>
                </a:lnTo>
                <a:lnTo>
                  <a:pt x="90676" y="69565"/>
                </a:lnTo>
                <a:lnTo>
                  <a:pt x="90676" y="68756"/>
                </a:lnTo>
                <a:lnTo>
                  <a:pt x="90771" y="68756"/>
                </a:lnTo>
                <a:lnTo>
                  <a:pt x="90822" y="67947"/>
                </a:lnTo>
                <a:close/>
              </a:path>
              <a:path extrusionOk="0" h="120000" w="120000">
                <a:moveTo>
                  <a:pt x="92862" y="68756"/>
                </a:moveTo>
                <a:lnTo>
                  <a:pt x="92626" y="68756"/>
                </a:lnTo>
                <a:lnTo>
                  <a:pt x="92626" y="69565"/>
                </a:lnTo>
                <a:lnTo>
                  <a:pt x="92862" y="69565"/>
                </a:lnTo>
                <a:lnTo>
                  <a:pt x="92862" y="68756"/>
                </a:lnTo>
                <a:close/>
              </a:path>
              <a:path extrusionOk="0" h="120000" w="120000">
                <a:moveTo>
                  <a:pt x="92958" y="68756"/>
                </a:moveTo>
                <a:lnTo>
                  <a:pt x="92862" y="68756"/>
                </a:lnTo>
                <a:lnTo>
                  <a:pt x="92958" y="69565"/>
                </a:lnTo>
                <a:lnTo>
                  <a:pt x="93054" y="69565"/>
                </a:lnTo>
                <a:lnTo>
                  <a:pt x="92958" y="68756"/>
                </a:lnTo>
                <a:close/>
              </a:path>
              <a:path extrusionOk="0" h="120000" w="120000">
                <a:moveTo>
                  <a:pt x="93104" y="68756"/>
                </a:moveTo>
                <a:lnTo>
                  <a:pt x="92958" y="68756"/>
                </a:lnTo>
                <a:lnTo>
                  <a:pt x="93054" y="69565"/>
                </a:lnTo>
                <a:lnTo>
                  <a:pt x="93104" y="69565"/>
                </a:lnTo>
                <a:lnTo>
                  <a:pt x="93104" y="68756"/>
                </a:lnTo>
                <a:close/>
              </a:path>
              <a:path extrusionOk="0" h="120000" w="120000">
                <a:moveTo>
                  <a:pt x="97096" y="68756"/>
                </a:moveTo>
                <a:lnTo>
                  <a:pt x="97045" y="68756"/>
                </a:lnTo>
                <a:lnTo>
                  <a:pt x="97000" y="69565"/>
                </a:lnTo>
                <a:lnTo>
                  <a:pt x="97096" y="69565"/>
                </a:lnTo>
                <a:lnTo>
                  <a:pt x="97096" y="68756"/>
                </a:lnTo>
                <a:close/>
              </a:path>
              <a:path extrusionOk="0" h="120000" w="120000">
                <a:moveTo>
                  <a:pt x="98518" y="68756"/>
                </a:moveTo>
                <a:lnTo>
                  <a:pt x="98327" y="68756"/>
                </a:lnTo>
                <a:lnTo>
                  <a:pt x="98327" y="69565"/>
                </a:lnTo>
                <a:lnTo>
                  <a:pt x="98473" y="69565"/>
                </a:lnTo>
                <a:lnTo>
                  <a:pt x="98518" y="68756"/>
                </a:lnTo>
                <a:close/>
              </a:path>
              <a:path extrusionOk="0" h="120000" w="120000">
                <a:moveTo>
                  <a:pt x="98614" y="68756"/>
                </a:moveTo>
                <a:lnTo>
                  <a:pt x="98569" y="69565"/>
                </a:lnTo>
                <a:lnTo>
                  <a:pt x="98614" y="69565"/>
                </a:lnTo>
                <a:lnTo>
                  <a:pt x="98614" y="68756"/>
                </a:lnTo>
                <a:close/>
              </a:path>
              <a:path extrusionOk="0" h="120000" w="120000">
                <a:moveTo>
                  <a:pt x="98945" y="68756"/>
                </a:moveTo>
                <a:lnTo>
                  <a:pt x="98760" y="68756"/>
                </a:lnTo>
                <a:lnTo>
                  <a:pt x="98709" y="69565"/>
                </a:lnTo>
                <a:lnTo>
                  <a:pt x="98945" y="69565"/>
                </a:lnTo>
                <a:lnTo>
                  <a:pt x="98945" y="68756"/>
                </a:lnTo>
                <a:close/>
              </a:path>
              <a:path extrusionOk="0" h="120000" w="120000">
                <a:moveTo>
                  <a:pt x="99328" y="67947"/>
                </a:moveTo>
                <a:lnTo>
                  <a:pt x="99137" y="67947"/>
                </a:lnTo>
                <a:lnTo>
                  <a:pt x="99137" y="68756"/>
                </a:lnTo>
                <a:lnTo>
                  <a:pt x="99283" y="68756"/>
                </a:lnTo>
                <a:lnTo>
                  <a:pt x="99283" y="69565"/>
                </a:lnTo>
                <a:lnTo>
                  <a:pt x="99328" y="68756"/>
                </a:lnTo>
                <a:lnTo>
                  <a:pt x="99328" y="67947"/>
                </a:lnTo>
                <a:close/>
              </a:path>
              <a:path extrusionOk="0" h="120000" w="120000">
                <a:moveTo>
                  <a:pt x="35120" y="67947"/>
                </a:moveTo>
                <a:lnTo>
                  <a:pt x="34361" y="67947"/>
                </a:lnTo>
                <a:lnTo>
                  <a:pt x="34361" y="68756"/>
                </a:lnTo>
                <a:lnTo>
                  <a:pt x="35120" y="68756"/>
                </a:lnTo>
                <a:lnTo>
                  <a:pt x="35120" y="67947"/>
                </a:lnTo>
                <a:close/>
              </a:path>
              <a:path extrusionOk="0" h="120000" w="120000">
                <a:moveTo>
                  <a:pt x="37689" y="67947"/>
                </a:moveTo>
                <a:lnTo>
                  <a:pt x="37689" y="68756"/>
                </a:lnTo>
                <a:lnTo>
                  <a:pt x="37734" y="68756"/>
                </a:lnTo>
                <a:lnTo>
                  <a:pt x="37689" y="67947"/>
                </a:lnTo>
                <a:close/>
              </a:path>
              <a:path extrusionOk="0" h="120000" w="120000">
                <a:moveTo>
                  <a:pt x="53515" y="67947"/>
                </a:moveTo>
                <a:lnTo>
                  <a:pt x="53464" y="67947"/>
                </a:lnTo>
                <a:lnTo>
                  <a:pt x="53464" y="68756"/>
                </a:lnTo>
                <a:lnTo>
                  <a:pt x="53515" y="67947"/>
                </a:lnTo>
                <a:close/>
              </a:path>
              <a:path extrusionOk="0" h="120000" w="120000">
                <a:moveTo>
                  <a:pt x="72573" y="67947"/>
                </a:moveTo>
                <a:lnTo>
                  <a:pt x="53515" y="67947"/>
                </a:lnTo>
                <a:lnTo>
                  <a:pt x="53515" y="68756"/>
                </a:lnTo>
                <a:lnTo>
                  <a:pt x="72618" y="68756"/>
                </a:lnTo>
                <a:lnTo>
                  <a:pt x="72573" y="67947"/>
                </a:lnTo>
                <a:close/>
              </a:path>
              <a:path extrusionOk="0" h="120000" w="120000">
                <a:moveTo>
                  <a:pt x="73900" y="67947"/>
                </a:moveTo>
                <a:lnTo>
                  <a:pt x="73855" y="67947"/>
                </a:lnTo>
                <a:lnTo>
                  <a:pt x="73804" y="68756"/>
                </a:lnTo>
                <a:lnTo>
                  <a:pt x="73950" y="68756"/>
                </a:lnTo>
                <a:lnTo>
                  <a:pt x="73900" y="67947"/>
                </a:lnTo>
                <a:close/>
              </a:path>
              <a:path extrusionOk="0" h="120000" w="120000">
                <a:moveTo>
                  <a:pt x="75041" y="67947"/>
                </a:moveTo>
                <a:lnTo>
                  <a:pt x="74186" y="67947"/>
                </a:lnTo>
                <a:lnTo>
                  <a:pt x="74046" y="68756"/>
                </a:lnTo>
                <a:lnTo>
                  <a:pt x="75092" y="68756"/>
                </a:lnTo>
                <a:lnTo>
                  <a:pt x="75041" y="67947"/>
                </a:lnTo>
                <a:close/>
              </a:path>
              <a:path extrusionOk="0" h="120000" w="120000">
                <a:moveTo>
                  <a:pt x="84407" y="67947"/>
                </a:moveTo>
                <a:lnTo>
                  <a:pt x="83075" y="67947"/>
                </a:lnTo>
                <a:lnTo>
                  <a:pt x="83120" y="68756"/>
                </a:lnTo>
                <a:lnTo>
                  <a:pt x="84407" y="68756"/>
                </a:lnTo>
                <a:lnTo>
                  <a:pt x="84407" y="67947"/>
                </a:lnTo>
                <a:close/>
              </a:path>
              <a:path extrusionOk="0" h="120000" w="120000">
                <a:moveTo>
                  <a:pt x="93768" y="67947"/>
                </a:moveTo>
                <a:lnTo>
                  <a:pt x="91963" y="67947"/>
                </a:lnTo>
                <a:lnTo>
                  <a:pt x="91963" y="68756"/>
                </a:lnTo>
                <a:lnTo>
                  <a:pt x="93717" y="68756"/>
                </a:lnTo>
                <a:lnTo>
                  <a:pt x="93768" y="67947"/>
                </a:lnTo>
                <a:close/>
              </a:path>
              <a:path extrusionOk="0" h="120000" w="120000">
                <a:moveTo>
                  <a:pt x="97281" y="67947"/>
                </a:moveTo>
                <a:lnTo>
                  <a:pt x="97236" y="68756"/>
                </a:lnTo>
                <a:lnTo>
                  <a:pt x="97281" y="68756"/>
                </a:lnTo>
                <a:lnTo>
                  <a:pt x="97281" y="67947"/>
                </a:lnTo>
                <a:close/>
              </a:path>
              <a:path extrusionOk="0" h="120000" w="120000">
                <a:moveTo>
                  <a:pt x="98473" y="67947"/>
                </a:moveTo>
                <a:lnTo>
                  <a:pt x="98141" y="67947"/>
                </a:lnTo>
                <a:lnTo>
                  <a:pt x="98141" y="68756"/>
                </a:lnTo>
                <a:lnTo>
                  <a:pt x="98423" y="68756"/>
                </a:lnTo>
                <a:lnTo>
                  <a:pt x="98473" y="67947"/>
                </a:lnTo>
                <a:close/>
              </a:path>
              <a:path extrusionOk="0" h="120000" w="120000">
                <a:moveTo>
                  <a:pt x="98664" y="67947"/>
                </a:moveTo>
                <a:lnTo>
                  <a:pt x="98664" y="68756"/>
                </a:lnTo>
                <a:lnTo>
                  <a:pt x="98709" y="68756"/>
                </a:lnTo>
                <a:lnTo>
                  <a:pt x="98664" y="67947"/>
                </a:lnTo>
                <a:close/>
              </a:path>
              <a:path extrusionOk="0" h="120000" w="120000">
                <a:moveTo>
                  <a:pt x="99137" y="67138"/>
                </a:moveTo>
                <a:lnTo>
                  <a:pt x="98850" y="67138"/>
                </a:lnTo>
                <a:lnTo>
                  <a:pt x="98850" y="67947"/>
                </a:lnTo>
                <a:lnTo>
                  <a:pt x="98900" y="68756"/>
                </a:lnTo>
                <a:lnTo>
                  <a:pt x="99092" y="68756"/>
                </a:lnTo>
                <a:lnTo>
                  <a:pt x="99092" y="67947"/>
                </a:lnTo>
                <a:lnTo>
                  <a:pt x="99187" y="67947"/>
                </a:lnTo>
                <a:lnTo>
                  <a:pt x="99137" y="67138"/>
                </a:lnTo>
                <a:close/>
              </a:path>
              <a:path extrusionOk="0" h="120000" w="120000">
                <a:moveTo>
                  <a:pt x="31269" y="67138"/>
                </a:moveTo>
                <a:lnTo>
                  <a:pt x="30133" y="67138"/>
                </a:lnTo>
                <a:lnTo>
                  <a:pt x="30133" y="67947"/>
                </a:lnTo>
                <a:lnTo>
                  <a:pt x="31269" y="67947"/>
                </a:lnTo>
                <a:lnTo>
                  <a:pt x="31269" y="67138"/>
                </a:lnTo>
                <a:close/>
              </a:path>
              <a:path extrusionOk="0" h="120000" w="120000">
                <a:moveTo>
                  <a:pt x="31319" y="66329"/>
                </a:moveTo>
                <a:lnTo>
                  <a:pt x="29228" y="66329"/>
                </a:lnTo>
                <a:lnTo>
                  <a:pt x="29273" y="67138"/>
                </a:lnTo>
                <a:lnTo>
                  <a:pt x="31269" y="67138"/>
                </a:lnTo>
                <a:lnTo>
                  <a:pt x="31269" y="67947"/>
                </a:lnTo>
                <a:lnTo>
                  <a:pt x="31319" y="67947"/>
                </a:lnTo>
                <a:lnTo>
                  <a:pt x="31319" y="66329"/>
                </a:lnTo>
                <a:close/>
              </a:path>
              <a:path extrusionOk="0" h="120000" w="120000">
                <a:moveTo>
                  <a:pt x="72477" y="67138"/>
                </a:moveTo>
                <a:lnTo>
                  <a:pt x="52992" y="67138"/>
                </a:lnTo>
                <a:lnTo>
                  <a:pt x="53037" y="67947"/>
                </a:lnTo>
                <a:lnTo>
                  <a:pt x="72522" y="67947"/>
                </a:lnTo>
                <a:lnTo>
                  <a:pt x="72477" y="67138"/>
                </a:lnTo>
                <a:close/>
              </a:path>
              <a:path extrusionOk="0" h="120000" w="120000">
                <a:moveTo>
                  <a:pt x="76137" y="67138"/>
                </a:moveTo>
                <a:lnTo>
                  <a:pt x="75800" y="67138"/>
                </a:lnTo>
                <a:lnTo>
                  <a:pt x="75851" y="67947"/>
                </a:lnTo>
                <a:lnTo>
                  <a:pt x="76087" y="67947"/>
                </a:lnTo>
                <a:lnTo>
                  <a:pt x="76137" y="67138"/>
                </a:lnTo>
                <a:close/>
              </a:path>
              <a:path extrusionOk="0" h="120000" w="120000">
                <a:moveTo>
                  <a:pt x="84548" y="67138"/>
                </a:moveTo>
                <a:lnTo>
                  <a:pt x="82788" y="67138"/>
                </a:lnTo>
                <a:lnTo>
                  <a:pt x="82884" y="67947"/>
                </a:lnTo>
                <a:lnTo>
                  <a:pt x="84497" y="67947"/>
                </a:lnTo>
                <a:lnTo>
                  <a:pt x="84548" y="67138"/>
                </a:lnTo>
                <a:close/>
              </a:path>
              <a:path extrusionOk="0" h="120000" w="120000">
                <a:moveTo>
                  <a:pt x="88680" y="67138"/>
                </a:moveTo>
                <a:lnTo>
                  <a:pt x="88584" y="67138"/>
                </a:lnTo>
                <a:lnTo>
                  <a:pt x="88584" y="67947"/>
                </a:lnTo>
                <a:lnTo>
                  <a:pt x="88635" y="67947"/>
                </a:lnTo>
                <a:lnTo>
                  <a:pt x="88680" y="67138"/>
                </a:lnTo>
                <a:close/>
              </a:path>
              <a:path extrusionOk="0" h="120000" w="120000">
                <a:moveTo>
                  <a:pt x="90439" y="67138"/>
                </a:moveTo>
                <a:lnTo>
                  <a:pt x="90394" y="67138"/>
                </a:lnTo>
                <a:lnTo>
                  <a:pt x="90394" y="67947"/>
                </a:lnTo>
                <a:lnTo>
                  <a:pt x="90439" y="67947"/>
                </a:lnTo>
                <a:lnTo>
                  <a:pt x="90439" y="67138"/>
                </a:lnTo>
                <a:close/>
              </a:path>
              <a:path extrusionOk="0" h="120000" w="120000">
                <a:moveTo>
                  <a:pt x="90962" y="67138"/>
                </a:moveTo>
                <a:lnTo>
                  <a:pt x="90535" y="67138"/>
                </a:lnTo>
                <a:lnTo>
                  <a:pt x="90490" y="67947"/>
                </a:lnTo>
                <a:lnTo>
                  <a:pt x="90962" y="67947"/>
                </a:lnTo>
                <a:lnTo>
                  <a:pt x="90962" y="67138"/>
                </a:lnTo>
                <a:close/>
              </a:path>
              <a:path extrusionOk="0" h="120000" w="120000">
                <a:moveTo>
                  <a:pt x="93959" y="66329"/>
                </a:moveTo>
                <a:lnTo>
                  <a:pt x="90394" y="66329"/>
                </a:lnTo>
                <a:lnTo>
                  <a:pt x="90439" y="67138"/>
                </a:lnTo>
                <a:lnTo>
                  <a:pt x="91626" y="67138"/>
                </a:lnTo>
                <a:lnTo>
                  <a:pt x="91626" y="67947"/>
                </a:lnTo>
                <a:lnTo>
                  <a:pt x="93959" y="67947"/>
                </a:lnTo>
                <a:lnTo>
                  <a:pt x="93959" y="66329"/>
                </a:lnTo>
                <a:close/>
              </a:path>
              <a:path extrusionOk="0" h="120000" w="120000">
                <a:moveTo>
                  <a:pt x="97900" y="67138"/>
                </a:moveTo>
                <a:lnTo>
                  <a:pt x="97759" y="67138"/>
                </a:lnTo>
                <a:lnTo>
                  <a:pt x="97759" y="67947"/>
                </a:lnTo>
                <a:lnTo>
                  <a:pt x="97900" y="67947"/>
                </a:lnTo>
                <a:lnTo>
                  <a:pt x="97900" y="67138"/>
                </a:lnTo>
                <a:close/>
              </a:path>
              <a:path extrusionOk="0" h="120000" w="120000">
                <a:moveTo>
                  <a:pt x="98141" y="67138"/>
                </a:moveTo>
                <a:lnTo>
                  <a:pt x="98091" y="67138"/>
                </a:lnTo>
                <a:lnTo>
                  <a:pt x="98091" y="67947"/>
                </a:lnTo>
                <a:lnTo>
                  <a:pt x="98141" y="67947"/>
                </a:lnTo>
                <a:lnTo>
                  <a:pt x="98141" y="67138"/>
                </a:lnTo>
                <a:close/>
              </a:path>
              <a:path extrusionOk="0" h="120000" w="120000">
                <a:moveTo>
                  <a:pt x="98282" y="66329"/>
                </a:moveTo>
                <a:lnTo>
                  <a:pt x="98186" y="66329"/>
                </a:lnTo>
                <a:lnTo>
                  <a:pt x="98237" y="67138"/>
                </a:lnTo>
                <a:lnTo>
                  <a:pt x="98237" y="67947"/>
                </a:lnTo>
                <a:lnTo>
                  <a:pt x="98327" y="67947"/>
                </a:lnTo>
                <a:lnTo>
                  <a:pt x="98282" y="67138"/>
                </a:lnTo>
                <a:lnTo>
                  <a:pt x="98282" y="66329"/>
                </a:lnTo>
                <a:close/>
              </a:path>
              <a:path extrusionOk="0" h="120000" w="120000">
                <a:moveTo>
                  <a:pt x="98569" y="67138"/>
                </a:moveTo>
                <a:lnTo>
                  <a:pt x="98518" y="67138"/>
                </a:lnTo>
                <a:lnTo>
                  <a:pt x="98518" y="67947"/>
                </a:lnTo>
                <a:lnTo>
                  <a:pt x="98614" y="67947"/>
                </a:lnTo>
                <a:lnTo>
                  <a:pt x="98569" y="67138"/>
                </a:lnTo>
                <a:close/>
              </a:path>
              <a:path extrusionOk="0" h="120000" w="120000">
                <a:moveTo>
                  <a:pt x="98664" y="67138"/>
                </a:moveTo>
                <a:lnTo>
                  <a:pt x="98614" y="67138"/>
                </a:lnTo>
                <a:lnTo>
                  <a:pt x="98664" y="67947"/>
                </a:lnTo>
                <a:lnTo>
                  <a:pt x="98664" y="67138"/>
                </a:lnTo>
                <a:close/>
              </a:path>
              <a:path extrusionOk="0" h="120000" w="120000">
                <a:moveTo>
                  <a:pt x="72000" y="66329"/>
                </a:moveTo>
                <a:lnTo>
                  <a:pt x="53087" y="66329"/>
                </a:lnTo>
                <a:lnTo>
                  <a:pt x="53087" y="67138"/>
                </a:lnTo>
                <a:lnTo>
                  <a:pt x="72191" y="67138"/>
                </a:lnTo>
                <a:lnTo>
                  <a:pt x="72000" y="66329"/>
                </a:lnTo>
                <a:close/>
              </a:path>
              <a:path extrusionOk="0" h="120000" w="120000">
                <a:moveTo>
                  <a:pt x="73855" y="66329"/>
                </a:moveTo>
                <a:lnTo>
                  <a:pt x="72522" y="66329"/>
                </a:lnTo>
                <a:lnTo>
                  <a:pt x="72522" y="67138"/>
                </a:lnTo>
                <a:lnTo>
                  <a:pt x="73804" y="67138"/>
                </a:lnTo>
                <a:lnTo>
                  <a:pt x="73855" y="66329"/>
                </a:lnTo>
                <a:close/>
              </a:path>
              <a:path extrusionOk="0" h="120000" w="120000">
                <a:moveTo>
                  <a:pt x="84497" y="65520"/>
                </a:moveTo>
                <a:lnTo>
                  <a:pt x="82552" y="65520"/>
                </a:lnTo>
                <a:lnTo>
                  <a:pt x="82597" y="66329"/>
                </a:lnTo>
                <a:lnTo>
                  <a:pt x="82743" y="66329"/>
                </a:lnTo>
                <a:lnTo>
                  <a:pt x="82743" y="67138"/>
                </a:lnTo>
                <a:lnTo>
                  <a:pt x="84452" y="67138"/>
                </a:lnTo>
                <a:lnTo>
                  <a:pt x="84497" y="66329"/>
                </a:lnTo>
                <a:lnTo>
                  <a:pt x="84497" y="65520"/>
                </a:lnTo>
                <a:close/>
              </a:path>
              <a:path extrusionOk="0" h="120000" w="120000">
                <a:moveTo>
                  <a:pt x="84548" y="66329"/>
                </a:moveTo>
                <a:lnTo>
                  <a:pt x="84497" y="66329"/>
                </a:lnTo>
                <a:lnTo>
                  <a:pt x="84548" y="67138"/>
                </a:lnTo>
                <a:lnTo>
                  <a:pt x="84548" y="66329"/>
                </a:lnTo>
                <a:close/>
              </a:path>
              <a:path extrusionOk="0" h="120000" w="120000">
                <a:moveTo>
                  <a:pt x="98614" y="66329"/>
                </a:moveTo>
                <a:lnTo>
                  <a:pt x="98378" y="66329"/>
                </a:lnTo>
                <a:lnTo>
                  <a:pt x="98378" y="67138"/>
                </a:lnTo>
                <a:lnTo>
                  <a:pt x="98614" y="67138"/>
                </a:lnTo>
                <a:lnTo>
                  <a:pt x="98614" y="66329"/>
                </a:lnTo>
                <a:close/>
              </a:path>
              <a:path extrusionOk="0" h="120000" w="120000">
                <a:moveTo>
                  <a:pt x="98850" y="66329"/>
                </a:moveTo>
                <a:lnTo>
                  <a:pt x="98760" y="66329"/>
                </a:lnTo>
                <a:lnTo>
                  <a:pt x="98760" y="67138"/>
                </a:lnTo>
                <a:lnTo>
                  <a:pt x="98850" y="67138"/>
                </a:lnTo>
                <a:lnTo>
                  <a:pt x="98850" y="66329"/>
                </a:lnTo>
                <a:close/>
              </a:path>
              <a:path extrusionOk="0" h="120000" w="120000">
                <a:moveTo>
                  <a:pt x="31364" y="65520"/>
                </a:moveTo>
                <a:lnTo>
                  <a:pt x="28418" y="65520"/>
                </a:lnTo>
                <a:lnTo>
                  <a:pt x="28469" y="66329"/>
                </a:lnTo>
                <a:lnTo>
                  <a:pt x="31364" y="66329"/>
                </a:lnTo>
                <a:lnTo>
                  <a:pt x="31364" y="65520"/>
                </a:lnTo>
                <a:close/>
              </a:path>
              <a:path extrusionOk="0" h="120000" w="120000">
                <a:moveTo>
                  <a:pt x="38639" y="65520"/>
                </a:moveTo>
                <a:lnTo>
                  <a:pt x="38588" y="65520"/>
                </a:lnTo>
                <a:lnTo>
                  <a:pt x="38588" y="66329"/>
                </a:lnTo>
                <a:lnTo>
                  <a:pt x="38639" y="66329"/>
                </a:lnTo>
                <a:lnTo>
                  <a:pt x="38639" y="65520"/>
                </a:lnTo>
                <a:close/>
              </a:path>
              <a:path extrusionOk="0" h="120000" w="120000">
                <a:moveTo>
                  <a:pt x="71623" y="65520"/>
                </a:moveTo>
                <a:lnTo>
                  <a:pt x="52801" y="65520"/>
                </a:lnTo>
                <a:lnTo>
                  <a:pt x="52750" y="66329"/>
                </a:lnTo>
                <a:lnTo>
                  <a:pt x="71713" y="66329"/>
                </a:lnTo>
                <a:lnTo>
                  <a:pt x="71623" y="65520"/>
                </a:lnTo>
                <a:close/>
              </a:path>
              <a:path extrusionOk="0" h="120000" w="120000">
                <a:moveTo>
                  <a:pt x="74664" y="65520"/>
                </a:moveTo>
                <a:lnTo>
                  <a:pt x="72427" y="65520"/>
                </a:lnTo>
                <a:lnTo>
                  <a:pt x="72427" y="66329"/>
                </a:lnTo>
                <a:lnTo>
                  <a:pt x="74569" y="66329"/>
                </a:lnTo>
                <a:lnTo>
                  <a:pt x="74664" y="65520"/>
                </a:lnTo>
                <a:close/>
              </a:path>
              <a:path extrusionOk="0" h="120000" w="120000">
                <a:moveTo>
                  <a:pt x="93863" y="65520"/>
                </a:moveTo>
                <a:lnTo>
                  <a:pt x="90248" y="65520"/>
                </a:lnTo>
                <a:lnTo>
                  <a:pt x="90248" y="66329"/>
                </a:lnTo>
                <a:lnTo>
                  <a:pt x="93908" y="66329"/>
                </a:lnTo>
                <a:lnTo>
                  <a:pt x="93863" y="65520"/>
                </a:lnTo>
                <a:close/>
              </a:path>
              <a:path extrusionOk="0" h="120000" w="120000">
                <a:moveTo>
                  <a:pt x="97664" y="65520"/>
                </a:moveTo>
                <a:lnTo>
                  <a:pt x="97523" y="65520"/>
                </a:lnTo>
                <a:lnTo>
                  <a:pt x="97523" y="66329"/>
                </a:lnTo>
                <a:lnTo>
                  <a:pt x="97619" y="66329"/>
                </a:lnTo>
                <a:lnTo>
                  <a:pt x="97664" y="65520"/>
                </a:lnTo>
                <a:close/>
              </a:path>
              <a:path extrusionOk="0" h="120000" w="120000">
                <a:moveTo>
                  <a:pt x="97995" y="65520"/>
                </a:moveTo>
                <a:lnTo>
                  <a:pt x="97664" y="65520"/>
                </a:lnTo>
                <a:lnTo>
                  <a:pt x="97664" y="66329"/>
                </a:lnTo>
                <a:lnTo>
                  <a:pt x="97995" y="66329"/>
                </a:lnTo>
                <a:lnTo>
                  <a:pt x="97995" y="65520"/>
                </a:lnTo>
                <a:close/>
              </a:path>
              <a:path extrusionOk="0" h="120000" w="120000">
                <a:moveTo>
                  <a:pt x="27423" y="64711"/>
                </a:moveTo>
                <a:lnTo>
                  <a:pt x="26709" y="64711"/>
                </a:lnTo>
                <a:lnTo>
                  <a:pt x="26900" y="65520"/>
                </a:lnTo>
                <a:lnTo>
                  <a:pt x="27328" y="65520"/>
                </a:lnTo>
                <a:lnTo>
                  <a:pt x="27423" y="64711"/>
                </a:lnTo>
                <a:close/>
              </a:path>
              <a:path extrusionOk="0" h="120000" w="120000">
                <a:moveTo>
                  <a:pt x="29560" y="64711"/>
                </a:moveTo>
                <a:lnTo>
                  <a:pt x="27946" y="64711"/>
                </a:lnTo>
                <a:lnTo>
                  <a:pt x="27991" y="65520"/>
                </a:lnTo>
                <a:lnTo>
                  <a:pt x="29560" y="65520"/>
                </a:lnTo>
                <a:lnTo>
                  <a:pt x="29560" y="64711"/>
                </a:lnTo>
                <a:close/>
              </a:path>
              <a:path extrusionOk="0" h="120000" w="120000">
                <a:moveTo>
                  <a:pt x="29655" y="64711"/>
                </a:moveTo>
                <a:lnTo>
                  <a:pt x="29655" y="65520"/>
                </a:lnTo>
                <a:lnTo>
                  <a:pt x="29796" y="65520"/>
                </a:lnTo>
                <a:lnTo>
                  <a:pt x="29655" y="64711"/>
                </a:lnTo>
                <a:close/>
              </a:path>
              <a:path extrusionOk="0" h="120000" w="120000">
                <a:moveTo>
                  <a:pt x="30605" y="64711"/>
                </a:moveTo>
                <a:lnTo>
                  <a:pt x="30560" y="64711"/>
                </a:lnTo>
                <a:lnTo>
                  <a:pt x="30510" y="65520"/>
                </a:lnTo>
                <a:lnTo>
                  <a:pt x="30701" y="65520"/>
                </a:lnTo>
                <a:lnTo>
                  <a:pt x="30605" y="64711"/>
                </a:lnTo>
                <a:close/>
              </a:path>
              <a:path extrusionOk="0" h="120000" w="120000">
                <a:moveTo>
                  <a:pt x="30841" y="64711"/>
                </a:moveTo>
                <a:lnTo>
                  <a:pt x="30796" y="65520"/>
                </a:lnTo>
                <a:lnTo>
                  <a:pt x="30937" y="65520"/>
                </a:lnTo>
                <a:lnTo>
                  <a:pt x="30841" y="64711"/>
                </a:lnTo>
                <a:close/>
              </a:path>
              <a:path extrusionOk="0" h="120000" w="120000">
                <a:moveTo>
                  <a:pt x="38588" y="64711"/>
                </a:moveTo>
                <a:lnTo>
                  <a:pt x="38543" y="64711"/>
                </a:lnTo>
                <a:lnTo>
                  <a:pt x="38543" y="65520"/>
                </a:lnTo>
                <a:lnTo>
                  <a:pt x="38588" y="65520"/>
                </a:lnTo>
                <a:lnTo>
                  <a:pt x="38588" y="64711"/>
                </a:lnTo>
                <a:close/>
              </a:path>
              <a:path extrusionOk="0" h="120000" w="120000">
                <a:moveTo>
                  <a:pt x="71190" y="64711"/>
                </a:moveTo>
                <a:lnTo>
                  <a:pt x="53087" y="64711"/>
                </a:lnTo>
                <a:lnTo>
                  <a:pt x="53087" y="65520"/>
                </a:lnTo>
                <a:lnTo>
                  <a:pt x="71241" y="65520"/>
                </a:lnTo>
                <a:lnTo>
                  <a:pt x="71190" y="64711"/>
                </a:lnTo>
                <a:close/>
              </a:path>
              <a:path extrusionOk="0" h="120000" w="120000">
                <a:moveTo>
                  <a:pt x="75423" y="64711"/>
                </a:moveTo>
                <a:lnTo>
                  <a:pt x="72382" y="64711"/>
                </a:lnTo>
                <a:lnTo>
                  <a:pt x="72331" y="65520"/>
                </a:lnTo>
                <a:lnTo>
                  <a:pt x="75423" y="65520"/>
                </a:lnTo>
                <a:lnTo>
                  <a:pt x="75423" y="64711"/>
                </a:lnTo>
                <a:close/>
              </a:path>
              <a:path extrusionOk="0" h="120000" w="120000">
                <a:moveTo>
                  <a:pt x="85211" y="63902"/>
                </a:moveTo>
                <a:lnTo>
                  <a:pt x="82265" y="63902"/>
                </a:lnTo>
                <a:lnTo>
                  <a:pt x="82316" y="64711"/>
                </a:lnTo>
                <a:lnTo>
                  <a:pt x="82406" y="65520"/>
                </a:lnTo>
                <a:lnTo>
                  <a:pt x="84784" y="65520"/>
                </a:lnTo>
                <a:lnTo>
                  <a:pt x="84834" y="64711"/>
                </a:lnTo>
                <a:lnTo>
                  <a:pt x="85211" y="64711"/>
                </a:lnTo>
                <a:lnTo>
                  <a:pt x="85211" y="63902"/>
                </a:lnTo>
                <a:close/>
              </a:path>
              <a:path extrusionOk="0" h="120000" w="120000">
                <a:moveTo>
                  <a:pt x="89158" y="64711"/>
                </a:moveTo>
                <a:lnTo>
                  <a:pt x="89107" y="64711"/>
                </a:lnTo>
                <a:lnTo>
                  <a:pt x="89158" y="65520"/>
                </a:lnTo>
                <a:lnTo>
                  <a:pt x="89158" y="64711"/>
                </a:lnTo>
                <a:close/>
              </a:path>
              <a:path extrusionOk="0" h="120000" w="120000">
                <a:moveTo>
                  <a:pt x="89253" y="64711"/>
                </a:moveTo>
                <a:lnTo>
                  <a:pt x="89203" y="64711"/>
                </a:lnTo>
                <a:lnTo>
                  <a:pt x="89203" y="65520"/>
                </a:lnTo>
                <a:lnTo>
                  <a:pt x="89253" y="64711"/>
                </a:lnTo>
                <a:close/>
              </a:path>
              <a:path extrusionOk="0" h="120000" w="120000">
                <a:moveTo>
                  <a:pt x="89444" y="64711"/>
                </a:moveTo>
                <a:lnTo>
                  <a:pt x="89298" y="64711"/>
                </a:lnTo>
                <a:lnTo>
                  <a:pt x="89298" y="65520"/>
                </a:lnTo>
                <a:lnTo>
                  <a:pt x="89394" y="65520"/>
                </a:lnTo>
                <a:lnTo>
                  <a:pt x="89444" y="64711"/>
                </a:lnTo>
                <a:close/>
              </a:path>
              <a:path extrusionOk="0" h="120000" w="120000">
                <a:moveTo>
                  <a:pt x="89540" y="64711"/>
                </a:moveTo>
                <a:lnTo>
                  <a:pt x="89444" y="64711"/>
                </a:lnTo>
                <a:lnTo>
                  <a:pt x="89444" y="65520"/>
                </a:lnTo>
                <a:lnTo>
                  <a:pt x="89489" y="65520"/>
                </a:lnTo>
                <a:lnTo>
                  <a:pt x="89540" y="64711"/>
                </a:lnTo>
                <a:close/>
              </a:path>
              <a:path extrusionOk="0" h="120000" w="120000">
                <a:moveTo>
                  <a:pt x="93627" y="64711"/>
                </a:moveTo>
                <a:lnTo>
                  <a:pt x="90153" y="64711"/>
                </a:lnTo>
                <a:lnTo>
                  <a:pt x="90203" y="65520"/>
                </a:lnTo>
                <a:lnTo>
                  <a:pt x="93717" y="65520"/>
                </a:lnTo>
                <a:lnTo>
                  <a:pt x="93627" y="64711"/>
                </a:lnTo>
                <a:close/>
              </a:path>
              <a:path extrusionOk="0" h="120000" w="120000">
                <a:moveTo>
                  <a:pt x="97995" y="64711"/>
                </a:moveTo>
                <a:lnTo>
                  <a:pt x="97377" y="64711"/>
                </a:lnTo>
                <a:lnTo>
                  <a:pt x="97427" y="65520"/>
                </a:lnTo>
                <a:lnTo>
                  <a:pt x="97950" y="65520"/>
                </a:lnTo>
                <a:lnTo>
                  <a:pt x="97995" y="64711"/>
                </a:lnTo>
                <a:close/>
              </a:path>
              <a:path extrusionOk="0" h="120000" w="120000">
                <a:moveTo>
                  <a:pt x="29751" y="63902"/>
                </a:moveTo>
                <a:lnTo>
                  <a:pt x="25709" y="63902"/>
                </a:lnTo>
                <a:lnTo>
                  <a:pt x="25804" y="64711"/>
                </a:lnTo>
                <a:lnTo>
                  <a:pt x="29796" y="64711"/>
                </a:lnTo>
                <a:lnTo>
                  <a:pt x="29751" y="63902"/>
                </a:lnTo>
                <a:close/>
              </a:path>
              <a:path extrusionOk="0" h="120000" w="120000">
                <a:moveTo>
                  <a:pt x="38397" y="63902"/>
                </a:moveTo>
                <a:lnTo>
                  <a:pt x="38352" y="63902"/>
                </a:lnTo>
                <a:lnTo>
                  <a:pt x="38352" y="64711"/>
                </a:lnTo>
                <a:lnTo>
                  <a:pt x="38397" y="64711"/>
                </a:lnTo>
                <a:lnTo>
                  <a:pt x="38397" y="63902"/>
                </a:lnTo>
                <a:close/>
              </a:path>
              <a:path extrusionOk="0" h="120000" w="120000">
                <a:moveTo>
                  <a:pt x="50327" y="63902"/>
                </a:moveTo>
                <a:lnTo>
                  <a:pt x="50282" y="63902"/>
                </a:lnTo>
                <a:lnTo>
                  <a:pt x="50231" y="64711"/>
                </a:lnTo>
                <a:lnTo>
                  <a:pt x="50327" y="64711"/>
                </a:lnTo>
                <a:lnTo>
                  <a:pt x="50327" y="63902"/>
                </a:lnTo>
                <a:close/>
              </a:path>
              <a:path extrusionOk="0" h="120000" w="120000">
                <a:moveTo>
                  <a:pt x="71100" y="63902"/>
                </a:moveTo>
                <a:lnTo>
                  <a:pt x="53183" y="63902"/>
                </a:lnTo>
                <a:lnTo>
                  <a:pt x="53132" y="64711"/>
                </a:lnTo>
                <a:lnTo>
                  <a:pt x="71145" y="64711"/>
                </a:lnTo>
                <a:lnTo>
                  <a:pt x="71100" y="63902"/>
                </a:lnTo>
                <a:close/>
              </a:path>
              <a:path extrusionOk="0" h="120000" w="120000">
                <a:moveTo>
                  <a:pt x="76373" y="63902"/>
                </a:moveTo>
                <a:lnTo>
                  <a:pt x="72236" y="63902"/>
                </a:lnTo>
                <a:lnTo>
                  <a:pt x="72286" y="64711"/>
                </a:lnTo>
                <a:lnTo>
                  <a:pt x="76373" y="64711"/>
                </a:lnTo>
                <a:lnTo>
                  <a:pt x="76373" y="63902"/>
                </a:lnTo>
                <a:close/>
              </a:path>
              <a:path extrusionOk="0" h="120000" w="120000">
                <a:moveTo>
                  <a:pt x="92958" y="63093"/>
                </a:moveTo>
                <a:lnTo>
                  <a:pt x="89107" y="63093"/>
                </a:lnTo>
                <a:lnTo>
                  <a:pt x="89158" y="63902"/>
                </a:lnTo>
                <a:lnTo>
                  <a:pt x="89158" y="64711"/>
                </a:lnTo>
                <a:lnTo>
                  <a:pt x="89967" y="64711"/>
                </a:lnTo>
                <a:lnTo>
                  <a:pt x="89917" y="63902"/>
                </a:lnTo>
                <a:lnTo>
                  <a:pt x="92958" y="63902"/>
                </a:lnTo>
                <a:lnTo>
                  <a:pt x="92958" y="63093"/>
                </a:lnTo>
                <a:close/>
              </a:path>
              <a:path extrusionOk="0" h="120000" w="120000">
                <a:moveTo>
                  <a:pt x="93194" y="63902"/>
                </a:moveTo>
                <a:lnTo>
                  <a:pt x="90063" y="63902"/>
                </a:lnTo>
                <a:lnTo>
                  <a:pt x="90012" y="64711"/>
                </a:lnTo>
                <a:lnTo>
                  <a:pt x="93245" y="64711"/>
                </a:lnTo>
                <a:lnTo>
                  <a:pt x="93194" y="63902"/>
                </a:lnTo>
                <a:close/>
              </a:path>
              <a:path extrusionOk="0" h="120000" w="120000">
                <a:moveTo>
                  <a:pt x="98282" y="63902"/>
                </a:moveTo>
                <a:lnTo>
                  <a:pt x="97568" y="63902"/>
                </a:lnTo>
                <a:lnTo>
                  <a:pt x="97568" y="64711"/>
                </a:lnTo>
                <a:lnTo>
                  <a:pt x="98282" y="64711"/>
                </a:lnTo>
                <a:lnTo>
                  <a:pt x="98282" y="63902"/>
                </a:lnTo>
                <a:close/>
              </a:path>
              <a:path extrusionOk="0" h="120000" w="120000">
                <a:moveTo>
                  <a:pt x="27704" y="63093"/>
                </a:moveTo>
                <a:lnTo>
                  <a:pt x="24854" y="63093"/>
                </a:lnTo>
                <a:lnTo>
                  <a:pt x="25000" y="63902"/>
                </a:lnTo>
                <a:lnTo>
                  <a:pt x="27755" y="63902"/>
                </a:lnTo>
                <a:lnTo>
                  <a:pt x="27704" y="63093"/>
                </a:lnTo>
                <a:close/>
              </a:path>
              <a:path extrusionOk="0" h="120000" w="120000">
                <a:moveTo>
                  <a:pt x="29846" y="63093"/>
                </a:moveTo>
                <a:lnTo>
                  <a:pt x="27946" y="63093"/>
                </a:lnTo>
                <a:lnTo>
                  <a:pt x="27851" y="63902"/>
                </a:lnTo>
                <a:lnTo>
                  <a:pt x="29846" y="63902"/>
                </a:lnTo>
                <a:lnTo>
                  <a:pt x="29846" y="63093"/>
                </a:lnTo>
                <a:close/>
              </a:path>
              <a:path extrusionOk="0" h="120000" w="120000">
                <a:moveTo>
                  <a:pt x="33551" y="63093"/>
                </a:moveTo>
                <a:lnTo>
                  <a:pt x="33028" y="63093"/>
                </a:lnTo>
                <a:lnTo>
                  <a:pt x="33028" y="63902"/>
                </a:lnTo>
                <a:lnTo>
                  <a:pt x="33647" y="63902"/>
                </a:lnTo>
                <a:lnTo>
                  <a:pt x="33551" y="63093"/>
                </a:lnTo>
                <a:close/>
              </a:path>
              <a:path extrusionOk="0" h="120000" w="120000">
                <a:moveTo>
                  <a:pt x="34597" y="63093"/>
                </a:moveTo>
                <a:lnTo>
                  <a:pt x="34361" y="63093"/>
                </a:lnTo>
                <a:lnTo>
                  <a:pt x="34406" y="63902"/>
                </a:lnTo>
                <a:lnTo>
                  <a:pt x="34552" y="63902"/>
                </a:lnTo>
                <a:lnTo>
                  <a:pt x="34597" y="63093"/>
                </a:lnTo>
                <a:close/>
              </a:path>
              <a:path extrusionOk="0" h="120000" w="120000">
                <a:moveTo>
                  <a:pt x="35356" y="63093"/>
                </a:moveTo>
                <a:lnTo>
                  <a:pt x="34597" y="63093"/>
                </a:lnTo>
                <a:lnTo>
                  <a:pt x="34647" y="63902"/>
                </a:lnTo>
                <a:lnTo>
                  <a:pt x="35356" y="63902"/>
                </a:lnTo>
                <a:lnTo>
                  <a:pt x="35356" y="63093"/>
                </a:lnTo>
                <a:close/>
              </a:path>
              <a:path extrusionOk="0" h="120000" w="120000">
                <a:moveTo>
                  <a:pt x="35643" y="63093"/>
                </a:moveTo>
                <a:lnTo>
                  <a:pt x="35547" y="63093"/>
                </a:lnTo>
                <a:lnTo>
                  <a:pt x="35547" y="63902"/>
                </a:lnTo>
                <a:lnTo>
                  <a:pt x="35643" y="63093"/>
                </a:lnTo>
                <a:close/>
              </a:path>
              <a:path extrusionOk="0" h="120000" w="120000">
                <a:moveTo>
                  <a:pt x="36165" y="63093"/>
                </a:moveTo>
                <a:lnTo>
                  <a:pt x="36120" y="63093"/>
                </a:lnTo>
                <a:lnTo>
                  <a:pt x="36120" y="63902"/>
                </a:lnTo>
                <a:lnTo>
                  <a:pt x="36165" y="63902"/>
                </a:lnTo>
                <a:lnTo>
                  <a:pt x="36165" y="63093"/>
                </a:lnTo>
                <a:close/>
              </a:path>
              <a:path extrusionOk="0" h="120000" w="120000">
                <a:moveTo>
                  <a:pt x="37115" y="63093"/>
                </a:moveTo>
                <a:lnTo>
                  <a:pt x="36643" y="63093"/>
                </a:lnTo>
                <a:lnTo>
                  <a:pt x="36643" y="63902"/>
                </a:lnTo>
                <a:lnTo>
                  <a:pt x="37115" y="63902"/>
                </a:lnTo>
                <a:lnTo>
                  <a:pt x="37115" y="63093"/>
                </a:lnTo>
                <a:close/>
              </a:path>
              <a:path extrusionOk="0" h="120000" w="120000">
                <a:moveTo>
                  <a:pt x="38021" y="63093"/>
                </a:moveTo>
                <a:lnTo>
                  <a:pt x="37970" y="63093"/>
                </a:lnTo>
                <a:lnTo>
                  <a:pt x="37925" y="63902"/>
                </a:lnTo>
                <a:lnTo>
                  <a:pt x="37970" y="63902"/>
                </a:lnTo>
                <a:lnTo>
                  <a:pt x="38021" y="63093"/>
                </a:lnTo>
                <a:close/>
              </a:path>
              <a:path extrusionOk="0" h="120000" w="120000">
                <a:moveTo>
                  <a:pt x="70909" y="63093"/>
                </a:moveTo>
                <a:lnTo>
                  <a:pt x="53228" y="63093"/>
                </a:lnTo>
                <a:lnTo>
                  <a:pt x="53228" y="63902"/>
                </a:lnTo>
                <a:lnTo>
                  <a:pt x="70909" y="63902"/>
                </a:lnTo>
                <a:lnTo>
                  <a:pt x="70909" y="63093"/>
                </a:lnTo>
                <a:close/>
              </a:path>
              <a:path extrusionOk="0" h="120000" w="120000">
                <a:moveTo>
                  <a:pt x="76846" y="63093"/>
                </a:moveTo>
                <a:lnTo>
                  <a:pt x="71955" y="63093"/>
                </a:lnTo>
                <a:lnTo>
                  <a:pt x="72000" y="63902"/>
                </a:lnTo>
                <a:lnTo>
                  <a:pt x="76846" y="63902"/>
                </a:lnTo>
                <a:lnTo>
                  <a:pt x="76846" y="63093"/>
                </a:lnTo>
                <a:close/>
              </a:path>
              <a:path extrusionOk="0" h="120000" w="120000">
                <a:moveTo>
                  <a:pt x="85784" y="63093"/>
                </a:moveTo>
                <a:lnTo>
                  <a:pt x="82170" y="63093"/>
                </a:lnTo>
                <a:lnTo>
                  <a:pt x="82170" y="63902"/>
                </a:lnTo>
                <a:lnTo>
                  <a:pt x="85638" y="63902"/>
                </a:lnTo>
                <a:lnTo>
                  <a:pt x="85784" y="63093"/>
                </a:lnTo>
                <a:close/>
              </a:path>
              <a:path extrusionOk="0" h="120000" w="120000">
                <a:moveTo>
                  <a:pt x="94099" y="63093"/>
                </a:moveTo>
                <a:lnTo>
                  <a:pt x="94004" y="63093"/>
                </a:lnTo>
                <a:lnTo>
                  <a:pt x="94054" y="63902"/>
                </a:lnTo>
                <a:lnTo>
                  <a:pt x="94099" y="63093"/>
                </a:lnTo>
                <a:close/>
              </a:path>
              <a:path extrusionOk="0" h="120000" w="120000">
                <a:moveTo>
                  <a:pt x="98186" y="63093"/>
                </a:moveTo>
                <a:lnTo>
                  <a:pt x="97619" y="63093"/>
                </a:lnTo>
                <a:lnTo>
                  <a:pt x="97619" y="63902"/>
                </a:lnTo>
                <a:lnTo>
                  <a:pt x="98186" y="63902"/>
                </a:lnTo>
                <a:lnTo>
                  <a:pt x="98186" y="63093"/>
                </a:lnTo>
                <a:close/>
              </a:path>
              <a:path extrusionOk="0" h="120000" w="120000">
                <a:moveTo>
                  <a:pt x="8174" y="62285"/>
                </a:moveTo>
                <a:lnTo>
                  <a:pt x="7791" y="62285"/>
                </a:lnTo>
                <a:lnTo>
                  <a:pt x="7791" y="63093"/>
                </a:lnTo>
                <a:lnTo>
                  <a:pt x="8129" y="63093"/>
                </a:lnTo>
                <a:lnTo>
                  <a:pt x="8174" y="62285"/>
                </a:lnTo>
                <a:close/>
              </a:path>
              <a:path extrusionOk="0" h="120000" w="120000">
                <a:moveTo>
                  <a:pt x="27137" y="62285"/>
                </a:moveTo>
                <a:lnTo>
                  <a:pt x="24331" y="62285"/>
                </a:lnTo>
                <a:lnTo>
                  <a:pt x="24331" y="63093"/>
                </a:lnTo>
                <a:lnTo>
                  <a:pt x="27182" y="63093"/>
                </a:lnTo>
                <a:lnTo>
                  <a:pt x="27137" y="62285"/>
                </a:lnTo>
                <a:close/>
              </a:path>
              <a:path extrusionOk="0" h="120000" w="120000">
                <a:moveTo>
                  <a:pt x="30037" y="62285"/>
                </a:moveTo>
                <a:lnTo>
                  <a:pt x="28992" y="62285"/>
                </a:lnTo>
                <a:lnTo>
                  <a:pt x="28992" y="63093"/>
                </a:lnTo>
                <a:lnTo>
                  <a:pt x="30037" y="63093"/>
                </a:lnTo>
                <a:lnTo>
                  <a:pt x="30037" y="62285"/>
                </a:lnTo>
                <a:close/>
              </a:path>
              <a:path extrusionOk="0" h="120000" w="120000">
                <a:moveTo>
                  <a:pt x="35738" y="62285"/>
                </a:moveTo>
                <a:lnTo>
                  <a:pt x="34788" y="62285"/>
                </a:lnTo>
                <a:lnTo>
                  <a:pt x="34833" y="63093"/>
                </a:lnTo>
                <a:lnTo>
                  <a:pt x="35738" y="63093"/>
                </a:lnTo>
                <a:lnTo>
                  <a:pt x="35738" y="62285"/>
                </a:lnTo>
                <a:close/>
              </a:path>
              <a:path extrusionOk="0" h="120000" w="120000">
                <a:moveTo>
                  <a:pt x="70527" y="61476"/>
                </a:moveTo>
                <a:lnTo>
                  <a:pt x="53087" y="61476"/>
                </a:lnTo>
                <a:lnTo>
                  <a:pt x="53132" y="62285"/>
                </a:lnTo>
                <a:lnTo>
                  <a:pt x="53183" y="62285"/>
                </a:lnTo>
                <a:lnTo>
                  <a:pt x="53132" y="63093"/>
                </a:lnTo>
                <a:lnTo>
                  <a:pt x="70622" y="63093"/>
                </a:lnTo>
                <a:lnTo>
                  <a:pt x="70577" y="62285"/>
                </a:lnTo>
                <a:lnTo>
                  <a:pt x="70527" y="61476"/>
                </a:lnTo>
                <a:close/>
              </a:path>
              <a:path extrusionOk="0" h="120000" w="120000">
                <a:moveTo>
                  <a:pt x="77228" y="62285"/>
                </a:moveTo>
                <a:lnTo>
                  <a:pt x="71713" y="62285"/>
                </a:lnTo>
                <a:lnTo>
                  <a:pt x="71763" y="63093"/>
                </a:lnTo>
                <a:lnTo>
                  <a:pt x="77228" y="63093"/>
                </a:lnTo>
                <a:lnTo>
                  <a:pt x="77228" y="62285"/>
                </a:lnTo>
                <a:close/>
              </a:path>
              <a:path extrusionOk="0" h="120000" w="120000">
                <a:moveTo>
                  <a:pt x="86212" y="62285"/>
                </a:moveTo>
                <a:lnTo>
                  <a:pt x="82074" y="62285"/>
                </a:lnTo>
                <a:lnTo>
                  <a:pt x="82125" y="63093"/>
                </a:lnTo>
                <a:lnTo>
                  <a:pt x="86161" y="63093"/>
                </a:lnTo>
                <a:lnTo>
                  <a:pt x="86212" y="62285"/>
                </a:lnTo>
                <a:close/>
              </a:path>
              <a:path extrusionOk="0" h="120000" w="120000">
                <a:moveTo>
                  <a:pt x="88921" y="62285"/>
                </a:moveTo>
                <a:lnTo>
                  <a:pt x="88871" y="63093"/>
                </a:lnTo>
                <a:lnTo>
                  <a:pt x="88966" y="63093"/>
                </a:lnTo>
                <a:lnTo>
                  <a:pt x="88921" y="62285"/>
                </a:lnTo>
                <a:close/>
              </a:path>
              <a:path extrusionOk="0" h="120000" w="120000">
                <a:moveTo>
                  <a:pt x="92862" y="62285"/>
                </a:moveTo>
                <a:lnTo>
                  <a:pt x="88966" y="62285"/>
                </a:lnTo>
                <a:lnTo>
                  <a:pt x="88966" y="63093"/>
                </a:lnTo>
                <a:lnTo>
                  <a:pt x="92862" y="63093"/>
                </a:lnTo>
                <a:lnTo>
                  <a:pt x="92862" y="62285"/>
                </a:lnTo>
                <a:close/>
              </a:path>
              <a:path extrusionOk="0" h="120000" w="120000">
                <a:moveTo>
                  <a:pt x="94482" y="62285"/>
                </a:moveTo>
                <a:lnTo>
                  <a:pt x="93908" y="62285"/>
                </a:lnTo>
                <a:lnTo>
                  <a:pt x="93863" y="63093"/>
                </a:lnTo>
                <a:lnTo>
                  <a:pt x="94431" y="63093"/>
                </a:lnTo>
                <a:lnTo>
                  <a:pt x="94482" y="62285"/>
                </a:lnTo>
                <a:close/>
              </a:path>
              <a:path extrusionOk="0" h="120000" w="120000">
                <a:moveTo>
                  <a:pt x="7747" y="61476"/>
                </a:moveTo>
                <a:lnTo>
                  <a:pt x="7651" y="61476"/>
                </a:lnTo>
                <a:lnTo>
                  <a:pt x="7651" y="62285"/>
                </a:lnTo>
                <a:lnTo>
                  <a:pt x="7747" y="62285"/>
                </a:lnTo>
                <a:lnTo>
                  <a:pt x="7747" y="61476"/>
                </a:lnTo>
                <a:close/>
              </a:path>
              <a:path extrusionOk="0" h="120000" w="120000">
                <a:moveTo>
                  <a:pt x="26900" y="61476"/>
                </a:moveTo>
                <a:lnTo>
                  <a:pt x="24286" y="61476"/>
                </a:lnTo>
                <a:lnTo>
                  <a:pt x="24286" y="62285"/>
                </a:lnTo>
                <a:lnTo>
                  <a:pt x="26900" y="62285"/>
                </a:lnTo>
                <a:lnTo>
                  <a:pt x="26900" y="61476"/>
                </a:lnTo>
                <a:close/>
              </a:path>
              <a:path extrusionOk="0" h="120000" w="120000">
                <a:moveTo>
                  <a:pt x="30223" y="61476"/>
                </a:moveTo>
                <a:lnTo>
                  <a:pt x="29087" y="61476"/>
                </a:lnTo>
                <a:lnTo>
                  <a:pt x="29087" y="62285"/>
                </a:lnTo>
                <a:lnTo>
                  <a:pt x="30133" y="62285"/>
                </a:lnTo>
                <a:lnTo>
                  <a:pt x="30223" y="61476"/>
                </a:lnTo>
                <a:close/>
              </a:path>
              <a:path extrusionOk="0" h="120000" w="120000">
                <a:moveTo>
                  <a:pt x="34125" y="61476"/>
                </a:moveTo>
                <a:lnTo>
                  <a:pt x="33315" y="61476"/>
                </a:lnTo>
                <a:lnTo>
                  <a:pt x="33360" y="62285"/>
                </a:lnTo>
                <a:lnTo>
                  <a:pt x="34125" y="62285"/>
                </a:lnTo>
                <a:lnTo>
                  <a:pt x="34125" y="61476"/>
                </a:lnTo>
                <a:close/>
              </a:path>
              <a:path extrusionOk="0" h="120000" w="120000">
                <a:moveTo>
                  <a:pt x="53087" y="61476"/>
                </a:moveTo>
                <a:lnTo>
                  <a:pt x="53037" y="61476"/>
                </a:lnTo>
                <a:lnTo>
                  <a:pt x="53037" y="62285"/>
                </a:lnTo>
                <a:lnTo>
                  <a:pt x="53087" y="62285"/>
                </a:lnTo>
                <a:lnTo>
                  <a:pt x="53087" y="61476"/>
                </a:lnTo>
                <a:close/>
              </a:path>
              <a:path extrusionOk="0" h="120000" w="120000">
                <a:moveTo>
                  <a:pt x="77515" y="61476"/>
                </a:moveTo>
                <a:lnTo>
                  <a:pt x="71286" y="61476"/>
                </a:lnTo>
                <a:lnTo>
                  <a:pt x="71336" y="62285"/>
                </a:lnTo>
                <a:lnTo>
                  <a:pt x="77464" y="62285"/>
                </a:lnTo>
                <a:lnTo>
                  <a:pt x="77515" y="61476"/>
                </a:lnTo>
                <a:close/>
              </a:path>
              <a:path extrusionOk="0" h="120000" w="120000">
                <a:moveTo>
                  <a:pt x="77610" y="61476"/>
                </a:moveTo>
                <a:lnTo>
                  <a:pt x="77560" y="62285"/>
                </a:lnTo>
                <a:lnTo>
                  <a:pt x="77610" y="62285"/>
                </a:lnTo>
                <a:lnTo>
                  <a:pt x="77610" y="61476"/>
                </a:lnTo>
                <a:close/>
              </a:path>
              <a:path extrusionOk="0" h="120000" w="120000">
                <a:moveTo>
                  <a:pt x="86735" y="61476"/>
                </a:moveTo>
                <a:lnTo>
                  <a:pt x="82125" y="61476"/>
                </a:lnTo>
                <a:lnTo>
                  <a:pt x="82125" y="62285"/>
                </a:lnTo>
                <a:lnTo>
                  <a:pt x="86684" y="62285"/>
                </a:lnTo>
                <a:lnTo>
                  <a:pt x="86735" y="61476"/>
                </a:lnTo>
                <a:close/>
              </a:path>
              <a:path extrusionOk="0" h="120000" w="120000">
                <a:moveTo>
                  <a:pt x="93149" y="61476"/>
                </a:moveTo>
                <a:lnTo>
                  <a:pt x="88494" y="61476"/>
                </a:lnTo>
                <a:lnTo>
                  <a:pt x="88539" y="62285"/>
                </a:lnTo>
                <a:lnTo>
                  <a:pt x="93104" y="62285"/>
                </a:lnTo>
                <a:lnTo>
                  <a:pt x="93149" y="61476"/>
                </a:lnTo>
                <a:close/>
              </a:path>
              <a:path extrusionOk="0" h="120000" w="120000">
                <a:moveTo>
                  <a:pt x="94290" y="61476"/>
                </a:moveTo>
                <a:lnTo>
                  <a:pt x="94150" y="61476"/>
                </a:lnTo>
                <a:lnTo>
                  <a:pt x="94150" y="62285"/>
                </a:lnTo>
                <a:lnTo>
                  <a:pt x="94386" y="62285"/>
                </a:lnTo>
                <a:lnTo>
                  <a:pt x="94290" y="61476"/>
                </a:lnTo>
                <a:close/>
              </a:path>
              <a:path extrusionOk="0" h="120000" w="120000">
                <a:moveTo>
                  <a:pt x="26709" y="59049"/>
                </a:moveTo>
                <a:lnTo>
                  <a:pt x="23432" y="59049"/>
                </a:lnTo>
                <a:lnTo>
                  <a:pt x="23668" y="59858"/>
                </a:lnTo>
                <a:lnTo>
                  <a:pt x="23955" y="59858"/>
                </a:lnTo>
                <a:lnTo>
                  <a:pt x="24000" y="60667"/>
                </a:lnTo>
                <a:lnTo>
                  <a:pt x="24191" y="60667"/>
                </a:lnTo>
                <a:lnTo>
                  <a:pt x="24191" y="61476"/>
                </a:lnTo>
                <a:lnTo>
                  <a:pt x="26754" y="61476"/>
                </a:lnTo>
                <a:lnTo>
                  <a:pt x="26709" y="60667"/>
                </a:lnTo>
                <a:lnTo>
                  <a:pt x="26709" y="59049"/>
                </a:lnTo>
                <a:close/>
              </a:path>
              <a:path extrusionOk="0" h="120000" w="120000">
                <a:moveTo>
                  <a:pt x="26754" y="60667"/>
                </a:moveTo>
                <a:lnTo>
                  <a:pt x="26709" y="60667"/>
                </a:lnTo>
                <a:lnTo>
                  <a:pt x="26754" y="61476"/>
                </a:lnTo>
                <a:lnTo>
                  <a:pt x="26805" y="61476"/>
                </a:lnTo>
                <a:lnTo>
                  <a:pt x="26754" y="60667"/>
                </a:lnTo>
                <a:close/>
              </a:path>
              <a:path extrusionOk="0" h="120000" w="120000">
                <a:moveTo>
                  <a:pt x="31033" y="60667"/>
                </a:moveTo>
                <a:lnTo>
                  <a:pt x="30988" y="60667"/>
                </a:lnTo>
                <a:lnTo>
                  <a:pt x="30988" y="61476"/>
                </a:lnTo>
                <a:lnTo>
                  <a:pt x="31033" y="60667"/>
                </a:lnTo>
                <a:close/>
              </a:path>
              <a:path extrusionOk="0" h="120000" w="120000">
                <a:moveTo>
                  <a:pt x="31606" y="60667"/>
                </a:moveTo>
                <a:lnTo>
                  <a:pt x="31460" y="60667"/>
                </a:lnTo>
                <a:lnTo>
                  <a:pt x="31510" y="61476"/>
                </a:lnTo>
                <a:lnTo>
                  <a:pt x="31606" y="61476"/>
                </a:lnTo>
                <a:lnTo>
                  <a:pt x="31606" y="60667"/>
                </a:lnTo>
                <a:close/>
              </a:path>
              <a:path extrusionOk="0" h="120000" w="120000">
                <a:moveTo>
                  <a:pt x="33219" y="60667"/>
                </a:moveTo>
                <a:lnTo>
                  <a:pt x="32410" y="60667"/>
                </a:lnTo>
                <a:lnTo>
                  <a:pt x="32505" y="61476"/>
                </a:lnTo>
                <a:lnTo>
                  <a:pt x="33270" y="61476"/>
                </a:lnTo>
                <a:lnTo>
                  <a:pt x="33219" y="60667"/>
                </a:lnTo>
                <a:close/>
              </a:path>
              <a:path extrusionOk="0" h="120000" w="120000">
                <a:moveTo>
                  <a:pt x="33270" y="60667"/>
                </a:moveTo>
                <a:lnTo>
                  <a:pt x="33270" y="61476"/>
                </a:lnTo>
                <a:lnTo>
                  <a:pt x="33315" y="61476"/>
                </a:lnTo>
                <a:lnTo>
                  <a:pt x="33270" y="60667"/>
                </a:lnTo>
                <a:close/>
              </a:path>
              <a:path extrusionOk="0" h="120000" w="120000">
                <a:moveTo>
                  <a:pt x="35024" y="60667"/>
                </a:moveTo>
                <a:lnTo>
                  <a:pt x="34979" y="60667"/>
                </a:lnTo>
                <a:lnTo>
                  <a:pt x="34979" y="61476"/>
                </a:lnTo>
                <a:lnTo>
                  <a:pt x="35024" y="61476"/>
                </a:lnTo>
                <a:lnTo>
                  <a:pt x="35024" y="60667"/>
                </a:lnTo>
                <a:close/>
              </a:path>
              <a:path extrusionOk="0" h="120000" w="120000">
                <a:moveTo>
                  <a:pt x="70431" y="60667"/>
                </a:moveTo>
                <a:lnTo>
                  <a:pt x="52941" y="60667"/>
                </a:lnTo>
                <a:lnTo>
                  <a:pt x="52941" y="61476"/>
                </a:lnTo>
                <a:lnTo>
                  <a:pt x="70431" y="61476"/>
                </a:lnTo>
                <a:lnTo>
                  <a:pt x="70431" y="60667"/>
                </a:lnTo>
                <a:close/>
              </a:path>
              <a:path extrusionOk="0" h="120000" w="120000">
                <a:moveTo>
                  <a:pt x="77891" y="60667"/>
                </a:moveTo>
                <a:lnTo>
                  <a:pt x="71145" y="60667"/>
                </a:lnTo>
                <a:lnTo>
                  <a:pt x="71145" y="61476"/>
                </a:lnTo>
                <a:lnTo>
                  <a:pt x="77801" y="61476"/>
                </a:lnTo>
                <a:lnTo>
                  <a:pt x="77891" y="60667"/>
                </a:lnTo>
                <a:close/>
              </a:path>
              <a:path extrusionOk="0" h="120000" w="120000">
                <a:moveTo>
                  <a:pt x="81888" y="60667"/>
                </a:moveTo>
                <a:lnTo>
                  <a:pt x="80983" y="60667"/>
                </a:lnTo>
                <a:lnTo>
                  <a:pt x="81079" y="61476"/>
                </a:lnTo>
                <a:lnTo>
                  <a:pt x="81933" y="61476"/>
                </a:lnTo>
                <a:lnTo>
                  <a:pt x="81888" y="60667"/>
                </a:lnTo>
                <a:close/>
              </a:path>
              <a:path extrusionOk="0" h="120000" w="120000">
                <a:moveTo>
                  <a:pt x="87016" y="60667"/>
                </a:moveTo>
                <a:lnTo>
                  <a:pt x="82029" y="60667"/>
                </a:lnTo>
                <a:lnTo>
                  <a:pt x="82029" y="61476"/>
                </a:lnTo>
                <a:lnTo>
                  <a:pt x="87016" y="61476"/>
                </a:lnTo>
                <a:lnTo>
                  <a:pt x="87016" y="60667"/>
                </a:lnTo>
                <a:close/>
              </a:path>
              <a:path extrusionOk="0" h="120000" w="120000">
                <a:moveTo>
                  <a:pt x="87257" y="60667"/>
                </a:moveTo>
                <a:lnTo>
                  <a:pt x="87066" y="60667"/>
                </a:lnTo>
                <a:lnTo>
                  <a:pt x="87066" y="61476"/>
                </a:lnTo>
                <a:lnTo>
                  <a:pt x="87257" y="61476"/>
                </a:lnTo>
                <a:lnTo>
                  <a:pt x="87257" y="60667"/>
                </a:lnTo>
                <a:close/>
              </a:path>
              <a:path extrusionOk="0" h="120000" w="120000">
                <a:moveTo>
                  <a:pt x="87398" y="60667"/>
                </a:moveTo>
                <a:lnTo>
                  <a:pt x="87302" y="60667"/>
                </a:lnTo>
                <a:lnTo>
                  <a:pt x="87257" y="61476"/>
                </a:lnTo>
                <a:lnTo>
                  <a:pt x="87398" y="61476"/>
                </a:lnTo>
                <a:lnTo>
                  <a:pt x="87398" y="60667"/>
                </a:lnTo>
                <a:close/>
              </a:path>
              <a:path extrusionOk="0" h="120000" w="120000">
                <a:moveTo>
                  <a:pt x="87539" y="60667"/>
                </a:moveTo>
                <a:lnTo>
                  <a:pt x="87398" y="60667"/>
                </a:lnTo>
                <a:lnTo>
                  <a:pt x="87449" y="61476"/>
                </a:lnTo>
                <a:lnTo>
                  <a:pt x="87494" y="61476"/>
                </a:lnTo>
                <a:lnTo>
                  <a:pt x="87539" y="60667"/>
                </a:lnTo>
                <a:close/>
              </a:path>
              <a:path extrusionOk="0" h="120000" w="120000">
                <a:moveTo>
                  <a:pt x="87589" y="60667"/>
                </a:moveTo>
                <a:lnTo>
                  <a:pt x="87539" y="60667"/>
                </a:lnTo>
                <a:lnTo>
                  <a:pt x="87539" y="61476"/>
                </a:lnTo>
                <a:lnTo>
                  <a:pt x="87589" y="60667"/>
                </a:lnTo>
                <a:close/>
              </a:path>
              <a:path extrusionOk="0" h="120000" w="120000">
                <a:moveTo>
                  <a:pt x="93717" y="60667"/>
                </a:moveTo>
                <a:lnTo>
                  <a:pt x="88348" y="60667"/>
                </a:lnTo>
                <a:lnTo>
                  <a:pt x="88348" y="61476"/>
                </a:lnTo>
                <a:lnTo>
                  <a:pt x="93717" y="61476"/>
                </a:lnTo>
                <a:lnTo>
                  <a:pt x="93717" y="60667"/>
                </a:lnTo>
                <a:close/>
              </a:path>
              <a:path extrusionOk="0" h="120000" w="120000">
                <a:moveTo>
                  <a:pt x="94813" y="60667"/>
                </a:moveTo>
                <a:lnTo>
                  <a:pt x="93768" y="60667"/>
                </a:lnTo>
                <a:lnTo>
                  <a:pt x="93768" y="61476"/>
                </a:lnTo>
                <a:lnTo>
                  <a:pt x="94813" y="61476"/>
                </a:lnTo>
                <a:lnTo>
                  <a:pt x="94813" y="60667"/>
                </a:lnTo>
                <a:close/>
              </a:path>
              <a:path extrusionOk="0" h="120000" w="120000">
                <a:moveTo>
                  <a:pt x="95004" y="60667"/>
                </a:moveTo>
                <a:lnTo>
                  <a:pt x="94909" y="60667"/>
                </a:lnTo>
                <a:lnTo>
                  <a:pt x="94909" y="61476"/>
                </a:lnTo>
                <a:lnTo>
                  <a:pt x="94954" y="61476"/>
                </a:lnTo>
                <a:lnTo>
                  <a:pt x="95004" y="60667"/>
                </a:lnTo>
                <a:close/>
              </a:path>
              <a:path extrusionOk="0" h="120000" w="120000">
                <a:moveTo>
                  <a:pt x="95049" y="60667"/>
                </a:moveTo>
                <a:lnTo>
                  <a:pt x="95004" y="60667"/>
                </a:lnTo>
                <a:lnTo>
                  <a:pt x="95049" y="61476"/>
                </a:lnTo>
                <a:lnTo>
                  <a:pt x="95049" y="60667"/>
                </a:lnTo>
                <a:close/>
              </a:path>
              <a:path extrusionOk="0" h="120000" w="120000">
                <a:moveTo>
                  <a:pt x="22763" y="59049"/>
                </a:moveTo>
                <a:lnTo>
                  <a:pt x="22386" y="59049"/>
                </a:lnTo>
                <a:lnTo>
                  <a:pt x="22431" y="59858"/>
                </a:lnTo>
                <a:lnTo>
                  <a:pt x="22667" y="59858"/>
                </a:lnTo>
                <a:lnTo>
                  <a:pt x="22718" y="60667"/>
                </a:lnTo>
                <a:lnTo>
                  <a:pt x="22763" y="60667"/>
                </a:lnTo>
                <a:lnTo>
                  <a:pt x="22763" y="59049"/>
                </a:lnTo>
                <a:close/>
              </a:path>
              <a:path extrusionOk="0" h="120000" w="120000">
                <a:moveTo>
                  <a:pt x="32460" y="59858"/>
                </a:moveTo>
                <a:lnTo>
                  <a:pt x="31415" y="59858"/>
                </a:lnTo>
                <a:lnTo>
                  <a:pt x="31179" y="60667"/>
                </a:lnTo>
                <a:lnTo>
                  <a:pt x="32460" y="60667"/>
                </a:lnTo>
                <a:lnTo>
                  <a:pt x="32460" y="59858"/>
                </a:lnTo>
                <a:close/>
              </a:path>
              <a:path extrusionOk="0" h="120000" w="120000">
                <a:moveTo>
                  <a:pt x="70054" y="59858"/>
                </a:moveTo>
                <a:lnTo>
                  <a:pt x="53183" y="59858"/>
                </a:lnTo>
                <a:lnTo>
                  <a:pt x="53183" y="60667"/>
                </a:lnTo>
                <a:lnTo>
                  <a:pt x="70144" y="60667"/>
                </a:lnTo>
                <a:lnTo>
                  <a:pt x="70054" y="59858"/>
                </a:lnTo>
                <a:close/>
              </a:path>
              <a:path extrusionOk="0" h="120000" w="120000">
                <a:moveTo>
                  <a:pt x="77706" y="59858"/>
                </a:moveTo>
                <a:lnTo>
                  <a:pt x="71100" y="59858"/>
                </a:lnTo>
                <a:lnTo>
                  <a:pt x="71100" y="60667"/>
                </a:lnTo>
                <a:lnTo>
                  <a:pt x="77751" y="60667"/>
                </a:lnTo>
                <a:lnTo>
                  <a:pt x="77706" y="59858"/>
                </a:lnTo>
                <a:close/>
              </a:path>
              <a:path extrusionOk="0" h="120000" w="120000">
                <a:moveTo>
                  <a:pt x="81219" y="59858"/>
                </a:moveTo>
                <a:lnTo>
                  <a:pt x="80843" y="59858"/>
                </a:lnTo>
                <a:lnTo>
                  <a:pt x="80933" y="60667"/>
                </a:lnTo>
                <a:lnTo>
                  <a:pt x="81174" y="60667"/>
                </a:lnTo>
                <a:lnTo>
                  <a:pt x="81219" y="59858"/>
                </a:lnTo>
                <a:close/>
              </a:path>
              <a:path extrusionOk="0" h="120000" w="120000">
                <a:moveTo>
                  <a:pt x="87876" y="59858"/>
                </a:moveTo>
                <a:lnTo>
                  <a:pt x="81366" y="59858"/>
                </a:lnTo>
                <a:lnTo>
                  <a:pt x="81315" y="60667"/>
                </a:lnTo>
                <a:lnTo>
                  <a:pt x="87876" y="60667"/>
                </a:lnTo>
                <a:lnTo>
                  <a:pt x="87876" y="59858"/>
                </a:lnTo>
                <a:close/>
              </a:path>
              <a:path extrusionOk="0" h="120000" w="120000">
                <a:moveTo>
                  <a:pt x="95336" y="59858"/>
                </a:moveTo>
                <a:lnTo>
                  <a:pt x="87921" y="59858"/>
                </a:lnTo>
                <a:lnTo>
                  <a:pt x="87971" y="60667"/>
                </a:lnTo>
                <a:lnTo>
                  <a:pt x="95286" y="60667"/>
                </a:lnTo>
                <a:lnTo>
                  <a:pt x="95336" y="59858"/>
                </a:lnTo>
                <a:close/>
              </a:path>
              <a:path extrusionOk="0" h="120000" w="120000">
                <a:moveTo>
                  <a:pt x="96236" y="59858"/>
                </a:moveTo>
                <a:lnTo>
                  <a:pt x="95381" y="59858"/>
                </a:lnTo>
                <a:lnTo>
                  <a:pt x="95381" y="60667"/>
                </a:lnTo>
                <a:lnTo>
                  <a:pt x="96191" y="60667"/>
                </a:lnTo>
                <a:lnTo>
                  <a:pt x="96236" y="59858"/>
                </a:lnTo>
                <a:close/>
              </a:path>
              <a:path extrusionOk="0" h="120000" w="120000">
                <a:moveTo>
                  <a:pt x="97995" y="59049"/>
                </a:moveTo>
                <a:lnTo>
                  <a:pt x="97664" y="59049"/>
                </a:lnTo>
                <a:lnTo>
                  <a:pt x="97523" y="59858"/>
                </a:lnTo>
                <a:lnTo>
                  <a:pt x="97523" y="60667"/>
                </a:lnTo>
                <a:lnTo>
                  <a:pt x="97804" y="60667"/>
                </a:lnTo>
                <a:lnTo>
                  <a:pt x="97855" y="59858"/>
                </a:lnTo>
                <a:lnTo>
                  <a:pt x="97950" y="59858"/>
                </a:lnTo>
                <a:lnTo>
                  <a:pt x="97995" y="59049"/>
                </a:lnTo>
                <a:close/>
              </a:path>
              <a:path extrusionOk="0" h="120000" w="120000">
                <a:moveTo>
                  <a:pt x="33270" y="59049"/>
                </a:moveTo>
                <a:lnTo>
                  <a:pt x="33174" y="59049"/>
                </a:lnTo>
                <a:lnTo>
                  <a:pt x="33174" y="59858"/>
                </a:lnTo>
                <a:lnTo>
                  <a:pt x="33270" y="59858"/>
                </a:lnTo>
                <a:lnTo>
                  <a:pt x="33270" y="59049"/>
                </a:lnTo>
                <a:close/>
              </a:path>
              <a:path extrusionOk="0" h="120000" w="120000">
                <a:moveTo>
                  <a:pt x="34265" y="59049"/>
                </a:moveTo>
                <a:lnTo>
                  <a:pt x="34220" y="59858"/>
                </a:lnTo>
                <a:lnTo>
                  <a:pt x="34265" y="59858"/>
                </a:lnTo>
                <a:lnTo>
                  <a:pt x="34265" y="59049"/>
                </a:lnTo>
                <a:close/>
              </a:path>
              <a:path extrusionOk="0" h="120000" w="120000">
                <a:moveTo>
                  <a:pt x="70054" y="59049"/>
                </a:moveTo>
                <a:lnTo>
                  <a:pt x="53419" y="59049"/>
                </a:lnTo>
                <a:lnTo>
                  <a:pt x="53323" y="59858"/>
                </a:lnTo>
                <a:lnTo>
                  <a:pt x="70099" y="59858"/>
                </a:lnTo>
                <a:lnTo>
                  <a:pt x="70054" y="59049"/>
                </a:lnTo>
                <a:close/>
              </a:path>
              <a:path extrusionOk="0" h="120000" w="120000">
                <a:moveTo>
                  <a:pt x="75277" y="59049"/>
                </a:moveTo>
                <a:lnTo>
                  <a:pt x="70858" y="59049"/>
                </a:lnTo>
                <a:lnTo>
                  <a:pt x="70909" y="59858"/>
                </a:lnTo>
                <a:lnTo>
                  <a:pt x="75328" y="59858"/>
                </a:lnTo>
                <a:lnTo>
                  <a:pt x="75277" y="59049"/>
                </a:lnTo>
                <a:close/>
              </a:path>
              <a:path extrusionOk="0" h="120000" w="120000">
                <a:moveTo>
                  <a:pt x="76941" y="59049"/>
                </a:moveTo>
                <a:lnTo>
                  <a:pt x="75519" y="59049"/>
                </a:lnTo>
                <a:lnTo>
                  <a:pt x="75423" y="59858"/>
                </a:lnTo>
                <a:lnTo>
                  <a:pt x="77037" y="59858"/>
                </a:lnTo>
                <a:lnTo>
                  <a:pt x="76941" y="59049"/>
                </a:lnTo>
                <a:close/>
              </a:path>
              <a:path extrusionOk="0" h="120000" w="120000">
                <a:moveTo>
                  <a:pt x="96758" y="59049"/>
                </a:moveTo>
                <a:lnTo>
                  <a:pt x="80365" y="59049"/>
                </a:lnTo>
                <a:lnTo>
                  <a:pt x="80365" y="59858"/>
                </a:lnTo>
                <a:lnTo>
                  <a:pt x="96758" y="59858"/>
                </a:lnTo>
                <a:lnTo>
                  <a:pt x="96758" y="59049"/>
                </a:lnTo>
                <a:close/>
              </a:path>
              <a:path extrusionOk="0" h="120000" w="120000">
                <a:moveTo>
                  <a:pt x="22386" y="58240"/>
                </a:moveTo>
                <a:lnTo>
                  <a:pt x="22049" y="58240"/>
                </a:lnTo>
                <a:lnTo>
                  <a:pt x="22049" y="59049"/>
                </a:lnTo>
                <a:lnTo>
                  <a:pt x="22431" y="59049"/>
                </a:lnTo>
                <a:lnTo>
                  <a:pt x="22386" y="58240"/>
                </a:lnTo>
                <a:close/>
              </a:path>
              <a:path extrusionOk="0" h="120000" w="120000">
                <a:moveTo>
                  <a:pt x="26850" y="56622"/>
                </a:moveTo>
                <a:lnTo>
                  <a:pt x="22527" y="56622"/>
                </a:lnTo>
                <a:lnTo>
                  <a:pt x="22527" y="57431"/>
                </a:lnTo>
                <a:lnTo>
                  <a:pt x="22954" y="57431"/>
                </a:lnTo>
                <a:lnTo>
                  <a:pt x="22954" y="58240"/>
                </a:lnTo>
                <a:lnTo>
                  <a:pt x="23145" y="58240"/>
                </a:lnTo>
                <a:lnTo>
                  <a:pt x="23336" y="59049"/>
                </a:lnTo>
                <a:lnTo>
                  <a:pt x="26805" y="59049"/>
                </a:lnTo>
                <a:lnTo>
                  <a:pt x="26850" y="58240"/>
                </a:lnTo>
                <a:lnTo>
                  <a:pt x="26805" y="57431"/>
                </a:lnTo>
                <a:lnTo>
                  <a:pt x="26850" y="56622"/>
                </a:lnTo>
                <a:close/>
              </a:path>
              <a:path extrusionOk="0" h="120000" w="120000">
                <a:moveTo>
                  <a:pt x="32129" y="58240"/>
                </a:moveTo>
                <a:lnTo>
                  <a:pt x="32078" y="58240"/>
                </a:lnTo>
                <a:lnTo>
                  <a:pt x="32078" y="59049"/>
                </a:lnTo>
                <a:lnTo>
                  <a:pt x="32174" y="59049"/>
                </a:lnTo>
                <a:lnTo>
                  <a:pt x="32129" y="58240"/>
                </a:lnTo>
                <a:close/>
              </a:path>
              <a:path extrusionOk="0" h="120000" w="120000">
                <a:moveTo>
                  <a:pt x="32365" y="58240"/>
                </a:moveTo>
                <a:lnTo>
                  <a:pt x="32129" y="58240"/>
                </a:lnTo>
                <a:lnTo>
                  <a:pt x="32174" y="59049"/>
                </a:lnTo>
                <a:lnTo>
                  <a:pt x="32314" y="59049"/>
                </a:lnTo>
                <a:lnTo>
                  <a:pt x="32365" y="58240"/>
                </a:lnTo>
                <a:close/>
              </a:path>
              <a:path extrusionOk="0" h="120000" w="120000">
                <a:moveTo>
                  <a:pt x="69717" y="58240"/>
                </a:moveTo>
                <a:lnTo>
                  <a:pt x="53655" y="58240"/>
                </a:lnTo>
                <a:lnTo>
                  <a:pt x="53655" y="59049"/>
                </a:lnTo>
                <a:lnTo>
                  <a:pt x="69768" y="59049"/>
                </a:lnTo>
                <a:lnTo>
                  <a:pt x="69717" y="58240"/>
                </a:lnTo>
                <a:close/>
              </a:path>
              <a:path extrusionOk="0" h="120000" w="120000">
                <a:moveTo>
                  <a:pt x="74850" y="58240"/>
                </a:moveTo>
                <a:lnTo>
                  <a:pt x="70527" y="58240"/>
                </a:lnTo>
                <a:lnTo>
                  <a:pt x="70577" y="59049"/>
                </a:lnTo>
                <a:lnTo>
                  <a:pt x="74900" y="59049"/>
                </a:lnTo>
                <a:lnTo>
                  <a:pt x="74850" y="58240"/>
                </a:lnTo>
                <a:close/>
              </a:path>
              <a:path extrusionOk="0" h="120000" w="120000">
                <a:moveTo>
                  <a:pt x="75232" y="58240"/>
                </a:moveTo>
                <a:lnTo>
                  <a:pt x="74945" y="58240"/>
                </a:lnTo>
                <a:lnTo>
                  <a:pt x="74945" y="59049"/>
                </a:lnTo>
                <a:lnTo>
                  <a:pt x="75232" y="59049"/>
                </a:lnTo>
                <a:lnTo>
                  <a:pt x="75232" y="58240"/>
                </a:lnTo>
                <a:close/>
              </a:path>
              <a:path extrusionOk="0" h="120000" w="120000">
                <a:moveTo>
                  <a:pt x="76756" y="58240"/>
                </a:moveTo>
                <a:lnTo>
                  <a:pt x="76418" y="58240"/>
                </a:lnTo>
                <a:lnTo>
                  <a:pt x="76418" y="59049"/>
                </a:lnTo>
                <a:lnTo>
                  <a:pt x="76801" y="59049"/>
                </a:lnTo>
                <a:lnTo>
                  <a:pt x="76756" y="58240"/>
                </a:lnTo>
                <a:close/>
              </a:path>
              <a:path extrusionOk="0" h="120000" w="120000">
                <a:moveTo>
                  <a:pt x="79083" y="58240"/>
                </a:moveTo>
                <a:lnTo>
                  <a:pt x="78178" y="58240"/>
                </a:lnTo>
                <a:lnTo>
                  <a:pt x="78178" y="59049"/>
                </a:lnTo>
                <a:lnTo>
                  <a:pt x="79083" y="59049"/>
                </a:lnTo>
                <a:lnTo>
                  <a:pt x="79083" y="58240"/>
                </a:lnTo>
                <a:close/>
              </a:path>
              <a:path extrusionOk="0" h="120000" w="120000">
                <a:moveTo>
                  <a:pt x="79510" y="58240"/>
                </a:moveTo>
                <a:lnTo>
                  <a:pt x="79319" y="58240"/>
                </a:lnTo>
                <a:lnTo>
                  <a:pt x="79415" y="59049"/>
                </a:lnTo>
                <a:lnTo>
                  <a:pt x="79460" y="59049"/>
                </a:lnTo>
                <a:lnTo>
                  <a:pt x="79510" y="58240"/>
                </a:lnTo>
                <a:close/>
              </a:path>
              <a:path extrusionOk="0" h="120000" w="120000">
                <a:moveTo>
                  <a:pt x="97191" y="58240"/>
                </a:moveTo>
                <a:lnTo>
                  <a:pt x="80078" y="58240"/>
                </a:lnTo>
                <a:lnTo>
                  <a:pt x="80129" y="59049"/>
                </a:lnTo>
                <a:lnTo>
                  <a:pt x="97236" y="59049"/>
                </a:lnTo>
                <a:lnTo>
                  <a:pt x="97191" y="58240"/>
                </a:lnTo>
                <a:close/>
              </a:path>
              <a:path extrusionOk="0" h="120000" w="120000">
                <a:moveTo>
                  <a:pt x="22240" y="57431"/>
                </a:moveTo>
                <a:lnTo>
                  <a:pt x="21717" y="57431"/>
                </a:lnTo>
                <a:lnTo>
                  <a:pt x="21863" y="58240"/>
                </a:lnTo>
                <a:lnTo>
                  <a:pt x="22240" y="58240"/>
                </a:lnTo>
                <a:lnTo>
                  <a:pt x="22240" y="57431"/>
                </a:lnTo>
                <a:close/>
              </a:path>
              <a:path extrusionOk="0" h="120000" w="120000">
                <a:moveTo>
                  <a:pt x="26850" y="56622"/>
                </a:moveTo>
                <a:lnTo>
                  <a:pt x="26805" y="57431"/>
                </a:lnTo>
                <a:lnTo>
                  <a:pt x="26850" y="58240"/>
                </a:lnTo>
                <a:lnTo>
                  <a:pt x="26900" y="58240"/>
                </a:lnTo>
                <a:lnTo>
                  <a:pt x="26850" y="57431"/>
                </a:lnTo>
                <a:lnTo>
                  <a:pt x="26850" y="56622"/>
                </a:lnTo>
                <a:close/>
              </a:path>
              <a:path extrusionOk="0" h="120000" w="120000">
                <a:moveTo>
                  <a:pt x="32460" y="57431"/>
                </a:moveTo>
                <a:lnTo>
                  <a:pt x="31842" y="57431"/>
                </a:lnTo>
                <a:lnTo>
                  <a:pt x="31887" y="58240"/>
                </a:lnTo>
                <a:lnTo>
                  <a:pt x="32410" y="58240"/>
                </a:lnTo>
                <a:lnTo>
                  <a:pt x="32460" y="57431"/>
                </a:lnTo>
                <a:close/>
              </a:path>
              <a:path extrusionOk="0" h="120000" w="120000">
                <a:moveTo>
                  <a:pt x="33411" y="57431"/>
                </a:moveTo>
                <a:lnTo>
                  <a:pt x="33360" y="57431"/>
                </a:lnTo>
                <a:lnTo>
                  <a:pt x="33360" y="58240"/>
                </a:lnTo>
                <a:lnTo>
                  <a:pt x="33411" y="58240"/>
                </a:lnTo>
                <a:lnTo>
                  <a:pt x="33411" y="57431"/>
                </a:lnTo>
                <a:close/>
              </a:path>
              <a:path extrusionOk="0" h="120000" w="120000">
                <a:moveTo>
                  <a:pt x="69531" y="57431"/>
                </a:moveTo>
                <a:lnTo>
                  <a:pt x="53846" y="57431"/>
                </a:lnTo>
                <a:lnTo>
                  <a:pt x="53796" y="58240"/>
                </a:lnTo>
                <a:lnTo>
                  <a:pt x="69621" y="58240"/>
                </a:lnTo>
                <a:lnTo>
                  <a:pt x="69531" y="57431"/>
                </a:lnTo>
                <a:close/>
              </a:path>
              <a:path extrusionOk="0" h="120000" w="120000">
                <a:moveTo>
                  <a:pt x="74754" y="57431"/>
                </a:moveTo>
                <a:lnTo>
                  <a:pt x="70240" y="57431"/>
                </a:lnTo>
                <a:lnTo>
                  <a:pt x="70335" y="58240"/>
                </a:lnTo>
                <a:lnTo>
                  <a:pt x="74754" y="58240"/>
                </a:lnTo>
                <a:lnTo>
                  <a:pt x="74754" y="57431"/>
                </a:lnTo>
                <a:close/>
              </a:path>
              <a:path extrusionOk="0" h="120000" w="120000">
                <a:moveTo>
                  <a:pt x="97377" y="57431"/>
                </a:moveTo>
                <a:lnTo>
                  <a:pt x="76992" y="57431"/>
                </a:lnTo>
                <a:lnTo>
                  <a:pt x="77037" y="58240"/>
                </a:lnTo>
                <a:lnTo>
                  <a:pt x="97427" y="58240"/>
                </a:lnTo>
                <a:lnTo>
                  <a:pt x="97377" y="57431"/>
                </a:lnTo>
                <a:close/>
              </a:path>
              <a:path extrusionOk="0" h="120000" w="120000">
                <a:moveTo>
                  <a:pt x="99991" y="57431"/>
                </a:moveTo>
                <a:lnTo>
                  <a:pt x="99946" y="57431"/>
                </a:lnTo>
                <a:lnTo>
                  <a:pt x="99946" y="58240"/>
                </a:lnTo>
                <a:lnTo>
                  <a:pt x="99991" y="58240"/>
                </a:lnTo>
                <a:lnTo>
                  <a:pt x="99991" y="57431"/>
                </a:lnTo>
                <a:close/>
              </a:path>
              <a:path extrusionOk="0" h="120000" w="120000">
                <a:moveTo>
                  <a:pt x="21959" y="56622"/>
                </a:moveTo>
                <a:lnTo>
                  <a:pt x="21194" y="56622"/>
                </a:lnTo>
                <a:lnTo>
                  <a:pt x="21245" y="57431"/>
                </a:lnTo>
                <a:lnTo>
                  <a:pt x="21959" y="57431"/>
                </a:lnTo>
                <a:lnTo>
                  <a:pt x="21959" y="56622"/>
                </a:lnTo>
                <a:close/>
              </a:path>
              <a:path extrusionOk="0" h="120000" w="120000">
                <a:moveTo>
                  <a:pt x="32174" y="55813"/>
                </a:moveTo>
                <a:lnTo>
                  <a:pt x="31606" y="55813"/>
                </a:lnTo>
                <a:lnTo>
                  <a:pt x="31606" y="57431"/>
                </a:lnTo>
                <a:lnTo>
                  <a:pt x="32365" y="57431"/>
                </a:lnTo>
                <a:lnTo>
                  <a:pt x="32365" y="57172"/>
                </a:lnTo>
                <a:lnTo>
                  <a:pt x="32269" y="56622"/>
                </a:lnTo>
                <a:lnTo>
                  <a:pt x="32224" y="56622"/>
                </a:lnTo>
                <a:lnTo>
                  <a:pt x="32224" y="56242"/>
                </a:lnTo>
                <a:lnTo>
                  <a:pt x="32174" y="55813"/>
                </a:lnTo>
                <a:close/>
              </a:path>
              <a:path extrusionOk="0" h="120000" w="120000">
                <a:moveTo>
                  <a:pt x="32365" y="56622"/>
                </a:moveTo>
                <a:lnTo>
                  <a:pt x="32365" y="57172"/>
                </a:lnTo>
                <a:lnTo>
                  <a:pt x="32410" y="57431"/>
                </a:lnTo>
                <a:lnTo>
                  <a:pt x="32365" y="56622"/>
                </a:lnTo>
                <a:close/>
              </a:path>
              <a:path extrusionOk="0" h="120000" w="120000">
                <a:moveTo>
                  <a:pt x="69340" y="56622"/>
                </a:moveTo>
                <a:lnTo>
                  <a:pt x="54178" y="56622"/>
                </a:lnTo>
                <a:lnTo>
                  <a:pt x="54133" y="57431"/>
                </a:lnTo>
                <a:lnTo>
                  <a:pt x="69385" y="57431"/>
                </a:lnTo>
                <a:lnTo>
                  <a:pt x="69340" y="56622"/>
                </a:lnTo>
                <a:close/>
              </a:path>
              <a:path extrusionOk="0" h="120000" w="120000">
                <a:moveTo>
                  <a:pt x="74473" y="56622"/>
                </a:moveTo>
                <a:lnTo>
                  <a:pt x="69959" y="56622"/>
                </a:lnTo>
                <a:lnTo>
                  <a:pt x="70004" y="57431"/>
                </a:lnTo>
                <a:lnTo>
                  <a:pt x="74423" y="57431"/>
                </a:lnTo>
                <a:lnTo>
                  <a:pt x="74473" y="56622"/>
                </a:lnTo>
                <a:close/>
              </a:path>
              <a:path extrusionOk="0" h="120000" w="120000">
                <a:moveTo>
                  <a:pt x="97664" y="56622"/>
                </a:moveTo>
                <a:lnTo>
                  <a:pt x="75564" y="56622"/>
                </a:lnTo>
                <a:lnTo>
                  <a:pt x="75564" y="57431"/>
                </a:lnTo>
                <a:lnTo>
                  <a:pt x="97664" y="57431"/>
                </a:lnTo>
                <a:lnTo>
                  <a:pt x="97664" y="56622"/>
                </a:lnTo>
                <a:close/>
              </a:path>
              <a:path extrusionOk="0" h="120000" w="120000">
                <a:moveTo>
                  <a:pt x="21672" y="55813"/>
                </a:moveTo>
                <a:lnTo>
                  <a:pt x="21385" y="55813"/>
                </a:lnTo>
                <a:lnTo>
                  <a:pt x="21385" y="56622"/>
                </a:lnTo>
                <a:lnTo>
                  <a:pt x="21717" y="56622"/>
                </a:lnTo>
                <a:lnTo>
                  <a:pt x="21672" y="55813"/>
                </a:lnTo>
                <a:close/>
              </a:path>
              <a:path extrusionOk="0" h="120000" w="120000">
                <a:moveTo>
                  <a:pt x="27041" y="55813"/>
                </a:moveTo>
                <a:lnTo>
                  <a:pt x="22144" y="55813"/>
                </a:lnTo>
                <a:lnTo>
                  <a:pt x="22144" y="56622"/>
                </a:lnTo>
                <a:lnTo>
                  <a:pt x="27092" y="56622"/>
                </a:lnTo>
                <a:lnTo>
                  <a:pt x="27041" y="55813"/>
                </a:lnTo>
                <a:close/>
              </a:path>
              <a:path extrusionOk="0" h="120000" w="120000">
                <a:moveTo>
                  <a:pt x="32224" y="56242"/>
                </a:moveTo>
                <a:lnTo>
                  <a:pt x="32224" y="56622"/>
                </a:lnTo>
                <a:lnTo>
                  <a:pt x="32269" y="56622"/>
                </a:lnTo>
                <a:lnTo>
                  <a:pt x="32224" y="56242"/>
                </a:lnTo>
                <a:close/>
              </a:path>
              <a:path extrusionOk="0" h="120000" w="120000">
                <a:moveTo>
                  <a:pt x="52705" y="55813"/>
                </a:moveTo>
                <a:lnTo>
                  <a:pt x="52609" y="55813"/>
                </a:lnTo>
                <a:lnTo>
                  <a:pt x="52660" y="56622"/>
                </a:lnTo>
                <a:lnTo>
                  <a:pt x="52705" y="56622"/>
                </a:lnTo>
                <a:lnTo>
                  <a:pt x="52705" y="55813"/>
                </a:lnTo>
                <a:close/>
              </a:path>
              <a:path extrusionOk="0" h="120000" w="120000">
                <a:moveTo>
                  <a:pt x="53987" y="55813"/>
                </a:moveTo>
                <a:lnTo>
                  <a:pt x="53891" y="55813"/>
                </a:lnTo>
                <a:lnTo>
                  <a:pt x="53846" y="56622"/>
                </a:lnTo>
                <a:lnTo>
                  <a:pt x="53942" y="56622"/>
                </a:lnTo>
                <a:lnTo>
                  <a:pt x="53987" y="55813"/>
                </a:lnTo>
                <a:close/>
              </a:path>
              <a:path extrusionOk="0" h="120000" w="120000">
                <a:moveTo>
                  <a:pt x="69149" y="55813"/>
                </a:moveTo>
                <a:lnTo>
                  <a:pt x="54841" y="55813"/>
                </a:lnTo>
                <a:lnTo>
                  <a:pt x="54751" y="56622"/>
                </a:lnTo>
                <a:lnTo>
                  <a:pt x="69149" y="56622"/>
                </a:lnTo>
                <a:lnTo>
                  <a:pt x="69149" y="55813"/>
                </a:lnTo>
                <a:close/>
              </a:path>
              <a:path extrusionOk="0" h="120000" w="120000">
                <a:moveTo>
                  <a:pt x="69717" y="55813"/>
                </a:moveTo>
                <a:lnTo>
                  <a:pt x="69245" y="55813"/>
                </a:lnTo>
                <a:lnTo>
                  <a:pt x="69245" y="56622"/>
                </a:lnTo>
                <a:lnTo>
                  <a:pt x="69672" y="56622"/>
                </a:lnTo>
                <a:lnTo>
                  <a:pt x="69717" y="55813"/>
                </a:lnTo>
                <a:close/>
              </a:path>
              <a:path extrusionOk="0" h="120000" w="120000">
                <a:moveTo>
                  <a:pt x="74186" y="55813"/>
                </a:moveTo>
                <a:lnTo>
                  <a:pt x="69768" y="55813"/>
                </a:lnTo>
                <a:lnTo>
                  <a:pt x="69768" y="56622"/>
                </a:lnTo>
                <a:lnTo>
                  <a:pt x="74186" y="56622"/>
                </a:lnTo>
                <a:lnTo>
                  <a:pt x="74186" y="55813"/>
                </a:lnTo>
                <a:close/>
              </a:path>
              <a:path extrusionOk="0" h="120000" w="120000">
                <a:moveTo>
                  <a:pt x="97950" y="55813"/>
                </a:moveTo>
                <a:lnTo>
                  <a:pt x="75041" y="55813"/>
                </a:lnTo>
                <a:lnTo>
                  <a:pt x="75041" y="56622"/>
                </a:lnTo>
                <a:lnTo>
                  <a:pt x="97950" y="56622"/>
                </a:lnTo>
                <a:lnTo>
                  <a:pt x="97950" y="55813"/>
                </a:lnTo>
                <a:close/>
              </a:path>
              <a:path extrusionOk="0" h="120000" w="120000">
                <a:moveTo>
                  <a:pt x="21385" y="55004"/>
                </a:moveTo>
                <a:lnTo>
                  <a:pt x="20913" y="55004"/>
                </a:lnTo>
                <a:lnTo>
                  <a:pt x="21003" y="55813"/>
                </a:lnTo>
                <a:lnTo>
                  <a:pt x="21385" y="55813"/>
                </a:lnTo>
                <a:lnTo>
                  <a:pt x="21385" y="55004"/>
                </a:lnTo>
                <a:close/>
              </a:path>
              <a:path extrusionOk="0" h="120000" w="120000">
                <a:moveTo>
                  <a:pt x="27564" y="55004"/>
                </a:moveTo>
                <a:lnTo>
                  <a:pt x="21863" y="55004"/>
                </a:lnTo>
                <a:lnTo>
                  <a:pt x="21959" y="55813"/>
                </a:lnTo>
                <a:lnTo>
                  <a:pt x="27614" y="55813"/>
                </a:lnTo>
                <a:lnTo>
                  <a:pt x="27564" y="55004"/>
                </a:lnTo>
                <a:close/>
              </a:path>
              <a:path extrusionOk="0" h="120000" w="120000">
                <a:moveTo>
                  <a:pt x="27895" y="55004"/>
                </a:moveTo>
                <a:lnTo>
                  <a:pt x="27659" y="55004"/>
                </a:lnTo>
                <a:lnTo>
                  <a:pt x="27704" y="55813"/>
                </a:lnTo>
                <a:lnTo>
                  <a:pt x="27755" y="55813"/>
                </a:lnTo>
                <a:lnTo>
                  <a:pt x="27895" y="55004"/>
                </a:lnTo>
                <a:close/>
              </a:path>
              <a:path extrusionOk="0" h="120000" w="120000">
                <a:moveTo>
                  <a:pt x="28514" y="55004"/>
                </a:moveTo>
                <a:lnTo>
                  <a:pt x="28278" y="55004"/>
                </a:lnTo>
                <a:lnTo>
                  <a:pt x="28323" y="55813"/>
                </a:lnTo>
                <a:lnTo>
                  <a:pt x="28565" y="55813"/>
                </a:lnTo>
                <a:lnTo>
                  <a:pt x="28514" y="55004"/>
                </a:lnTo>
                <a:close/>
              </a:path>
              <a:path extrusionOk="0" h="120000" w="120000">
                <a:moveTo>
                  <a:pt x="29323" y="55004"/>
                </a:moveTo>
                <a:lnTo>
                  <a:pt x="28660" y="55004"/>
                </a:lnTo>
                <a:lnTo>
                  <a:pt x="28705" y="55813"/>
                </a:lnTo>
                <a:lnTo>
                  <a:pt x="29323" y="55813"/>
                </a:lnTo>
                <a:lnTo>
                  <a:pt x="29323" y="55004"/>
                </a:lnTo>
                <a:close/>
              </a:path>
              <a:path extrusionOk="0" h="120000" w="120000">
                <a:moveTo>
                  <a:pt x="30937" y="55004"/>
                </a:moveTo>
                <a:lnTo>
                  <a:pt x="30892" y="55004"/>
                </a:lnTo>
                <a:lnTo>
                  <a:pt x="30841" y="55813"/>
                </a:lnTo>
                <a:lnTo>
                  <a:pt x="30892" y="55813"/>
                </a:lnTo>
                <a:lnTo>
                  <a:pt x="30937" y="55004"/>
                </a:lnTo>
                <a:close/>
              </a:path>
              <a:path extrusionOk="0" h="120000" w="120000">
                <a:moveTo>
                  <a:pt x="32078" y="55004"/>
                </a:moveTo>
                <a:lnTo>
                  <a:pt x="31269" y="55004"/>
                </a:lnTo>
                <a:lnTo>
                  <a:pt x="31415" y="55813"/>
                </a:lnTo>
                <a:lnTo>
                  <a:pt x="32129" y="55813"/>
                </a:lnTo>
                <a:lnTo>
                  <a:pt x="32078" y="55004"/>
                </a:lnTo>
                <a:close/>
              </a:path>
              <a:path extrusionOk="0" h="120000" w="120000">
                <a:moveTo>
                  <a:pt x="64348" y="54196"/>
                </a:moveTo>
                <a:lnTo>
                  <a:pt x="55274" y="54196"/>
                </a:lnTo>
                <a:lnTo>
                  <a:pt x="55274" y="55004"/>
                </a:lnTo>
                <a:lnTo>
                  <a:pt x="55224" y="55813"/>
                </a:lnTo>
                <a:lnTo>
                  <a:pt x="68958" y="55813"/>
                </a:lnTo>
                <a:lnTo>
                  <a:pt x="69009" y="55004"/>
                </a:lnTo>
                <a:lnTo>
                  <a:pt x="64539" y="55004"/>
                </a:lnTo>
                <a:lnTo>
                  <a:pt x="64348" y="54196"/>
                </a:lnTo>
                <a:close/>
              </a:path>
              <a:path extrusionOk="0" h="120000" w="120000">
                <a:moveTo>
                  <a:pt x="74091" y="55004"/>
                </a:moveTo>
                <a:lnTo>
                  <a:pt x="69054" y="55004"/>
                </a:lnTo>
                <a:lnTo>
                  <a:pt x="69099" y="55813"/>
                </a:lnTo>
                <a:lnTo>
                  <a:pt x="74091" y="55813"/>
                </a:lnTo>
                <a:lnTo>
                  <a:pt x="74091" y="55004"/>
                </a:lnTo>
                <a:close/>
              </a:path>
              <a:path extrusionOk="0" h="120000" w="120000">
                <a:moveTo>
                  <a:pt x="74186" y="55004"/>
                </a:moveTo>
                <a:lnTo>
                  <a:pt x="74091" y="55004"/>
                </a:lnTo>
                <a:lnTo>
                  <a:pt x="74141" y="55813"/>
                </a:lnTo>
                <a:lnTo>
                  <a:pt x="74186" y="55004"/>
                </a:lnTo>
                <a:close/>
              </a:path>
              <a:path extrusionOk="0" h="120000" w="120000">
                <a:moveTo>
                  <a:pt x="98091" y="55004"/>
                </a:moveTo>
                <a:lnTo>
                  <a:pt x="74850" y="55004"/>
                </a:lnTo>
                <a:lnTo>
                  <a:pt x="74900" y="55813"/>
                </a:lnTo>
                <a:lnTo>
                  <a:pt x="97995" y="55813"/>
                </a:lnTo>
                <a:lnTo>
                  <a:pt x="98091" y="55004"/>
                </a:lnTo>
                <a:close/>
              </a:path>
              <a:path extrusionOk="0" h="120000" w="120000">
                <a:moveTo>
                  <a:pt x="21194" y="54196"/>
                </a:moveTo>
                <a:lnTo>
                  <a:pt x="20767" y="54196"/>
                </a:lnTo>
                <a:lnTo>
                  <a:pt x="20767" y="55004"/>
                </a:lnTo>
                <a:lnTo>
                  <a:pt x="21194" y="55004"/>
                </a:lnTo>
                <a:lnTo>
                  <a:pt x="21194" y="54196"/>
                </a:lnTo>
                <a:close/>
              </a:path>
              <a:path extrusionOk="0" h="120000" w="120000">
                <a:moveTo>
                  <a:pt x="31983" y="54196"/>
                </a:moveTo>
                <a:lnTo>
                  <a:pt x="21717" y="54196"/>
                </a:lnTo>
                <a:lnTo>
                  <a:pt x="21717" y="55004"/>
                </a:lnTo>
                <a:lnTo>
                  <a:pt x="31983" y="55004"/>
                </a:lnTo>
                <a:lnTo>
                  <a:pt x="31983" y="54196"/>
                </a:lnTo>
                <a:close/>
              </a:path>
              <a:path extrusionOk="0" h="120000" w="120000">
                <a:moveTo>
                  <a:pt x="97900" y="54196"/>
                </a:moveTo>
                <a:lnTo>
                  <a:pt x="65011" y="54196"/>
                </a:lnTo>
                <a:lnTo>
                  <a:pt x="64826" y="55004"/>
                </a:lnTo>
                <a:lnTo>
                  <a:pt x="97855" y="55004"/>
                </a:lnTo>
                <a:lnTo>
                  <a:pt x="97900" y="54196"/>
                </a:lnTo>
                <a:close/>
              </a:path>
              <a:path extrusionOk="0" h="120000" w="120000">
                <a:moveTo>
                  <a:pt x="101037" y="54196"/>
                </a:moveTo>
                <a:lnTo>
                  <a:pt x="100992" y="55004"/>
                </a:lnTo>
                <a:lnTo>
                  <a:pt x="101037" y="55004"/>
                </a:lnTo>
                <a:lnTo>
                  <a:pt x="101037" y="54196"/>
                </a:lnTo>
                <a:close/>
              </a:path>
              <a:path extrusionOk="0" h="120000" w="120000">
                <a:moveTo>
                  <a:pt x="32174" y="53387"/>
                </a:moveTo>
                <a:lnTo>
                  <a:pt x="20480" y="53387"/>
                </a:lnTo>
                <a:lnTo>
                  <a:pt x="20576" y="54196"/>
                </a:lnTo>
                <a:lnTo>
                  <a:pt x="32174" y="54196"/>
                </a:lnTo>
                <a:lnTo>
                  <a:pt x="32174" y="53387"/>
                </a:lnTo>
                <a:close/>
              </a:path>
              <a:path extrusionOk="0" h="120000" w="120000">
                <a:moveTo>
                  <a:pt x="63449" y="53387"/>
                </a:moveTo>
                <a:lnTo>
                  <a:pt x="55415" y="53387"/>
                </a:lnTo>
                <a:lnTo>
                  <a:pt x="55319" y="54196"/>
                </a:lnTo>
                <a:lnTo>
                  <a:pt x="63449" y="54196"/>
                </a:lnTo>
                <a:lnTo>
                  <a:pt x="63449" y="53387"/>
                </a:lnTo>
                <a:close/>
              </a:path>
              <a:path extrusionOk="0" h="120000" w="120000">
                <a:moveTo>
                  <a:pt x="66580" y="53387"/>
                </a:moveTo>
                <a:lnTo>
                  <a:pt x="64966" y="53387"/>
                </a:lnTo>
                <a:lnTo>
                  <a:pt x="64921" y="54196"/>
                </a:lnTo>
                <a:lnTo>
                  <a:pt x="66580" y="54196"/>
                </a:lnTo>
                <a:lnTo>
                  <a:pt x="66580" y="53387"/>
                </a:lnTo>
                <a:close/>
              </a:path>
              <a:path extrusionOk="0" h="120000" w="120000">
                <a:moveTo>
                  <a:pt x="97472" y="53387"/>
                </a:moveTo>
                <a:lnTo>
                  <a:pt x="69768" y="53387"/>
                </a:lnTo>
                <a:lnTo>
                  <a:pt x="69717" y="54196"/>
                </a:lnTo>
                <a:lnTo>
                  <a:pt x="97472" y="54196"/>
                </a:lnTo>
                <a:lnTo>
                  <a:pt x="97472" y="53387"/>
                </a:lnTo>
                <a:close/>
              </a:path>
              <a:path extrusionOk="0" h="120000" w="120000">
                <a:moveTo>
                  <a:pt x="97664" y="53387"/>
                </a:moveTo>
                <a:lnTo>
                  <a:pt x="97568" y="53387"/>
                </a:lnTo>
                <a:lnTo>
                  <a:pt x="97523" y="54196"/>
                </a:lnTo>
                <a:lnTo>
                  <a:pt x="97714" y="54196"/>
                </a:lnTo>
                <a:lnTo>
                  <a:pt x="97664" y="53387"/>
                </a:lnTo>
                <a:close/>
              </a:path>
              <a:path extrusionOk="0" h="120000" w="120000">
                <a:moveTo>
                  <a:pt x="97995" y="53387"/>
                </a:moveTo>
                <a:lnTo>
                  <a:pt x="97714" y="53387"/>
                </a:lnTo>
                <a:lnTo>
                  <a:pt x="97759" y="54196"/>
                </a:lnTo>
                <a:lnTo>
                  <a:pt x="98046" y="54196"/>
                </a:lnTo>
                <a:lnTo>
                  <a:pt x="97995" y="53387"/>
                </a:lnTo>
                <a:close/>
              </a:path>
              <a:path extrusionOk="0" h="120000" w="120000">
                <a:moveTo>
                  <a:pt x="101183" y="53387"/>
                </a:moveTo>
                <a:lnTo>
                  <a:pt x="100756" y="53387"/>
                </a:lnTo>
                <a:lnTo>
                  <a:pt x="100756" y="54196"/>
                </a:lnTo>
                <a:lnTo>
                  <a:pt x="101183" y="54196"/>
                </a:lnTo>
                <a:lnTo>
                  <a:pt x="101183" y="53387"/>
                </a:lnTo>
                <a:close/>
              </a:path>
              <a:path extrusionOk="0" h="120000" w="120000">
                <a:moveTo>
                  <a:pt x="19957" y="52578"/>
                </a:moveTo>
                <a:lnTo>
                  <a:pt x="19912" y="52578"/>
                </a:lnTo>
                <a:lnTo>
                  <a:pt x="19957" y="53387"/>
                </a:lnTo>
                <a:lnTo>
                  <a:pt x="19957" y="52578"/>
                </a:lnTo>
                <a:close/>
              </a:path>
              <a:path extrusionOk="0" h="120000" w="120000">
                <a:moveTo>
                  <a:pt x="32652" y="52578"/>
                </a:moveTo>
                <a:lnTo>
                  <a:pt x="20340" y="52578"/>
                </a:lnTo>
                <a:lnTo>
                  <a:pt x="20340" y="53387"/>
                </a:lnTo>
                <a:lnTo>
                  <a:pt x="32601" y="53387"/>
                </a:lnTo>
                <a:lnTo>
                  <a:pt x="32652" y="52578"/>
                </a:lnTo>
                <a:close/>
              </a:path>
              <a:path extrusionOk="0" h="120000" w="120000">
                <a:moveTo>
                  <a:pt x="62307" y="52578"/>
                </a:moveTo>
                <a:lnTo>
                  <a:pt x="55651" y="52578"/>
                </a:lnTo>
                <a:lnTo>
                  <a:pt x="55606" y="53387"/>
                </a:lnTo>
                <a:lnTo>
                  <a:pt x="62448" y="53387"/>
                </a:lnTo>
                <a:lnTo>
                  <a:pt x="62307" y="52578"/>
                </a:lnTo>
                <a:close/>
              </a:path>
              <a:path extrusionOk="0" h="120000" w="120000">
                <a:moveTo>
                  <a:pt x="97714" y="52578"/>
                </a:moveTo>
                <a:lnTo>
                  <a:pt x="69863" y="52578"/>
                </a:lnTo>
                <a:lnTo>
                  <a:pt x="69863" y="53387"/>
                </a:lnTo>
                <a:lnTo>
                  <a:pt x="97759" y="53387"/>
                </a:lnTo>
                <a:lnTo>
                  <a:pt x="97714" y="52578"/>
                </a:lnTo>
                <a:close/>
              </a:path>
              <a:path extrusionOk="0" h="120000" w="120000">
                <a:moveTo>
                  <a:pt x="100418" y="52578"/>
                </a:moveTo>
                <a:lnTo>
                  <a:pt x="100373" y="53387"/>
                </a:lnTo>
                <a:lnTo>
                  <a:pt x="100418" y="53387"/>
                </a:lnTo>
                <a:lnTo>
                  <a:pt x="100418" y="52578"/>
                </a:lnTo>
                <a:close/>
              </a:path>
              <a:path extrusionOk="0" h="120000" w="120000">
                <a:moveTo>
                  <a:pt x="100756" y="52578"/>
                </a:moveTo>
                <a:lnTo>
                  <a:pt x="100660" y="52578"/>
                </a:lnTo>
                <a:lnTo>
                  <a:pt x="100660" y="53387"/>
                </a:lnTo>
                <a:lnTo>
                  <a:pt x="100756" y="53387"/>
                </a:lnTo>
                <a:lnTo>
                  <a:pt x="100756" y="52578"/>
                </a:lnTo>
                <a:close/>
              </a:path>
              <a:path extrusionOk="0" h="120000" w="120000">
                <a:moveTo>
                  <a:pt x="101323" y="52578"/>
                </a:moveTo>
                <a:lnTo>
                  <a:pt x="100846" y="52578"/>
                </a:lnTo>
                <a:lnTo>
                  <a:pt x="100846" y="53387"/>
                </a:lnTo>
                <a:lnTo>
                  <a:pt x="101323" y="53387"/>
                </a:lnTo>
                <a:lnTo>
                  <a:pt x="101323" y="52578"/>
                </a:lnTo>
                <a:close/>
              </a:path>
              <a:path extrusionOk="0" h="120000" w="120000">
                <a:moveTo>
                  <a:pt x="101655" y="51769"/>
                </a:moveTo>
                <a:lnTo>
                  <a:pt x="101610" y="52578"/>
                </a:lnTo>
                <a:lnTo>
                  <a:pt x="101464" y="52578"/>
                </a:lnTo>
                <a:lnTo>
                  <a:pt x="101515" y="53387"/>
                </a:lnTo>
                <a:lnTo>
                  <a:pt x="101706" y="53387"/>
                </a:lnTo>
                <a:lnTo>
                  <a:pt x="101706" y="52578"/>
                </a:lnTo>
                <a:lnTo>
                  <a:pt x="101655" y="51769"/>
                </a:lnTo>
                <a:close/>
              </a:path>
              <a:path extrusionOk="0" h="120000" w="120000">
                <a:moveTo>
                  <a:pt x="19530" y="51769"/>
                </a:moveTo>
                <a:lnTo>
                  <a:pt x="19485" y="51769"/>
                </a:lnTo>
                <a:lnTo>
                  <a:pt x="19485" y="52578"/>
                </a:lnTo>
                <a:lnTo>
                  <a:pt x="19581" y="52578"/>
                </a:lnTo>
                <a:lnTo>
                  <a:pt x="19530" y="51769"/>
                </a:lnTo>
                <a:close/>
              </a:path>
              <a:path extrusionOk="0" h="120000" w="120000">
                <a:moveTo>
                  <a:pt x="33124" y="51769"/>
                </a:moveTo>
                <a:lnTo>
                  <a:pt x="19772" y="51769"/>
                </a:lnTo>
                <a:lnTo>
                  <a:pt x="19867" y="52578"/>
                </a:lnTo>
                <a:lnTo>
                  <a:pt x="33124" y="52578"/>
                </a:lnTo>
                <a:lnTo>
                  <a:pt x="33124" y="51769"/>
                </a:lnTo>
                <a:close/>
              </a:path>
              <a:path extrusionOk="0" h="120000" w="120000">
                <a:moveTo>
                  <a:pt x="33174" y="51769"/>
                </a:moveTo>
                <a:lnTo>
                  <a:pt x="33124" y="51769"/>
                </a:lnTo>
                <a:lnTo>
                  <a:pt x="33124" y="52578"/>
                </a:lnTo>
                <a:lnTo>
                  <a:pt x="33174" y="52578"/>
                </a:lnTo>
                <a:lnTo>
                  <a:pt x="33174" y="51769"/>
                </a:lnTo>
                <a:close/>
              </a:path>
              <a:path extrusionOk="0" h="120000" w="120000">
                <a:moveTo>
                  <a:pt x="61734" y="51769"/>
                </a:moveTo>
                <a:lnTo>
                  <a:pt x="56269" y="51769"/>
                </a:lnTo>
                <a:lnTo>
                  <a:pt x="56224" y="52578"/>
                </a:lnTo>
                <a:lnTo>
                  <a:pt x="61734" y="52578"/>
                </a:lnTo>
                <a:lnTo>
                  <a:pt x="61734" y="51769"/>
                </a:lnTo>
                <a:close/>
              </a:path>
              <a:path extrusionOk="0" h="120000" w="120000">
                <a:moveTo>
                  <a:pt x="97568" y="51769"/>
                </a:moveTo>
                <a:lnTo>
                  <a:pt x="70054" y="51769"/>
                </a:lnTo>
                <a:lnTo>
                  <a:pt x="70054" y="52578"/>
                </a:lnTo>
                <a:lnTo>
                  <a:pt x="97568" y="52578"/>
                </a:lnTo>
                <a:lnTo>
                  <a:pt x="97568" y="51769"/>
                </a:lnTo>
                <a:close/>
              </a:path>
              <a:path extrusionOk="0" h="120000" w="120000">
                <a:moveTo>
                  <a:pt x="101419" y="51769"/>
                </a:moveTo>
                <a:lnTo>
                  <a:pt x="100992" y="51769"/>
                </a:lnTo>
                <a:lnTo>
                  <a:pt x="100992" y="52578"/>
                </a:lnTo>
                <a:lnTo>
                  <a:pt x="101419" y="52578"/>
                </a:lnTo>
                <a:lnTo>
                  <a:pt x="101419" y="51769"/>
                </a:lnTo>
                <a:close/>
              </a:path>
              <a:path extrusionOk="0" h="120000" w="120000">
                <a:moveTo>
                  <a:pt x="102229" y="51769"/>
                </a:moveTo>
                <a:lnTo>
                  <a:pt x="101891" y="51769"/>
                </a:lnTo>
                <a:lnTo>
                  <a:pt x="101846" y="52578"/>
                </a:lnTo>
                <a:lnTo>
                  <a:pt x="102229" y="52578"/>
                </a:lnTo>
                <a:lnTo>
                  <a:pt x="102229" y="51769"/>
                </a:lnTo>
                <a:close/>
              </a:path>
              <a:path extrusionOk="0" h="120000" w="120000">
                <a:moveTo>
                  <a:pt x="102751" y="51769"/>
                </a:moveTo>
                <a:lnTo>
                  <a:pt x="102369" y="51769"/>
                </a:lnTo>
                <a:lnTo>
                  <a:pt x="102369" y="52578"/>
                </a:lnTo>
                <a:lnTo>
                  <a:pt x="102656" y="52578"/>
                </a:lnTo>
                <a:lnTo>
                  <a:pt x="102751" y="51769"/>
                </a:lnTo>
                <a:close/>
              </a:path>
              <a:path extrusionOk="0" h="120000" w="120000">
                <a:moveTo>
                  <a:pt x="33411" y="50960"/>
                </a:moveTo>
                <a:lnTo>
                  <a:pt x="19249" y="50960"/>
                </a:lnTo>
                <a:lnTo>
                  <a:pt x="19249" y="51769"/>
                </a:lnTo>
                <a:lnTo>
                  <a:pt x="33456" y="51769"/>
                </a:lnTo>
                <a:lnTo>
                  <a:pt x="33411" y="50960"/>
                </a:lnTo>
                <a:close/>
              </a:path>
              <a:path extrusionOk="0" h="120000" w="120000">
                <a:moveTo>
                  <a:pt x="33551" y="50960"/>
                </a:moveTo>
                <a:lnTo>
                  <a:pt x="33411" y="50960"/>
                </a:lnTo>
                <a:lnTo>
                  <a:pt x="33506" y="51769"/>
                </a:lnTo>
                <a:lnTo>
                  <a:pt x="33551" y="51769"/>
                </a:lnTo>
                <a:lnTo>
                  <a:pt x="33551" y="50960"/>
                </a:lnTo>
                <a:close/>
              </a:path>
              <a:path extrusionOk="0" h="120000" w="120000">
                <a:moveTo>
                  <a:pt x="57697" y="50960"/>
                </a:moveTo>
                <a:lnTo>
                  <a:pt x="56505" y="50960"/>
                </a:lnTo>
                <a:lnTo>
                  <a:pt x="56410" y="51769"/>
                </a:lnTo>
                <a:lnTo>
                  <a:pt x="57742" y="51769"/>
                </a:lnTo>
                <a:lnTo>
                  <a:pt x="57697" y="50960"/>
                </a:lnTo>
                <a:close/>
              </a:path>
              <a:path extrusionOk="0" h="120000" w="120000">
                <a:moveTo>
                  <a:pt x="62066" y="50960"/>
                </a:moveTo>
                <a:lnTo>
                  <a:pt x="57933" y="50960"/>
                </a:lnTo>
                <a:lnTo>
                  <a:pt x="57838" y="51769"/>
                </a:lnTo>
                <a:lnTo>
                  <a:pt x="62021" y="51769"/>
                </a:lnTo>
                <a:lnTo>
                  <a:pt x="62066" y="50960"/>
                </a:lnTo>
                <a:close/>
              </a:path>
              <a:path extrusionOk="0" h="120000" w="120000">
                <a:moveTo>
                  <a:pt x="67013" y="50960"/>
                </a:moveTo>
                <a:lnTo>
                  <a:pt x="66439" y="50960"/>
                </a:lnTo>
                <a:lnTo>
                  <a:pt x="66490" y="51769"/>
                </a:lnTo>
                <a:lnTo>
                  <a:pt x="67013" y="51769"/>
                </a:lnTo>
                <a:lnTo>
                  <a:pt x="67013" y="50960"/>
                </a:lnTo>
                <a:close/>
              </a:path>
              <a:path extrusionOk="0" h="120000" w="120000">
                <a:moveTo>
                  <a:pt x="69340" y="50151"/>
                </a:moveTo>
                <a:lnTo>
                  <a:pt x="68958" y="50151"/>
                </a:lnTo>
                <a:lnTo>
                  <a:pt x="69054" y="50960"/>
                </a:lnTo>
                <a:lnTo>
                  <a:pt x="69009" y="51769"/>
                </a:lnTo>
                <a:lnTo>
                  <a:pt x="69531" y="51769"/>
                </a:lnTo>
                <a:lnTo>
                  <a:pt x="69481" y="50960"/>
                </a:lnTo>
                <a:lnTo>
                  <a:pt x="69194" y="50960"/>
                </a:lnTo>
                <a:lnTo>
                  <a:pt x="69340" y="50151"/>
                </a:lnTo>
                <a:close/>
              </a:path>
              <a:path extrusionOk="0" h="120000" w="120000">
                <a:moveTo>
                  <a:pt x="97472" y="50151"/>
                </a:moveTo>
                <a:lnTo>
                  <a:pt x="70099" y="50151"/>
                </a:lnTo>
                <a:lnTo>
                  <a:pt x="70144" y="50960"/>
                </a:lnTo>
                <a:lnTo>
                  <a:pt x="70099" y="51769"/>
                </a:lnTo>
                <a:lnTo>
                  <a:pt x="97191" y="51769"/>
                </a:lnTo>
                <a:lnTo>
                  <a:pt x="97281" y="50960"/>
                </a:lnTo>
                <a:lnTo>
                  <a:pt x="97472" y="50960"/>
                </a:lnTo>
                <a:lnTo>
                  <a:pt x="97472" y="50151"/>
                </a:lnTo>
                <a:close/>
              </a:path>
              <a:path extrusionOk="0" h="120000" w="120000">
                <a:moveTo>
                  <a:pt x="100278" y="50960"/>
                </a:moveTo>
                <a:lnTo>
                  <a:pt x="99519" y="50960"/>
                </a:lnTo>
                <a:lnTo>
                  <a:pt x="99519" y="51769"/>
                </a:lnTo>
                <a:lnTo>
                  <a:pt x="100233" y="51769"/>
                </a:lnTo>
                <a:lnTo>
                  <a:pt x="100278" y="50960"/>
                </a:lnTo>
                <a:close/>
              </a:path>
              <a:path extrusionOk="0" h="120000" w="120000">
                <a:moveTo>
                  <a:pt x="100418" y="50960"/>
                </a:moveTo>
                <a:lnTo>
                  <a:pt x="100278" y="50960"/>
                </a:lnTo>
                <a:lnTo>
                  <a:pt x="100323" y="51769"/>
                </a:lnTo>
                <a:lnTo>
                  <a:pt x="100373" y="51769"/>
                </a:lnTo>
                <a:lnTo>
                  <a:pt x="100418" y="50960"/>
                </a:lnTo>
                <a:close/>
              </a:path>
              <a:path extrusionOk="0" h="120000" w="120000">
                <a:moveTo>
                  <a:pt x="103555" y="50960"/>
                </a:moveTo>
                <a:lnTo>
                  <a:pt x="101464" y="50960"/>
                </a:lnTo>
                <a:lnTo>
                  <a:pt x="101419" y="51769"/>
                </a:lnTo>
                <a:lnTo>
                  <a:pt x="103510" y="51769"/>
                </a:lnTo>
                <a:lnTo>
                  <a:pt x="103555" y="50960"/>
                </a:lnTo>
                <a:close/>
              </a:path>
              <a:path extrusionOk="0" h="120000" w="120000">
                <a:moveTo>
                  <a:pt x="103651" y="50960"/>
                </a:moveTo>
                <a:lnTo>
                  <a:pt x="103555" y="50960"/>
                </a:lnTo>
                <a:lnTo>
                  <a:pt x="103555" y="51769"/>
                </a:lnTo>
                <a:lnTo>
                  <a:pt x="103651" y="51769"/>
                </a:lnTo>
                <a:lnTo>
                  <a:pt x="103651" y="50960"/>
                </a:lnTo>
                <a:close/>
              </a:path>
              <a:path extrusionOk="0" h="120000" w="120000">
                <a:moveTo>
                  <a:pt x="104033" y="50960"/>
                </a:moveTo>
                <a:lnTo>
                  <a:pt x="103893" y="50960"/>
                </a:lnTo>
                <a:lnTo>
                  <a:pt x="103893" y="51769"/>
                </a:lnTo>
                <a:lnTo>
                  <a:pt x="103983" y="51769"/>
                </a:lnTo>
                <a:lnTo>
                  <a:pt x="104033" y="50960"/>
                </a:lnTo>
                <a:close/>
              </a:path>
              <a:path extrusionOk="0" h="120000" w="120000">
                <a:moveTo>
                  <a:pt x="33551" y="50151"/>
                </a:moveTo>
                <a:lnTo>
                  <a:pt x="18917" y="50151"/>
                </a:lnTo>
                <a:lnTo>
                  <a:pt x="19007" y="50960"/>
                </a:lnTo>
                <a:lnTo>
                  <a:pt x="33506" y="50960"/>
                </a:lnTo>
                <a:lnTo>
                  <a:pt x="33551" y="50151"/>
                </a:lnTo>
                <a:close/>
              </a:path>
              <a:path extrusionOk="0" h="120000" w="120000">
                <a:moveTo>
                  <a:pt x="33551" y="49342"/>
                </a:moveTo>
                <a:lnTo>
                  <a:pt x="33456" y="49342"/>
                </a:lnTo>
                <a:lnTo>
                  <a:pt x="33551" y="50151"/>
                </a:lnTo>
                <a:lnTo>
                  <a:pt x="33551" y="50960"/>
                </a:lnTo>
                <a:lnTo>
                  <a:pt x="33697" y="50960"/>
                </a:lnTo>
                <a:lnTo>
                  <a:pt x="33697" y="50151"/>
                </a:lnTo>
                <a:lnTo>
                  <a:pt x="33602" y="50151"/>
                </a:lnTo>
                <a:lnTo>
                  <a:pt x="33551" y="49342"/>
                </a:lnTo>
                <a:close/>
              </a:path>
              <a:path extrusionOk="0" h="120000" w="120000">
                <a:moveTo>
                  <a:pt x="33742" y="50151"/>
                </a:moveTo>
                <a:lnTo>
                  <a:pt x="33697" y="50151"/>
                </a:lnTo>
                <a:lnTo>
                  <a:pt x="33697" y="50960"/>
                </a:lnTo>
                <a:lnTo>
                  <a:pt x="33742" y="50151"/>
                </a:lnTo>
                <a:close/>
              </a:path>
              <a:path extrusionOk="0" h="120000" w="120000">
                <a:moveTo>
                  <a:pt x="33838" y="50151"/>
                </a:moveTo>
                <a:lnTo>
                  <a:pt x="33838" y="50960"/>
                </a:lnTo>
                <a:lnTo>
                  <a:pt x="33933" y="50960"/>
                </a:lnTo>
                <a:lnTo>
                  <a:pt x="33838" y="50151"/>
                </a:lnTo>
                <a:close/>
              </a:path>
              <a:path extrusionOk="0" h="120000" w="120000">
                <a:moveTo>
                  <a:pt x="56697" y="50151"/>
                </a:moveTo>
                <a:lnTo>
                  <a:pt x="56505" y="50151"/>
                </a:lnTo>
                <a:lnTo>
                  <a:pt x="56556" y="50960"/>
                </a:lnTo>
                <a:lnTo>
                  <a:pt x="56697" y="50960"/>
                </a:lnTo>
                <a:lnTo>
                  <a:pt x="56697" y="50151"/>
                </a:lnTo>
                <a:close/>
              </a:path>
              <a:path extrusionOk="0" h="120000" w="120000">
                <a:moveTo>
                  <a:pt x="56747" y="50151"/>
                </a:moveTo>
                <a:lnTo>
                  <a:pt x="56697" y="50151"/>
                </a:lnTo>
                <a:lnTo>
                  <a:pt x="56697" y="50960"/>
                </a:lnTo>
                <a:lnTo>
                  <a:pt x="56747" y="50151"/>
                </a:lnTo>
                <a:close/>
              </a:path>
              <a:path extrusionOk="0" h="120000" w="120000">
                <a:moveTo>
                  <a:pt x="61880" y="50151"/>
                </a:moveTo>
                <a:lnTo>
                  <a:pt x="58552" y="50151"/>
                </a:lnTo>
                <a:lnTo>
                  <a:pt x="58501" y="50960"/>
                </a:lnTo>
                <a:lnTo>
                  <a:pt x="61880" y="50960"/>
                </a:lnTo>
                <a:lnTo>
                  <a:pt x="61880" y="50151"/>
                </a:lnTo>
                <a:close/>
              </a:path>
              <a:path extrusionOk="0" h="120000" w="120000">
                <a:moveTo>
                  <a:pt x="65967" y="50151"/>
                </a:moveTo>
                <a:lnTo>
                  <a:pt x="65917" y="50151"/>
                </a:lnTo>
                <a:lnTo>
                  <a:pt x="65967" y="50960"/>
                </a:lnTo>
                <a:lnTo>
                  <a:pt x="65967" y="50151"/>
                </a:lnTo>
                <a:close/>
              </a:path>
              <a:path extrusionOk="0" h="120000" w="120000">
                <a:moveTo>
                  <a:pt x="67626" y="50151"/>
                </a:moveTo>
                <a:lnTo>
                  <a:pt x="67485" y="50151"/>
                </a:lnTo>
                <a:lnTo>
                  <a:pt x="67485" y="50960"/>
                </a:lnTo>
                <a:lnTo>
                  <a:pt x="67581" y="50960"/>
                </a:lnTo>
                <a:lnTo>
                  <a:pt x="67626" y="50151"/>
                </a:lnTo>
                <a:close/>
              </a:path>
              <a:path extrusionOk="0" h="120000" w="120000">
                <a:moveTo>
                  <a:pt x="69385" y="50151"/>
                </a:moveTo>
                <a:lnTo>
                  <a:pt x="69340" y="50151"/>
                </a:lnTo>
                <a:lnTo>
                  <a:pt x="69340" y="50960"/>
                </a:lnTo>
                <a:lnTo>
                  <a:pt x="69385" y="50151"/>
                </a:lnTo>
                <a:close/>
              </a:path>
              <a:path extrusionOk="0" h="120000" w="120000">
                <a:moveTo>
                  <a:pt x="97664" y="50151"/>
                </a:moveTo>
                <a:lnTo>
                  <a:pt x="97568" y="50151"/>
                </a:lnTo>
                <a:lnTo>
                  <a:pt x="97568" y="50960"/>
                </a:lnTo>
                <a:lnTo>
                  <a:pt x="97664" y="50960"/>
                </a:lnTo>
                <a:lnTo>
                  <a:pt x="97664" y="50151"/>
                </a:lnTo>
                <a:close/>
              </a:path>
              <a:path extrusionOk="0" h="120000" w="120000">
                <a:moveTo>
                  <a:pt x="100514" y="50151"/>
                </a:moveTo>
                <a:lnTo>
                  <a:pt x="99564" y="50151"/>
                </a:lnTo>
                <a:lnTo>
                  <a:pt x="99614" y="50960"/>
                </a:lnTo>
                <a:lnTo>
                  <a:pt x="100514" y="50960"/>
                </a:lnTo>
                <a:lnTo>
                  <a:pt x="100514" y="50151"/>
                </a:lnTo>
                <a:close/>
              </a:path>
              <a:path extrusionOk="0" h="120000" w="120000">
                <a:moveTo>
                  <a:pt x="104129" y="50151"/>
                </a:moveTo>
                <a:lnTo>
                  <a:pt x="102701" y="50151"/>
                </a:lnTo>
                <a:lnTo>
                  <a:pt x="102656" y="50960"/>
                </a:lnTo>
                <a:lnTo>
                  <a:pt x="104129" y="50960"/>
                </a:lnTo>
                <a:lnTo>
                  <a:pt x="104129" y="50151"/>
                </a:lnTo>
                <a:close/>
              </a:path>
              <a:path extrusionOk="0" h="120000" w="120000">
                <a:moveTo>
                  <a:pt x="33360" y="49342"/>
                </a:moveTo>
                <a:lnTo>
                  <a:pt x="18676" y="49342"/>
                </a:lnTo>
                <a:lnTo>
                  <a:pt x="18676" y="50151"/>
                </a:lnTo>
                <a:lnTo>
                  <a:pt x="33360" y="50151"/>
                </a:lnTo>
                <a:lnTo>
                  <a:pt x="33360" y="49342"/>
                </a:lnTo>
                <a:close/>
              </a:path>
              <a:path extrusionOk="0" h="120000" w="120000">
                <a:moveTo>
                  <a:pt x="33551" y="48533"/>
                </a:moveTo>
                <a:lnTo>
                  <a:pt x="33506" y="48533"/>
                </a:lnTo>
                <a:lnTo>
                  <a:pt x="33506" y="49342"/>
                </a:lnTo>
                <a:lnTo>
                  <a:pt x="33602" y="49342"/>
                </a:lnTo>
                <a:lnTo>
                  <a:pt x="33602" y="50151"/>
                </a:lnTo>
                <a:lnTo>
                  <a:pt x="33647" y="50151"/>
                </a:lnTo>
                <a:lnTo>
                  <a:pt x="33647" y="49342"/>
                </a:lnTo>
                <a:lnTo>
                  <a:pt x="33551" y="48533"/>
                </a:lnTo>
                <a:close/>
              </a:path>
              <a:path extrusionOk="0" h="120000" w="120000">
                <a:moveTo>
                  <a:pt x="34029" y="48533"/>
                </a:moveTo>
                <a:lnTo>
                  <a:pt x="33787" y="48533"/>
                </a:lnTo>
                <a:lnTo>
                  <a:pt x="33787" y="50151"/>
                </a:lnTo>
                <a:lnTo>
                  <a:pt x="33838" y="50151"/>
                </a:lnTo>
                <a:lnTo>
                  <a:pt x="33838" y="49342"/>
                </a:lnTo>
                <a:lnTo>
                  <a:pt x="34029" y="49342"/>
                </a:lnTo>
                <a:lnTo>
                  <a:pt x="34029" y="48533"/>
                </a:lnTo>
                <a:close/>
              </a:path>
              <a:path extrusionOk="0" h="120000" w="120000">
                <a:moveTo>
                  <a:pt x="58361" y="48533"/>
                </a:moveTo>
                <a:lnTo>
                  <a:pt x="55555" y="48533"/>
                </a:lnTo>
                <a:lnTo>
                  <a:pt x="55606" y="49342"/>
                </a:lnTo>
                <a:lnTo>
                  <a:pt x="55555" y="50151"/>
                </a:lnTo>
                <a:lnTo>
                  <a:pt x="57883" y="50151"/>
                </a:lnTo>
                <a:lnTo>
                  <a:pt x="57933" y="49342"/>
                </a:lnTo>
                <a:lnTo>
                  <a:pt x="58316" y="49342"/>
                </a:lnTo>
                <a:lnTo>
                  <a:pt x="58361" y="48533"/>
                </a:lnTo>
                <a:close/>
              </a:path>
              <a:path extrusionOk="0" h="120000" w="120000">
                <a:moveTo>
                  <a:pt x="61638" y="49342"/>
                </a:moveTo>
                <a:lnTo>
                  <a:pt x="61593" y="49342"/>
                </a:lnTo>
                <a:lnTo>
                  <a:pt x="61447" y="50151"/>
                </a:lnTo>
                <a:lnTo>
                  <a:pt x="61638" y="50151"/>
                </a:lnTo>
                <a:lnTo>
                  <a:pt x="61638" y="49342"/>
                </a:lnTo>
                <a:close/>
              </a:path>
              <a:path extrusionOk="0" h="120000" w="120000">
                <a:moveTo>
                  <a:pt x="63398" y="49342"/>
                </a:moveTo>
                <a:lnTo>
                  <a:pt x="62780" y="49342"/>
                </a:lnTo>
                <a:lnTo>
                  <a:pt x="62875" y="50151"/>
                </a:lnTo>
                <a:lnTo>
                  <a:pt x="63398" y="50151"/>
                </a:lnTo>
                <a:lnTo>
                  <a:pt x="63398" y="49342"/>
                </a:lnTo>
                <a:close/>
              </a:path>
              <a:path extrusionOk="0" h="120000" w="120000">
                <a:moveTo>
                  <a:pt x="65872" y="49342"/>
                </a:moveTo>
                <a:lnTo>
                  <a:pt x="65489" y="49342"/>
                </a:lnTo>
                <a:lnTo>
                  <a:pt x="65489" y="50151"/>
                </a:lnTo>
                <a:lnTo>
                  <a:pt x="65872" y="50151"/>
                </a:lnTo>
                <a:lnTo>
                  <a:pt x="65872" y="49342"/>
                </a:lnTo>
                <a:close/>
              </a:path>
              <a:path extrusionOk="0" h="120000" w="120000">
                <a:moveTo>
                  <a:pt x="74754" y="49342"/>
                </a:moveTo>
                <a:lnTo>
                  <a:pt x="67345" y="49342"/>
                </a:lnTo>
                <a:lnTo>
                  <a:pt x="67345" y="50151"/>
                </a:lnTo>
                <a:lnTo>
                  <a:pt x="74805" y="50151"/>
                </a:lnTo>
                <a:lnTo>
                  <a:pt x="74754" y="49342"/>
                </a:lnTo>
                <a:close/>
              </a:path>
              <a:path extrusionOk="0" h="120000" w="120000">
                <a:moveTo>
                  <a:pt x="97096" y="49342"/>
                </a:moveTo>
                <a:lnTo>
                  <a:pt x="75991" y="49342"/>
                </a:lnTo>
                <a:lnTo>
                  <a:pt x="75991" y="50151"/>
                </a:lnTo>
                <a:lnTo>
                  <a:pt x="97141" y="50151"/>
                </a:lnTo>
                <a:lnTo>
                  <a:pt x="97096" y="49342"/>
                </a:lnTo>
                <a:close/>
              </a:path>
              <a:path extrusionOk="0" h="120000" w="120000">
                <a:moveTo>
                  <a:pt x="98282" y="49342"/>
                </a:moveTo>
                <a:lnTo>
                  <a:pt x="97427" y="49342"/>
                </a:lnTo>
                <a:lnTo>
                  <a:pt x="97427" y="50151"/>
                </a:lnTo>
                <a:lnTo>
                  <a:pt x="98282" y="50151"/>
                </a:lnTo>
                <a:lnTo>
                  <a:pt x="98282" y="49342"/>
                </a:lnTo>
                <a:close/>
              </a:path>
              <a:path extrusionOk="0" h="120000" w="120000">
                <a:moveTo>
                  <a:pt x="100373" y="49342"/>
                </a:moveTo>
                <a:lnTo>
                  <a:pt x="99614" y="49342"/>
                </a:lnTo>
                <a:lnTo>
                  <a:pt x="99659" y="50151"/>
                </a:lnTo>
                <a:lnTo>
                  <a:pt x="100469" y="50151"/>
                </a:lnTo>
                <a:lnTo>
                  <a:pt x="100373" y="49342"/>
                </a:lnTo>
                <a:close/>
              </a:path>
              <a:path extrusionOk="0" h="120000" w="120000">
                <a:moveTo>
                  <a:pt x="103083" y="49342"/>
                </a:moveTo>
                <a:lnTo>
                  <a:pt x="102937" y="49342"/>
                </a:lnTo>
                <a:lnTo>
                  <a:pt x="102892" y="50151"/>
                </a:lnTo>
                <a:lnTo>
                  <a:pt x="103033" y="50151"/>
                </a:lnTo>
                <a:lnTo>
                  <a:pt x="103083" y="49342"/>
                </a:lnTo>
                <a:close/>
              </a:path>
              <a:path extrusionOk="0" h="120000" w="120000">
                <a:moveTo>
                  <a:pt x="104269" y="49342"/>
                </a:moveTo>
                <a:lnTo>
                  <a:pt x="103460" y="49342"/>
                </a:lnTo>
                <a:lnTo>
                  <a:pt x="103370" y="50151"/>
                </a:lnTo>
                <a:lnTo>
                  <a:pt x="104269" y="50151"/>
                </a:lnTo>
                <a:lnTo>
                  <a:pt x="104269" y="49342"/>
                </a:lnTo>
                <a:close/>
              </a:path>
              <a:path extrusionOk="0" h="120000" w="120000">
                <a:moveTo>
                  <a:pt x="33411" y="48533"/>
                </a:moveTo>
                <a:lnTo>
                  <a:pt x="18394" y="48533"/>
                </a:lnTo>
                <a:lnTo>
                  <a:pt x="18484" y="49342"/>
                </a:lnTo>
                <a:lnTo>
                  <a:pt x="33456" y="49342"/>
                </a:lnTo>
                <a:lnTo>
                  <a:pt x="33411" y="48533"/>
                </a:lnTo>
                <a:close/>
              </a:path>
              <a:path extrusionOk="0" h="120000" w="120000">
                <a:moveTo>
                  <a:pt x="33506" y="48533"/>
                </a:moveTo>
                <a:lnTo>
                  <a:pt x="33456" y="48533"/>
                </a:lnTo>
                <a:lnTo>
                  <a:pt x="33456" y="49342"/>
                </a:lnTo>
                <a:lnTo>
                  <a:pt x="33506" y="48533"/>
                </a:lnTo>
                <a:close/>
              </a:path>
              <a:path extrusionOk="0" h="120000" w="120000">
                <a:moveTo>
                  <a:pt x="33933" y="47724"/>
                </a:moveTo>
                <a:lnTo>
                  <a:pt x="33742" y="47724"/>
                </a:lnTo>
                <a:lnTo>
                  <a:pt x="33697" y="48533"/>
                </a:lnTo>
                <a:lnTo>
                  <a:pt x="33742" y="49342"/>
                </a:lnTo>
                <a:lnTo>
                  <a:pt x="33787" y="48533"/>
                </a:lnTo>
                <a:lnTo>
                  <a:pt x="33978" y="48533"/>
                </a:lnTo>
                <a:lnTo>
                  <a:pt x="33933" y="47724"/>
                </a:lnTo>
                <a:close/>
              </a:path>
              <a:path extrusionOk="0" h="120000" w="120000">
                <a:moveTo>
                  <a:pt x="63825" y="48533"/>
                </a:moveTo>
                <a:lnTo>
                  <a:pt x="63634" y="48533"/>
                </a:lnTo>
                <a:lnTo>
                  <a:pt x="63589" y="49342"/>
                </a:lnTo>
                <a:lnTo>
                  <a:pt x="63730" y="49342"/>
                </a:lnTo>
                <a:lnTo>
                  <a:pt x="63825" y="48533"/>
                </a:lnTo>
                <a:close/>
              </a:path>
              <a:path extrusionOk="0" h="120000" w="120000">
                <a:moveTo>
                  <a:pt x="65107" y="48533"/>
                </a:moveTo>
                <a:lnTo>
                  <a:pt x="65062" y="49342"/>
                </a:lnTo>
                <a:lnTo>
                  <a:pt x="65107" y="49342"/>
                </a:lnTo>
                <a:lnTo>
                  <a:pt x="65107" y="48533"/>
                </a:lnTo>
                <a:close/>
              </a:path>
              <a:path extrusionOk="0" h="120000" w="120000">
                <a:moveTo>
                  <a:pt x="65158" y="48533"/>
                </a:moveTo>
                <a:lnTo>
                  <a:pt x="65107" y="48533"/>
                </a:lnTo>
                <a:lnTo>
                  <a:pt x="65107" y="49342"/>
                </a:lnTo>
                <a:lnTo>
                  <a:pt x="65158" y="49342"/>
                </a:lnTo>
                <a:lnTo>
                  <a:pt x="65158" y="48533"/>
                </a:lnTo>
                <a:close/>
              </a:path>
              <a:path extrusionOk="0" h="120000" w="120000">
                <a:moveTo>
                  <a:pt x="65203" y="48533"/>
                </a:moveTo>
                <a:lnTo>
                  <a:pt x="65158" y="48533"/>
                </a:lnTo>
                <a:lnTo>
                  <a:pt x="65203" y="49342"/>
                </a:lnTo>
                <a:lnTo>
                  <a:pt x="65203" y="48533"/>
                </a:lnTo>
                <a:close/>
              </a:path>
              <a:path extrusionOk="0" h="120000" w="120000">
                <a:moveTo>
                  <a:pt x="65489" y="48533"/>
                </a:moveTo>
                <a:lnTo>
                  <a:pt x="65394" y="48533"/>
                </a:lnTo>
                <a:lnTo>
                  <a:pt x="65444" y="49342"/>
                </a:lnTo>
                <a:lnTo>
                  <a:pt x="65489" y="48533"/>
                </a:lnTo>
                <a:close/>
              </a:path>
              <a:path extrusionOk="0" h="120000" w="120000">
                <a:moveTo>
                  <a:pt x="65534" y="48533"/>
                </a:moveTo>
                <a:lnTo>
                  <a:pt x="65534" y="49342"/>
                </a:lnTo>
                <a:lnTo>
                  <a:pt x="65585" y="49342"/>
                </a:lnTo>
                <a:lnTo>
                  <a:pt x="65534" y="48533"/>
                </a:lnTo>
                <a:close/>
              </a:path>
              <a:path extrusionOk="0" h="120000" w="120000">
                <a:moveTo>
                  <a:pt x="66153" y="48533"/>
                </a:moveTo>
                <a:lnTo>
                  <a:pt x="65821" y="48533"/>
                </a:lnTo>
                <a:lnTo>
                  <a:pt x="65872" y="49342"/>
                </a:lnTo>
                <a:lnTo>
                  <a:pt x="66203" y="49342"/>
                </a:lnTo>
                <a:lnTo>
                  <a:pt x="66153" y="48533"/>
                </a:lnTo>
                <a:close/>
              </a:path>
              <a:path extrusionOk="0" h="120000" w="120000">
                <a:moveTo>
                  <a:pt x="66344" y="48533"/>
                </a:moveTo>
                <a:lnTo>
                  <a:pt x="66299" y="48533"/>
                </a:lnTo>
                <a:lnTo>
                  <a:pt x="66299" y="49342"/>
                </a:lnTo>
                <a:lnTo>
                  <a:pt x="66344" y="49342"/>
                </a:lnTo>
                <a:lnTo>
                  <a:pt x="66344" y="48533"/>
                </a:lnTo>
                <a:close/>
              </a:path>
              <a:path extrusionOk="0" h="120000" w="120000">
                <a:moveTo>
                  <a:pt x="66962" y="48533"/>
                </a:moveTo>
                <a:lnTo>
                  <a:pt x="66917" y="48533"/>
                </a:lnTo>
                <a:lnTo>
                  <a:pt x="66917" y="49342"/>
                </a:lnTo>
                <a:lnTo>
                  <a:pt x="66962" y="49342"/>
                </a:lnTo>
                <a:lnTo>
                  <a:pt x="66962" y="48533"/>
                </a:lnTo>
                <a:close/>
              </a:path>
              <a:path extrusionOk="0" h="120000" w="120000">
                <a:moveTo>
                  <a:pt x="74327" y="48533"/>
                </a:moveTo>
                <a:lnTo>
                  <a:pt x="67013" y="48533"/>
                </a:lnTo>
                <a:lnTo>
                  <a:pt x="67013" y="49342"/>
                </a:lnTo>
                <a:lnTo>
                  <a:pt x="74327" y="49342"/>
                </a:lnTo>
                <a:lnTo>
                  <a:pt x="74327" y="48533"/>
                </a:lnTo>
                <a:close/>
              </a:path>
              <a:path extrusionOk="0" h="120000" w="120000">
                <a:moveTo>
                  <a:pt x="96669" y="48533"/>
                </a:moveTo>
                <a:lnTo>
                  <a:pt x="75946" y="48533"/>
                </a:lnTo>
                <a:lnTo>
                  <a:pt x="75946" y="49342"/>
                </a:lnTo>
                <a:lnTo>
                  <a:pt x="96713" y="49342"/>
                </a:lnTo>
                <a:lnTo>
                  <a:pt x="96669" y="48533"/>
                </a:lnTo>
                <a:close/>
              </a:path>
              <a:path extrusionOk="0" h="120000" w="120000">
                <a:moveTo>
                  <a:pt x="100182" y="48533"/>
                </a:moveTo>
                <a:lnTo>
                  <a:pt x="99041" y="48533"/>
                </a:lnTo>
                <a:lnTo>
                  <a:pt x="99041" y="49342"/>
                </a:lnTo>
                <a:lnTo>
                  <a:pt x="100233" y="49342"/>
                </a:lnTo>
                <a:lnTo>
                  <a:pt x="100182" y="48533"/>
                </a:lnTo>
                <a:close/>
              </a:path>
              <a:path extrusionOk="0" h="120000" w="120000">
                <a:moveTo>
                  <a:pt x="104320" y="48533"/>
                </a:moveTo>
                <a:lnTo>
                  <a:pt x="103797" y="48533"/>
                </a:lnTo>
                <a:lnTo>
                  <a:pt x="103747" y="49342"/>
                </a:lnTo>
                <a:lnTo>
                  <a:pt x="104320" y="49342"/>
                </a:lnTo>
                <a:lnTo>
                  <a:pt x="104320" y="48533"/>
                </a:lnTo>
                <a:close/>
              </a:path>
              <a:path extrusionOk="0" h="120000" w="120000">
                <a:moveTo>
                  <a:pt x="33647" y="47724"/>
                </a:moveTo>
                <a:lnTo>
                  <a:pt x="18248" y="47724"/>
                </a:lnTo>
                <a:lnTo>
                  <a:pt x="18248" y="48533"/>
                </a:lnTo>
                <a:lnTo>
                  <a:pt x="33647" y="48533"/>
                </a:lnTo>
                <a:lnTo>
                  <a:pt x="33647" y="47724"/>
                </a:lnTo>
                <a:close/>
              </a:path>
              <a:path extrusionOk="0" h="120000" w="120000">
                <a:moveTo>
                  <a:pt x="33697" y="47724"/>
                </a:moveTo>
                <a:lnTo>
                  <a:pt x="33647" y="47724"/>
                </a:lnTo>
                <a:lnTo>
                  <a:pt x="33697" y="48533"/>
                </a:lnTo>
                <a:lnTo>
                  <a:pt x="33697" y="47724"/>
                </a:lnTo>
                <a:close/>
              </a:path>
              <a:path extrusionOk="0" h="120000" w="120000">
                <a:moveTo>
                  <a:pt x="34265" y="47724"/>
                </a:moveTo>
                <a:lnTo>
                  <a:pt x="33978" y="47724"/>
                </a:lnTo>
                <a:lnTo>
                  <a:pt x="34029" y="48533"/>
                </a:lnTo>
                <a:lnTo>
                  <a:pt x="34220" y="48533"/>
                </a:lnTo>
                <a:lnTo>
                  <a:pt x="34265" y="47724"/>
                </a:lnTo>
                <a:close/>
              </a:path>
              <a:path extrusionOk="0" h="120000" w="120000">
                <a:moveTo>
                  <a:pt x="58361" y="47724"/>
                </a:moveTo>
                <a:lnTo>
                  <a:pt x="55415" y="47724"/>
                </a:lnTo>
                <a:lnTo>
                  <a:pt x="55415" y="48533"/>
                </a:lnTo>
                <a:lnTo>
                  <a:pt x="58406" y="48533"/>
                </a:lnTo>
                <a:lnTo>
                  <a:pt x="58361" y="47724"/>
                </a:lnTo>
                <a:close/>
              </a:path>
              <a:path extrusionOk="0" h="120000" w="120000">
                <a:moveTo>
                  <a:pt x="59502" y="47724"/>
                </a:moveTo>
                <a:lnTo>
                  <a:pt x="59406" y="47724"/>
                </a:lnTo>
                <a:lnTo>
                  <a:pt x="59451" y="48533"/>
                </a:lnTo>
                <a:lnTo>
                  <a:pt x="59502" y="48533"/>
                </a:lnTo>
                <a:lnTo>
                  <a:pt x="59502" y="47724"/>
                </a:lnTo>
                <a:close/>
              </a:path>
              <a:path extrusionOk="0" h="120000" w="120000">
                <a:moveTo>
                  <a:pt x="61638" y="46916"/>
                </a:moveTo>
                <a:lnTo>
                  <a:pt x="61211" y="46916"/>
                </a:lnTo>
                <a:lnTo>
                  <a:pt x="61211" y="48533"/>
                </a:lnTo>
                <a:lnTo>
                  <a:pt x="61593" y="48533"/>
                </a:lnTo>
                <a:lnTo>
                  <a:pt x="61593" y="47724"/>
                </a:lnTo>
                <a:lnTo>
                  <a:pt x="61638" y="46916"/>
                </a:lnTo>
                <a:close/>
              </a:path>
              <a:path extrusionOk="0" h="120000" w="120000">
                <a:moveTo>
                  <a:pt x="64016" y="47724"/>
                </a:moveTo>
                <a:lnTo>
                  <a:pt x="63685" y="47724"/>
                </a:lnTo>
                <a:lnTo>
                  <a:pt x="63685" y="48533"/>
                </a:lnTo>
                <a:lnTo>
                  <a:pt x="64016" y="48533"/>
                </a:lnTo>
                <a:lnTo>
                  <a:pt x="64016" y="47724"/>
                </a:lnTo>
                <a:close/>
              </a:path>
              <a:path extrusionOk="0" h="120000" w="120000">
                <a:moveTo>
                  <a:pt x="66012" y="47724"/>
                </a:moveTo>
                <a:lnTo>
                  <a:pt x="65011" y="47724"/>
                </a:lnTo>
                <a:lnTo>
                  <a:pt x="65062" y="48533"/>
                </a:lnTo>
                <a:lnTo>
                  <a:pt x="66012" y="48533"/>
                </a:lnTo>
                <a:lnTo>
                  <a:pt x="66012" y="47724"/>
                </a:lnTo>
                <a:close/>
              </a:path>
              <a:path extrusionOk="0" h="120000" w="120000">
                <a:moveTo>
                  <a:pt x="67013" y="47724"/>
                </a:moveTo>
                <a:lnTo>
                  <a:pt x="66962" y="47724"/>
                </a:lnTo>
                <a:lnTo>
                  <a:pt x="66962" y="48533"/>
                </a:lnTo>
                <a:lnTo>
                  <a:pt x="67058" y="48533"/>
                </a:lnTo>
                <a:lnTo>
                  <a:pt x="67013" y="47724"/>
                </a:lnTo>
                <a:close/>
              </a:path>
              <a:path extrusionOk="0" h="120000" w="120000">
                <a:moveTo>
                  <a:pt x="74518" y="47724"/>
                </a:moveTo>
                <a:lnTo>
                  <a:pt x="67153" y="47724"/>
                </a:lnTo>
                <a:lnTo>
                  <a:pt x="67153" y="48533"/>
                </a:lnTo>
                <a:lnTo>
                  <a:pt x="74473" y="48533"/>
                </a:lnTo>
                <a:lnTo>
                  <a:pt x="74518" y="47724"/>
                </a:lnTo>
                <a:close/>
              </a:path>
              <a:path extrusionOk="0" h="120000" w="120000">
                <a:moveTo>
                  <a:pt x="75755" y="47724"/>
                </a:moveTo>
                <a:lnTo>
                  <a:pt x="75710" y="47724"/>
                </a:lnTo>
                <a:lnTo>
                  <a:pt x="75755" y="48533"/>
                </a:lnTo>
                <a:lnTo>
                  <a:pt x="75755" y="47724"/>
                </a:lnTo>
                <a:close/>
              </a:path>
              <a:path extrusionOk="0" h="120000" w="120000">
                <a:moveTo>
                  <a:pt x="97191" y="47724"/>
                </a:moveTo>
                <a:lnTo>
                  <a:pt x="75800" y="47724"/>
                </a:lnTo>
                <a:lnTo>
                  <a:pt x="75851" y="48533"/>
                </a:lnTo>
                <a:lnTo>
                  <a:pt x="97141" y="48533"/>
                </a:lnTo>
                <a:lnTo>
                  <a:pt x="97191" y="47724"/>
                </a:lnTo>
                <a:close/>
              </a:path>
              <a:path extrusionOk="0" h="120000" w="120000">
                <a:moveTo>
                  <a:pt x="98186" y="47724"/>
                </a:moveTo>
                <a:lnTo>
                  <a:pt x="98046" y="47724"/>
                </a:lnTo>
                <a:lnTo>
                  <a:pt x="97995" y="48533"/>
                </a:lnTo>
                <a:lnTo>
                  <a:pt x="98186" y="48533"/>
                </a:lnTo>
                <a:lnTo>
                  <a:pt x="98186" y="47724"/>
                </a:lnTo>
                <a:close/>
              </a:path>
              <a:path extrusionOk="0" h="120000" w="120000">
                <a:moveTo>
                  <a:pt x="99851" y="47724"/>
                </a:moveTo>
                <a:lnTo>
                  <a:pt x="99187" y="47724"/>
                </a:lnTo>
                <a:lnTo>
                  <a:pt x="99232" y="48533"/>
                </a:lnTo>
                <a:lnTo>
                  <a:pt x="99851" y="48533"/>
                </a:lnTo>
                <a:lnTo>
                  <a:pt x="99851" y="47724"/>
                </a:lnTo>
                <a:close/>
              </a:path>
              <a:path extrusionOk="0" h="120000" w="120000">
                <a:moveTo>
                  <a:pt x="104505" y="46916"/>
                </a:moveTo>
                <a:lnTo>
                  <a:pt x="103938" y="46916"/>
                </a:lnTo>
                <a:lnTo>
                  <a:pt x="103938" y="48533"/>
                </a:lnTo>
                <a:lnTo>
                  <a:pt x="104556" y="48533"/>
                </a:lnTo>
                <a:lnTo>
                  <a:pt x="104601" y="47724"/>
                </a:lnTo>
                <a:lnTo>
                  <a:pt x="104556" y="47724"/>
                </a:lnTo>
                <a:lnTo>
                  <a:pt x="104505" y="46916"/>
                </a:lnTo>
                <a:close/>
              </a:path>
              <a:path extrusionOk="0" h="120000" w="120000">
                <a:moveTo>
                  <a:pt x="34406" y="46916"/>
                </a:moveTo>
                <a:lnTo>
                  <a:pt x="18057" y="46916"/>
                </a:lnTo>
                <a:lnTo>
                  <a:pt x="18057" y="47724"/>
                </a:lnTo>
                <a:lnTo>
                  <a:pt x="34406" y="47724"/>
                </a:lnTo>
                <a:lnTo>
                  <a:pt x="34406" y="46916"/>
                </a:lnTo>
                <a:close/>
              </a:path>
              <a:path extrusionOk="0" h="120000" w="120000">
                <a:moveTo>
                  <a:pt x="59547" y="45298"/>
                </a:moveTo>
                <a:lnTo>
                  <a:pt x="55606" y="45298"/>
                </a:lnTo>
                <a:lnTo>
                  <a:pt x="55606" y="46916"/>
                </a:lnTo>
                <a:lnTo>
                  <a:pt x="55555" y="47724"/>
                </a:lnTo>
                <a:lnTo>
                  <a:pt x="58597" y="47724"/>
                </a:lnTo>
                <a:lnTo>
                  <a:pt x="58647" y="46916"/>
                </a:lnTo>
                <a:lnTo>
                  <a:pt x="59170" y="46916"/>
                </a:lnTo>
                <a:lnTo>
                  <a:pt x="59215" y="46107"/>
                </a:lnTo>
                <a:lnTo>
                  <a:pt x="59547" y="46107"/>
                </a:lnTo>
                <a:lnTo>
                  <a:pt x="59547" y="45298"/>
                </a:lnTo>
                <a:close/>
              </a:path>
              <a:path extrusionOk="0" h="120000" w="120000">
                <a:moveTo>
                  <a:pt x="63971" y="46916"/>
                </a:moveTo>
                <a:lnTo>
                  <a:pt x="63353" y="46916"/>
                </a:lnTo>
                <a:lnTo>
                  <a:pt x="63302" y="47724"/>
                </a:lnTo>
                <a:lnTo>
                  <a:pt x="63921" y="47724"/>
                </a:lnTo>
                <a:lnTo>
                  <a:pt x="63971" y="46916"/>
                </a:lnTo>
                <a:close/>
              </a:path>
              <a:path extrusionOk="0" h="120000" w="120000">
                <a:moveTo>
                  <a:pt x="64399" y="46916"/>
                </a:moveTo>
                <a:lnTo>
                  <a:pt x="64061" y="46916"/>
                </a:lnTo>
                <a:lnTo>
                  <a:pt x="64112" y="47724"/>
                </a:lnTo>
                <a:lnTo>
                  <a:pt x="64489" y="47724"/>
                </a:lnTo>
                <a:lnTo>
                  <a:pt x="64399" y="46916"/>
                </a:lnTo>
                <a:close/>
              </a:path>
              <a:path extrusionOk="0" h="120000" w="120000">
                <a:moveTo>
                  <a:pt x="65821" y="46916"/>
                </a:moveTo>
                <a:lnTo>
                  <a:pt x="64730" y="46916"/>
                </a:lnTo>
                <a:lnTo>
                  <a:pt x="64775" y="47724"/>
                </a:lnTo>
                <a:lnTo>
                  <a:pt x="65821" y="47724"/>
                </a:lnTo>
                <a:lnTo>
                  <a:pt x="65821" y="46916"/>
                </a:lnTo>
                <a:close/>
              </a:path>
              <a:path extrusionOk="0" h="120000" w="120000">
                <a:moveTo>
                  <a:pt x="66203" y="46916"/>
                </a:moveTo>
                <a:lnTo>
                  <a:pt x="65917" y="46916"/>
                </a:lnTo>
                <a:lnTo>
                  <a:pt x="65967" y="47724"/>
                </a:lnTo>
                <a:lnTo>
                  <a:pt x="66153" y="47724"/>
                </a:lnTo>
                <a:lnTo>
                  <a:pt x="66203" y="46916"/>
                </a:lnTo>
                <a:close/>
              </a:path>
              <a:path extrusionOk="0" h="120000" w="120000">
                <a:moveTo>
                  <a:pt x="66248" y="46916"/>
                </a:moveTo>
                <a:lnTo>
                  <a:pt x="66299" y="47724"/>
                </a:lnTo>
                <a:lnTo>
                  <a:pt x="66344" y="47724"/>
                </a:lnTo>
                <a:lnTo>
                  <a:pt x="66248" y="46916"/>
                </a:lnTo>
                <a:close/>
              </a:path>
              <a:path extrusionOk="0" h="120000" w="120000">
                <a:moveTo>
                  <a:pt x="67153" y="46916"/>
                </a:moveTo>
                <a:lnTo>
                  <a:pt x="67013" y="46916"/>
                </a:lnTo>
                <a:lnTo>
                  <a:pt x="67013" y="47724"/>
                </a:lnTo>
                <a:lnTo>
                  <a:pt x="67153" y="46916"/>
                </a:lnTo>
                <a:close/>
              </a:path>
              <a:path extrusionOk="0" h="120000" w="120000">
                <a:moveTo>
                  <a:pt x="67345" y="46916"/>
                </a:moveTo>
                <a:lnTo>
                  <a:pt x="67153" y="46916"/>
                </a:lnTo>
                <a:lnTo>
                  <a:pt x="67058" y="47724"/>
                </a:lnTo>
                <a:lnTo>
                  <a:pt x="67390" y="47724"/>
                </a:lnTo>
                <a:lnTo>
                  <a:pt x="67345" y="46916"/>
                </a:lnTo>
                <a:close/>
              </a:path>
              <a:path extrusionOk="0" h="120000" w="120000">
                <a:moveTo>
                  <a:pt x="74805" y="46916"/>
                </a:moveTo>
                <a:lnTo>
                  <a:pt x="67485" y="46916"/>
                </a:lnTo>
                <a:lnTo>
                  <a:pt x="67485" y="47724"/>
                </a:lnTo>
                <a:lnTo>
                  <a:pt x="74805" y="47724"/>
                </a:lnTo>
                <a:lnTo>
                  <a:pt x="74805" y="46916"/>
                </a:lnTo>
                <a:close/>
              </a:path>
              <a:path extrusionOk="0" h="120000" w="120000">
                <a:moveTo>
                  <a:pt x="75614" y="46107"/>
                </a:moveTo>
                <a:lnTo>
                  <a:pt x="75614" y="47724"/>
                </a:lnTo>
                <a:lnTo>
                  <a:pt x="97619" y="47724"/>
                </a:lnTo>
                <a:lnTo>
                  <a:pt x="97714" y="46916"/>
                </a:lnTo>
                <a:lnTo>
                  <a:pt x="75659" y="46916"/>
                </a:lnTo>
                <a:lnTo>
                  <a:pt x="75614" y="46107"/>
                </a:lnTo>
                <a:close/>
              </a:path>
              <a:path extrusionOk="0" h="120000" w="120000">
                <a:moveTo>
                  <a:pt x="100323" y="46916"/>
                </a:moveTo>
                <a:lnTo>
                  <a:pt x="98141" y="46916"/>
                </a:lnTo>
                <a:lnTo>
                  <a:pt x="98091" y="47724"/>
                </a:lnTo>
                <a:lnTo>
                  <a:pt x="100233" y="47724"/>
                </a:lnTo>
                <a:lnTo>
                  <a:pt x="100323" y="46916"/>
                </a:lnTo>
                <a:close/>
              </a:path>
              <a:path extrusionOk="0" h="120000" w="120000">
                <a:moveTo>
                  <a:pt x="35075" y="46107"/>
                </a:moveTo>
                <a:lnTo>
                  <a:pt x="18153" y="46107"/>
                </a:lnTo>
                <a:lnTo>
                  <a:pt x="18108" y="46916"/>
                </a:lnTo>
                <a:lnTo>
                  <a:pt x="35024" y="46916"/>
                </a:lnTo>
                <a:lnTo>
                  <a:pt x="35075" y="46107"/>
                </a:lnTo>
                <a:close/>
              </a:path>
              <a:path extrusionOk="0" h="120000" w="120000">
                <a:moveTo>
                  <a:pt x="35215" y="46107"/>
                </a:moveTo>
                <a:lnTo>
                  <a:pt x="35075" y="46107"/>
                </a:lnTo>
                <a:lnTo>
                  <a:pt x="35120" y="46916"/>
                </a:lnTo>
                <a:lnTo>
                  <a:pt x="35215" y="46107"/>
                </a:lnTo>
                <a:close/>
              </a:path>
              <a:path extrusionOk="0" h="120000" w="120000">
                <a:moveTo>
                  <a:pt x="35547" y="46107"/>
                </a:moveTo>
                <a:lnTo>
                  <a:pt x="35451" y="46107"/>
                </a:lnTo>
                <a:lnTo>
                  <a:pt x="35451" y="46916"/>
                </a:lnTo>
                <a:lnTo>
                  <a:pt x="35547" y="46107"/>
                </a:lnTo>
                <a:close/>
              </a:path>
              <a:path extrusionOk="0" h="120000" w="120000">
                <a:moveTo>
                  <a:pt x="35693" y="46107"/>
                </a:moveTo>
                <a:lnTo>
                  <a:pt x="35693" y="46916"/>
                </a:lnTo>
                <a:lnTo>
                  <a:pt x="35738" y="46916"/>
                </a:lnTo>
                <a:lnTo>
                  <a:pt x="35693" y="46107"/>
                </a:lnTo>
                <a:close/>
              </a:path>
              <a:path extrusionOk="0" h="120000" w="120000">
                <a:moveTo>
                  <a:pt x="63685" y="46107"/>
                </a:moveTo>
                <a:lnTo>
                  <a:pt x="62639" y="46107"/>
                </a:lnTo>
                <a:lnTo>
                  <a:pt x="62684" y="46916"/>
                </a:lnTo>
                <a:lnTo>
                  <a:pt x="63825" y="46916"/>
                </a:lnTo>
                <a:lnTo>
                  <a:pt x="63685" y="46107"/>
                </a:lnTo>
                <a:close/>
              </a:path>
              <a:path extrusionOk="0" h="120000" w="120000">
                <a:moveTo>
                  <a:pt x="67676" y="46107"/>
                </a:moveTo>
                <a:lnTo>
                  <a:pt x="64775" y="46107"/>
                </a:lnTo>
                <a:lnTo>
                  <a:pt x="64775" y="46916"/>
                </a:lnTo>
                <a:lnTo>
                  <a:pt x="67867" y="46916"/>
                </a:lnTo>
                <a:lnTo>
                  <a:pt x="67676" y="46107"/>
                </a:lnTo>
                <a:close/>
              </a:path>
              <a:path extrusionOk="0" h="120000" w="120000">
                <a:moveTo>
                  <a:pt x="70195" y="46107"/>
                </a:moveTo>
                <a:lnTo>
                  <a:pt x="68862" y="46107"/>
                </a:lnTo>
                <a:lnTo>
                  <a:pt x="68671" y="46916"/>
                </a:lnTo>
                <a:lnTo>
                  <a:pt x="70240" y="46916"/>
                </a:lnTo>
                <a:lnTo>
                  <a:pt x="70195" y="46107"/>
                </a:lnTo>
                <a:close/>
              </a:path>
              <a:path extrusionOk="0" h="120000" w="120000">
                <a:moveTo>
                  <a:pt x="70431" y="46107"/>
                </a:moveTo>
                <a:lnTo>
                  <a:pt x="70386" y="46107"/>
                </a:lnTo>
                <a:lnTo>
                  <a:pt x="70335" y="46916"/>
                </a:lnTo>
                <a:lnTo>
                  <a:pt x="70482" y="46916"/>
                </a:lnTo>
                <a:lnTo>
                  <a:pt x="70431" y="46107"/>
                </a:lnTo>
                <a:close/>
              </a:path>
              <a:path extrusionOk="0" h="120000" w="120000">
                <a:moveTo>
                  <a:pt x="74378" y="46107"/>
                </a:moveTo>
                <a:lnTo>
                  <a:pt x="71904" y="46107"/>
                </a:lnTo>
                <a:lnTo>
                  <a:pt x="71808" y="46916"/>
                </a:lnTo>
                <a:lnTo>
                  <a:pt x="74423" y="46916"/>
                </a:lnTo>
                <a:lnTo>
                  <a:pt x="74378" y="46107"/>
                </a:lnTo>
                <a:close/>
              </a:path>
              <a:path extrusionOk="0" h="120000" w="120000">
                <a:moveTo>
                  <a:pt x="100609" y="46107"/>
                </a:moveTo>
                <a:lnTo>
                  <a:pt x="76087" y="46107"/>
                </a:lnTo>
                <a:lnTo>
                  <a:pt x="76182" y="46916"/>
                </a:lnTo>
                <a:lnTo>
                  <a:pt x="100609" y="46916"/>
                </a:lnTo>
                <a:lnTo>
                  <a:pt x="100609" y="46107"/>
                </a:lnTo>
                <a:close/>
              </a:path>
              <a:path extrusionOk="0" h="120000" w="120000">
                <a:moveTo>
                  <a:pt x="104416" y="46107"/>
                </a:moveTo>
                <a:lnTo>
                  <a:pt x="104224" y="46107"/>
                </a:lnTo>
                <a:lnTo>
                  <a:pt x="104224" y="46916"/>
                </a:lnTo>
                <a:lnTo>
                  <a:pt x="104416" y="46916"/>
                </a:lnTo>
                <a:lnTo>
                  <a:pt x="104416" y="46107"/>
                </a:lnTo>
                <a:close/>
              </a:path>
              <a:path extrusionOk="0" h="120000" w="120000">
                <a:moveTo>
                  <a:pt x="30223" y="45298"/>
                </a:moveTo>
                <a:lnTo>
                  <a:pt x="18012" y="45298"/>
                </a:lnTo>
                <a:lnTo>
                  <a:pt x="18057" y="46107"/>
                </a:lnTo>
                <a:lnTo>
                  <a:pt x="30223" y="46107"/>
                </a:lnTo>
                <a:lnTo>
                  <a:pt x="30223" y="45298"/>
                </a:lnTo>
                <a:close/>
              </a:path>
              <a:path extrusionOk="0" h="120000" w="120000">
                <a:moveTo>
                  <a:pt x="31747" y="45298"/>
                </a:moveTo>
                <a:lnTo>
                  <a:pt x="30701" y="45298"/>
                </a:lnTo>
                <a:lnTo>
                  <a:pt x="30701" y="46107"/>
                </a:lnTo>
                <a:lnTo>
                  <a:pt x="31747" y="46107"/>
                </a:lnTo>
                <a:lnTo>
                  <a:pt x="31747" y="45298"/>
                </a:lnTo>
                <a:close/>
              </a:path>
              <a:path extrusionOk="0" h="120000" w="120000">
                <a:moveTo>
                  <a:pt x="31791" y="45298"/>
                </a:moveTo>
                <a:lnTo>
                  <a:pt x="31747" y="45298"/>
                </a:lnTo>
                <a:lnTo>
                  <a:pt x="31747" y="46107"/>
                </a:lnTo>
                <a:lnTo>
                  <a:pt x="31887" y="46107"/>
                </a:lnTo>
                <a:lnTo>
                  <a:pt x="31791" y="45298"/>
                </a:lnTo>
                <a:close/>
              </a:path>
              <a:path extrusionOk="0" h="120000" w="120000">
                <a:moveTo>
                  <a:pt x="32129" y="45298"/>
                </a:moveTo>
                <a:lnTo>
                  <a:pt x="31938" y="45298"/>
                </a:lnTo>
                <a:lnTo>
                  <a:pt x="31887" y="46107"/>
                </a:lnTo>
                <a:lnTo>
                  <a:pt x="32129" y="46107"/>
                </a:lnTo>
                <a:lnTo>
                  <a:pt x="32129" y="45298"/>
                </a:lnTo>
                <a:close/>
              </a:path>
              <a:path extrusionOk="0" h="120000" w="120000">
                <a:moveTo>
                  <a:pt x="35356" y="45298"/>
                </a:moveTo>
                <a:lnTo>
                  <a:pt x="32888" y="45298"/>
                </a:lnTo>
                <a:lnTo>
                  <a:pt x="32837" y="46107"/>
                </a:lnTo>
                <a:lnTo>
                  <a:pt x="35406" y="46107"/>
                </a:lnTo>
                <a:lnTo>
                  <a:pt x="35356" y="45298"/>
                </a:lnTo>
                <a:close/>
              </a:path>
              <a:path extrusionOk="0" h="120000" w="120000">
                <a:moveTo>
                  <a:pt x="61543" y="45298"/>
                </a:moveTo>
                <a:lnTo>
                  <a:pt x="61262" y="45298"/>
                </a:lnTo>
                <a:lnTo>
                  <a:pt x="61262" y="46107"/>
                </a:lnTo>
                <a:lnTo>
                  <a:pt x="61543" y="46107"/>
                </a:lnTo>
                <a:lnTo>
                  <a:pt x="61543" y="45298"/>
                </a:lnTo>
                <a:close/>
              </a:path>
              <a:path extrusionOk="0" h="120000" w="120000">
                <a:moveTo>
                  <a:pt x="63066" y="45298"/>
                </a:moveTo>
                <a:lnTo>
                  <a:pt x="62212" y="45298"/>
                </a:lnTo>
                <a:lnTo>
                  <a:pt x="62257" y="46107"/>
                </a:lnTo>
                <a:lnTo>
                  <a:pt x="63207" y="46107"/>
                </a:lnTo>
                <a:lnTo>
                  <a:pt x="63066" y="45298"/>
                </a:lnTo>
                <a:close/>
              </a:path>
              <a:path extrusionOk="0" h="120000" w="120000">
                <a:moveTo>
                  <a:pt x="67485" y="45298"/>
                </a:moveTo>
                <a:lnTo>
                  <a:pt x="64539" y="45298"/>
                </a:lnTo>
                <a:lnTo>
                  <a:pt x="64680" y="46107"/>
                </a:lnTo>
                <a:lnTo>
                  <a:pt x="67485" y="46107"/>
                </a:lnTo>
                <a:lnTo>
                  <a:pt x="67485" y="45298"/>
                </a:lnTo>
                <a:close/>
              </a:path>
              <a:path extrusionOk="0" h="120000" w="120000">
                <a:moveTo>
                  <a:pt x="74091" y="45298"/>
                </a:moveTo>
                <a:lnTo>
                  <a:pt x="71955" y="45298"/>
                </a:lnTo>
                <a:lnTo>
                  <a:pt x="72000" y="46107"/>
                </a:lnTo>
                <a:lnTo>
                  <a:pt x="74141" y="46107"/>
                </a:lnTo>
                <a:lnTo>
                  <a:pt x="74091" y="45298"/>
                </a:lnTo>
                <a:close/>
              </a:path>
              <a:path extrusionOk="0" h="120000" w="120000">
                <a:moveTo>
                  <a:pt x="100941" y="45298"/>
                </a:moveTo>
                <a:lnTo>
                  <a:pt x="75564" y="45298"/>
                </a:lnTo>
                <a:lnTo>
                  <a:pt x="75519" y="46107"/>
                </a:lnTo>
                <a:lnTo>
                  <a:pt x="100941" y="46107"/>
                </a:lnTo>
                <a:lnTo>
                  <a:pt x="100941" y="45298"/>
                </a:lnTo>
                <a:close/>
              </a:path>
              <a:path extrusionOk="0" h="120000" w="120000">
                <a:moveTo>
                  <a:pt x="104033" y="45298"/>
                </a:moveTo>
                <a:lnTo>
                  <a:pt x="103893" y="45298"/>
                </a:lnTo>
                <a:lnTo>
                  <a:pt x="103893" y="46107"/>
                </a:lnTo>
                <a:lnTo>
                  <a:pt x="104033" y="46107"/>
                </a:lnTo>
                <a:lnTo>
                  <a:pt x="104033" y="45298"/>
                </a:lnTo>
                <a:close/>
              </a:path>
              <a:path extrusionOk="0" h="120000" w="120000">
                <a:moveTo>
                  <a:pt x="105028" y="45298"/>
                </a:moveTo>
                <a:lnTo>
                  <a:pt x="104652" y="45298"/>
                </a:lnTo>
                <a:lnTo>
                  <a:pt x="104747" y="46107"/>
                </a:lnTo>
                <a:lnTo>
                  <a:pt x="105028" y="46107"/>
                </a:lnTo>
                <a:lnTo>
                  <a:pt x="105028" y="45298"/>
                </a:lnTo>
                <a:close/>
              </a:path>
              <a:path extrusionOk="0" h="120000" w="120000">
                <a:moveTo>
                  <a:pt x="30223" y="44489"/>
                </a:moveTo>
                <a:lnTo>
                  <a:pt x="18108" y="44489"/>
                </a:lnTo>
                <a:lnTo>
                  <a:pt x="18057" y="45298"/>
                </a:lnTo>
                <a:lnTo>
                  <a:pt x="30178" y="45298"/>
                </a:lnTo>
                <a:lnTo>
                  <a:pt x="30223" y="44489"/>
                </a:lnTo>
                <a:close/>
              </a:path>
              <a:path extrusionOk="0" h="120000" w="120000">
                <a:moveTo>
                  <a:pt x="31887" y="44489"/>
                </a:moveTo>
                <a:lnTo>
                  <a:pt x="30605" y="44489"/>
                </a:lnTo>
                <a:lnTo>
                  <a:pt x="30656" y="45298"/>
                </a:lnTo>
                <a:lnTo>
                  <a:pt x="31887" y="45298"/>
                </a:lnTo>
                <a:lnTo>
                  <a:pt x="31887" y="44489"/>
                </a:lnTo>
                <a:close/>
              </a:path>
              <a:path extrusionOk="0" h="120000" w="120000">
                <a:moveTo>
                  <a:pt x="32837" y="44489"/>
                </a:moveTo>
                <a:lnTo>
                  <a:pt x="32174" y="44489"/>
                </a:lnTo>
                <a:lnTo>
                  <a:pt x="32174" y="45298"/>
                </a:lnTo>
                <a:lnTo>
                  <a:pt x="32792" y="45298"/>
                </a:lnTo>
                <a:lnTo>
                  <a:pt x="32837" y="44489"/>
                </a:lnTo>
                <a:close/>
              </a:path>
              <a:path extrusionOk="0" h="120000" w="120000">
                <a:moveTo>
                  <a:pt x="35597" y="44489"/>
                </a:moveTo>
                <a:lnTo>
                  <a:pt x="33838" y="44489"/>
                </a:lnTo>
                <a:lnTo>
                  <a:pt x="33787" y="45298"/>
                </a:lnTo>
                <a:lnTo>
                  <a:pt x="35547" y="45298"/>
                </a:lnTo>
                <a:lnTo>
                  <a:pt x="35597" y="44489"/>
                </a:lnTo>
                <a:close/>
              </a:path>
              <a:path extrusionOk="0" h="120000" w="120000">
                <a:moveTo>
                  <a:pt x="56792" y="44489"/>
                </a:moveTo>
                <a:lnTo>
                  <a:pt x="55791" y="44489"/>
                </a:lnTo>
                <a:lnTo>
                  <a:pt x="55747" y="45298"/>
                </a:lnTo>
                <a:lnTo>
                  <a:pt x="56983" y="45298"/>
                </a:lnTo>
                <a:lnTo>
                  <a:pt x="56792" y="44489"/>
                </a:lnTo>
                <a:close/>
              </a:path>
              <a:path extrusionOk="0" h="120000" w="120000">
                <a:moveTo>
                  <a:pt x="57360" y="44489"/>
                </a:moveTo>
                <a:lnTo>
                  <a:pt x="57174" y="44489"/>
                </a:lnTo>
                <a:lnTo>
                  <a:pt x="57079" y="45298"/>
                </a:lnTo>
                <a:lnTo>
                  <a:pt x="57456" y="45298"/>
                </a:lnTo>
                <a:lnTo>
                  <a:pt x="57360" y="44489"/>
                </a:lnTo>
                <a:close/>
              </a:path>
              <a:path extrusionOk="0" h="120000" w="120000">
                <a:moveTo>
                  <a:pt x="57506" y="44489"/>
                </a:moveTo>
                <a:lnTo>
                  <a:pt x="57456" y="45298"/>
                </a:lnTo>
                <a:lnTo>
                  <a:pt x="57602" y="45298"/>
                </a:lnTo>
                <a:lnTo>
                  <a:pt x="57506" y="44489"/>
                </a:lnTo>
                <a:close/>
              </a:path>
              <a:path extrusionOk="0" h="120000" w="120000">
                <a:moveTo>
                  <a:pt x="59693" y="44489"/>
                </a:moveTo>
                <a:lnTo>
                  <a:pt x="57933" y="44489"/>
                </a:lnTo>
                <a:lnTo>
                  <a:pt x="57883" y="45298"/>
                </a:lnTo>
                <a:lnTo>
                  <a:pt x="59502" y="45298"/>
                </a:lnTo>
                <a:lnTo>
                  <a:pt x="59693" y="44489"/>
                </a:lnTo>
                <a:close/>
              </a:path>
              <a:path extrusionOk="0" h="120000" w="120000">
                <a:moveTo>
                  <a:pt x="60070" y="44489"/>
                </a:moveTo>
                <a:lnTo>
                  <a:pt x="59884" y="44489"/>
                </a:lnTo>
                <a:lnTo>
                  <a:pt x="59974" y="45298"/>
                </a:lnTo>
                <a:lnTo>
                  <a:pt x="60025" y="45298"/>
                </a:lnTo>
                <a:lnTo>
                  <a:pt x="60070" y="44489"/>
                </a:lnTo>
                <a:close/>
              </a:path>
              <a:path extrusionOk="0" h="120000" w="120000">
                <a:moveTo>
                  <a:pt x="60688" y="44489"/>
                </a:moveTo>
                <a:lnTo>
                  <a:pt x="60120" y="44489"/>
                </a:lnTo>
                <a:lnTo>
                  <a:pt x="60120" y="45298"/>
                </a:lnTo>
                <a:lnTo>
                  <a:pt x="60643" y="45298"/>
                </a:lnTo>
                <a:lnTo>
                  <a:pt x="60688" y="44489"/>
                </a:lnTo>
                <a:close/>
              </a:path>
              <a:path extrusionOk="0" h="120000" w="120000">
                <a:moveTo>
                  <a:pt x="62875" y="44489"/>
                </a:moveTo>
                <a:lnTo>
                  <a:pt x="61829" y="44489"/>
                </a:lnTo>
                <a:lnTo>
                  <a:pt x="61880" y="45298"/>
                </a:lnTo>
                <a:lnTo>
                  <a:pt x="62926" y="45298"/>
                </a:lnTo>
                <a:lnTo>
                  <a:pt x="62875" y="44489"/>
                </a:lnTo>
                <a:close/>
              </a:path>
              <a:path extrusionOk="0" h="120000" w="120000">
                <a:moveTo>
                  <a:pt x="67676" y="44489"/>
                </a:moveTo>
                <a:lnTo>
                  <a:pt x="63780" y="44489"/>
                </a:lnTo>
                <a:lnTo>
                  <a:pt x="63971" y="45298"/>
                </a:lnTo>
                <a:lnTo>
                  <a:pt x="67581" y="45298"/>
                </a:lnTo>
                <a:lnTo>
                  <a:pt x="67676" y="44489"/>
                </a:lnTo>
                <a:close/>
              </a:path>
              <a:path extrusionOk="0" h="120000" w="120000">
                <a:moveTo>
                  <a:pt x="67721" y="44489"/>
                </a:moveTo>
                <a:lnTo>
                  <a:pt x="67676" y="44489"/>
                </a:lnTo>
                <a:lnTo>
                  <a:pt x="67721" y="45298"/>
                </a:lnTo>
                <a:lnTo>
                  <a:pt x="67721" y="44489"/>
                </a:lnTo>
                <a:close/>
              </a:path>
              <a:path extrusionOk="0" h="120000" w="120000">
                <a:moveTo>
                  <a:pt x="73900" y="44489"/>
                </a:moveTo>
                <a:lnTo>
                  <a:pt x="71432" y="44489"/>
                </a:lnTo>
                <a:lnTo>
                  <a:pt x="71432" y="45298"/>
                </a:lnTo>
                <a:lnTo>
                  <a:pt x="73900" y="45298"/>
                </a:lnTo>
                <a:lnTo>
                  <a:pt x="73900" y="44489"/>
                </a:lnTo>
                <a:close/>
              </a:path>
              <a:path extrusionOk="0" h="120000" w="120000">
                <a:moveTo>
                  <a:pt x="102324" y="44489"/>
                </a:moveTo>
                <a:lnTo>
                  <a:pt x="75137" y="44489"/>
                </a:lnTo>
                <a:lnTo>
                  <a:pt x="75137" y="45298"/>
                </a:lnTo>
                <a:lnTo>
                  <a:pt x="102229" y="45298"/>
                </a:lnTo>
                <a:lnTo>
                  <a:pt x="102324" y="44489"/>
                </a:lnTo>
                <a:close/>
              </a:path>
              <a:path extrusionOk="0" h="120000" w="120000">
                <a:moveTo>
                  <a:pt x="105647" y="44489"/>
                </a:moveTo>
                <a:lnTo>
                  <a:pt x="104416" y="44489"/>
                </a:lnTo>
                <a:lnTo>
                  <a:pt x="104416" y="45298"/>
                </a:lnTo>
                <a:lnTo>
                  <a:pt x="105697" y="45298"/>
                </a:lnTo>
                <a:lnTo>
                  <a:pt x="105647" y="44489"/>
                </a:lnTo>
                <a:close/>
              </a:path>
              <a:path extrusionOk="0" h="120000" w="120000">
                <a:moveTo>
                  <a:pt x="105888" y="44489"/>
                </a:moveTo>
                <a:lnTo>
                  <a:pt x="105838" y="44489"/>
                </a:lnTo>
                <a:lnTo>
                  <a:pt x="105888" y="45298"/>
                </a:lnTo>
                <a:lnTo>
                  <a:pt x="105888" y="44489"/>
                </a:lnTo>
                <a:close/>
              </a:path>
              <a:path extrusionOk="0" h="120000" w="120000">
                <a:moveTo>
                  <a:pt x="105933" y="44489"/>
                </a:moveTo>
                <a:lnTo>
                  <a:pt x="105888" y="45298"/>
                </a:lnTo>
                <a:lnTo>
                  <a:pt x="105933" y="45298"/>
                </a:lnTo>
                <a:lnTo>
                  <a:pt x="105933" y="44489"/>
                </a:lnTo>
                <a:close/>
              </a:path>
              <a:path extrusionOk="0" h="120000" w="120000">
                <a:moveTo>
                  <a:pt x="30319" y="42871"/>
                </a:moveTo>
                <a:lnTo>
                  <a:pt x="18203" y="42871"/>
                </a:lnTo>
                <a:lnTo>
                  <a:pt x="18153" y="43680"/>
                </a:lnTo>
                <a:lnTo>
                  <a:pt x="18153" y="44489"/>
                </a:lnTo>
                <a:lnTo>
                  <a:pt x="30319" y="44489"/>
                </a:lnTo>
                <a:lnTo>
                  <a:pt x="30319" y="42871"/>
                </a:lnTo>
                <a:close/>
              </a:path>
              <a:path extrusionOk="0" h="120000" w="120000">
                <a:moveTo>
                  <a:pt x="31651" y="43680"/>
                </a:moveTo>
                <a:lnTo>
                  <a:pt x="30701" y="43680"/>
                </a:lnTo>
                <a:lnTo>
                  <a:pt x="30701" y="44489"/>
                </a:lnTo>
                <a:lnTo>
                  <a:pt x="31651" y="44489"/>
                </a:lnTo>
                <a:lnTo>
                  <a:pt x="31651" y="43680"/>
                </a:lnTo>
                <a:close/>
              </a:path>
              <a:path extrusionOk="0" h="120000" w="120000">
                <a:moveTo>
                  <a:pt x="34029" y="43680"/>
                </a:moveTo>
                <a:lnTo>
                  <a:pt x="32224" y="43680"/>
                </a:lnTo>
                <a:lnTo>
                  <a:pt x="32224" y="44489"/>
                </a:lnTo>
                <a:lnTo>
                  <a:pt x="33933" y="44489"/>
                </a:lnTo>
                <a:lnTo>
                  <a:pt x="34004" y="44084"/>
                </a:lnTo>
                <a:lnTo>
                  <a:pt x="34029" y="43680"/>
                </a:lnTo>
                <a:close/>
              </a:path>
              <a:path extrusionOk="0" h="120000" w="120000">
                <a:moveTo>
                  <a:pt x="36070" y="43680"/>
                </a:moveTo>
                <a:lnTo>
                  <a:pt x="34074" y="43680"/>
                </a:lnTo>
                <a:lnTo>
                  <a:pt x="34004" y="44084"/>
                </a:lnTo>
                <a:lnTo>
                  <a:pt x="33978" y="44489"/>
                </a:lnTo>
                <a:lnTo>
                  <a:pt x="36070" y="44489"/>
                </a:lnTo>
                <a:lnTo>
                  <a:pt x="36070" y="43680"/>
                </a:lnTo>
                <a:close/>
              </a:path>
              <a:path extrusionOk="0" h="120000" w="120000">
                <a:moveTo>
                  <a:pt x="36216" y="43680"/>
                </a:moveTo>
                <a:lnTo>
                  <a:pt x="36120" y="43680"/>
                </a:lnTo>
                <a:lnTo>
                  <a:pt x="36120" y="44489"/>
                </a:lnTo>
                <a:lnTo>
                  <a:pt x="36216" y="44489"/>
                </a:lnTo>
                <a:lnTo>
                  <a:pt x="36216" y="43680"/>
                </a:lnTo>
                <a:close/>
              </a:path>
              <a:path extrusionOk="0" h="120000" w="120000">
                <a:moveTo>
                  <a:pt x="36312" y="43680"/>
                </a:moveTo>
                <a:lnTo>
                  <a:pt x="36261" y="43680"/>
                </a:lnTo>
                <a:lnTo>
                  <a:pt x="36216" y="44489"/>
                </a:lnTo>
                <a:lnTo>
                  <a:pt x="36312" y="44489"/>
                </a:lnTo>
                <a:lnTo>
                  <a:pt x="36312" y="43680"/>
                </a:lnTo>
                <a:close/>
              </a:path>
              <a:path extrusionOk="0" h="120000" w="120000">
                <a:moveTo>
                  <a:pt x="37543" y="43680"/>
                </a:moveTo>
                <a:lnTo>
                  <a:pt x="37070" y="43680"/>
                </a:lnTo>
                <a:lnTo>
                  <a:pt x="36975" y="44489"/>
                </a:lnTo>
                <a:lnTo>
                  <a:pt x="37593" y="44489"/>
                </a:lnTo>
                <a:lnTo>
                  <a:pt x="37543" y="43680"/>
                </a:lnTo>
                <a:close/>
              </a:path>
              <a:path extrusionOk="0" h="120000" w="120000">
                <a:moveTo>
                  <a:pt x="58170" y="42871"/>
                </a:moveTo>
                <a:lnTo>
                  <a:pt x="58125" y="42871"/>
                </a:lnTo>
                <a:lnTo>
                  <a:pt x="58074" y="43680"/>
                </a:lnTo>
                <a:lnTo>
                  <a:pt x="58029" y="44489"/>
                </a:lnTo>
                <a:lnTo>
                  <a:pt x="61166" y="44489"/>
                </a:lnTo>
                <a:lnTo>
                  <a:pt x="61307" y="43680"/>
                </a:lnTo>
                <a:lnTo>
                  <a:pt x="58220" y="43680"/>
                </a:lnTo>
                <a:lnTo>
                  <a:pt x="58170" y="42871"/>
                </a:lnTo>
                <a:close/>
              </a:path>
              <a:path extrusionOk="0" h="120000" w="120000">
                <a:moveTo>
                  <a:pt x="62448" y="42871"/>
                </a:moveTo>
                <a:lnTo>
                  <a:pt x="58220" y="42871"/>
                </a:lnTo>
                <a:lnTo>
                  <a:pt x="58265" y="43680"/>
                </a:lnTo>
                <a:lnTo>
                  <a:pt x="61357" y="43680"/>
                </a:lnTo>
                <a:lnTo>
                  <a:pt x="61447" y="44489"/>
                </a:lnTo>
                <a:lnTo>
                  <a:pt x="62493" y="44489"/>
                </a:lnTo>
                <a:lnTo>
                  <a:pt x="62448" y="43680"/>
                </a:lnTo>
                <a:lnTo>
                  <a:pt x="62448" y="42871"/>
                </a:lnTo>
                <a:close/>
              </a:path>
              <a:path extrusionOk="0" h="120000" w="120000">
                <a:moveTo>
                  <a:pt x="63353" y="43680"/>
                </a:moveTo>
                <a:lnTo>
                  <a:pt x="63353" y="44489"/>
                </a:lnTo>
                <a:lnTo>
                  <a:pt x="63398" y="44489"/>
                </a:lnTo>
                <a:lnTo>
                  <a:pt x="63353" y="43680"/>
                </a:lnTo>
                <a:close/>
              </a:path>
              <a:path extrusionOk="0" h="120000" w="120000">
                <a:moveTo>
                  <a:pt x="67817" y="43680"/>
                </a:moveTo>
                <a:lnTo>
                  <a:pt x="63353" y="43680"/>
                </a:lnTo>
                <a:lnTo>
                  <a:pt x="63449" y="44489"/>
                </a:lnTo>
                <a:lnTo>
                  <a:pt x="67772" y="44489"/>
                </a:lnTo>
                <a:lnTo>
                  <a:pt x="67817" y="43680"/>
                </a:lnTo>
                <a:close/>
              </a:path>
              <a:path extrusionOk="0" h="120000" w="120000">
                <a:moveTo>
                  <a:pt x="69531" y="43680"/>
                </a:moveTo>
                <a:lnTo>
                  <a:pt x="69436" y="43680"/>
                </a:lnTo>
                <a:lnTo>
                  <a:pt x="69481" y="44489"/>
                </a:lnTo>
                <a:lnTo>
                  <a:pt x="69531" y="43680"/>
                </a:lnTo>
                <a:close/>
              </a:path>
              <a:path extrusionOk="0" h="120000" w="120000">
                <a:moveTo>
                  <a:pt x="73664" y="43680"/>
                </a:moveTo>
                <a:lnTo>
                  <a:pt x="70858" y="43680"/>
                </a:lnTo>
                <a:lnTo>
                  <a:pt x="70909" y="44489"/>
                </a:lnTo>
                <a:lnTo>
                  <a:pt x="73709" y="44489"/>
                </a:lnTo>
                <a:lnTo>
                  <a:pt x="73664" y="43680"/>
                </a:lnTo>
                <a:close/>
              </a:path>
              <a:path extrusionOk="0" h="120000" w="120000">
                <a:moveTo>
                  <a:pt x="102656" y="43680"/>
                </a:moveTo>
                <a:lnTo>
                  <a:pt x="74805" y="43680"/>
                </a:lnTo>
                <a:lnTo>
                  <a:pt x="74805" y="44489"/>
                </a:lnTo>
                <a:lnTo>
                  <a:pt x="102605" y="44489"/>
                </a:lnTo>
                <a:lnTo>
                  <a:pt x="102656" y="43680"/>
                </a:lnTo>
                <a:close/>
              </a:path>
              <a:path extrusionOk="0" h="120000" w="120000">
                <a:moveTo>
                  <a:pt x="105028" y="43680"/>
                </a:moveTo>
                <a:lnTo>
                  <a:pt x="104505" y="43680"/>
                </a:lnTo>
                <a:lnTo>
                  <a:pt x="104505" y="44489"/>
                </a:lnTo>
                <a:lnTo>
                  <a:pt x="105079" y="44489"/>
                </a:lnTo>
                <a:lnTo>
                  <a:pt x="105028" y="43680"/>
                </a:lnTo>
                <a:close/>
              </a:path>
              <a:path extrusionOk="0" h="120000" w="120000">
                <a:moveTo>
                  <a:pt x="106074" y="43680"/>
                </a:moveTo>
                <a:lnTo>
                  <a:pt x="105933" y="43680"/>
                </a:lnTo>
                <a:lnTo>
                  <a:pt x="105888" y="44489"/>
                </a:lnTo>
                <a:lnTo>
                  <a:pt x="106074" y="44489"/>
                </a:lnTo>
                <a:lnTo>
                  <a:pt x="106074" y="43680"/>
                </a:lnTo>
                <a:close/>
              </a:path>
              <a:path extrusionOk="0" h="120000" w="120000">
                <a:moveTo>
                  <a:pt x="30510" y="42871"/>
                </a:moveTo>
                <a:lnTo>
                  <a:pt x="30465" y="42871"/>
                </a:lnTo>
                <a:lnTo>
                  <a:pt x="30510" y="43680"/>
                </a:lnTo>
                <a:lnTo>
                  <a:pt x="30510" y="42871"/>
                </a:lnTo>
                <a:close/>
              </a:path>
              <a:path extrusionOk="0" h="120000" w="120000">
                <a:moveTo>
                  <a:pt x="31555" y="42871"/>
                </a:moveTo>
                <a:lnTo>
                  <a:pt x="31033" y="42871"/>
                </a:lnTo>
                <a:lnTo>
                  <a:pt x="30988" y="43680"/>
                </a:lnTo>
                <a:lnTo>
                  <a:pt x="31606" y="43680"/>
                </a:lnTo>
                <a:lnTo>
                  <a:pt x="31555" y="42871"/>
                </a:lnTo>
                <a:close/>
              </a:path>
              <a:path extrusionOk="0" h="120000" w="120000">
                <a:moveTo>
                  <a:pt x="34406" y="42871"/>
                </a:moveTo>
                <a:lnTo>
                  <a:pt x="32697" y="42871"/>
                </a:lnTo>
                <a:lnTo>
                  <a:pt x="32697" y="43680"/>
                </a:lnTo>
                <a:lnTo>
                  <a:pt x="34406" y="43680"/>
                </a:lnTo>
                <a:lnTo>
                  <a:pt x="34406" y="42871"/>
                </a:lnTo>
                <a:close/>
              </a:path>
              <a:path extrusionOk="0" h="120000" w="120000">
                <a:moveTo>
                  <a:pt x="36975" y="42871"/>
                </a:moveTo>
                <a:lnTo>
                  <a:pt x="34501" y="42871"/>
                </a:lnTo>
                <a:lnTo>
                  <a:pt x="34406" y="43680"/>
                </a:lnTo>
                <a:lnTo>
                  <a:pt x="36975" y="43680"/>
                </a:lnTo>
                <a:lnTo>
                  <a:pt x="36975" y="42871"/>
                </a:lnTo>
                <a:close/>
              </a:path>
              <a:path extrusionOk="0" h="120000" w="120000">
                <a:moveTo>
                  <a:pt x="37262" y="42871"/>
                </a:moveTo>
                <a:lnTo>
                  <a:pt x="36975" y="42871"/>
                </a:lnTo>
                <a:lnTo>
                  <a:pt x="36975" y="43680"/>
                </a:lnTo>
                <a:lnTo>
                  <a:pt x="37166" y="43680"/>
                </a:lnTo>
                <a:lnTo>
                  <a:pt x="37262" y="42871"/>
                </a:lnTo>
                <a:close/>
              </a:path>
              <a:path extrusionOk="0" h="120000" w="120000">
                <a:moveTo>
                  <a:pt x="37447" y="42871"/>
                </a:moveTo>
                <a:lnTo>
                  <a:pt x="37402" y="42871"/>
                </a:lnTo>
                <a:lnTo>
                  <a:pt x="37402" y="43680"/>
                </a:lnTo>
                <a:lnTo>
                  <a:pt x="37447" y="42871"/>
                </a:lnTo>
                <a:close/>
              </a:path>
              <a:path extrusionOk="0" h="120000" w="120000">
                <a:moveTo>
                  <a:pt x="38588" y="42871"/>
                </a:moveTo>
                <a:lnTo>
                  <a:pt x="37874" y="42871"/>
                </a:lnTo>
                <a:lnTo>
                  <a:pt x="37829" y="43680"/>
                </a:lnTo>
                <a:lnTo>
                  <a:pt x="38639" y="43680"/>
                </a:lnTo>
                <a:lnTo>
                  <a:pt x="38588" y="42871"/>
                </a:lnTo>
                <a:close/>
              </a:path>
              <a:path extrusionOk="0" h="120000" w="120000">
                <a:moveTo>
                  <a:pt x="68104" y="42871"/>
                </a:moveTo>
                <a:lnTo>
                  <a:pt x="62875" y="42871"/>
                </a:lnTo>
                <a:lnTo>
                  <a:pt x="62875" y="43680"/>
                </a:lnTo>
                <a:lnTo>
                  <a:pt x="68104" y="43680"/>
                </a:lnTo>
                <a:lnTo>
                  <a:pt x="68104" y="42871"/>
                </a:lnTo>
                <a:close/>
              </a:path>
              <a:path extrusionOk="0" h="120000" w="120000">
                <a:moveTo>
                  <a:pt x="69099" y="42871"/>
                </a:moveTo>
                <a:lnTo>
                  <a:pt x="69054" y="42871"/>
                </a:lnTo>
                <a:lnTo>
                  <a:pt x="69054" y="43680"/>
                </a:lnTo>
                <a:lnTo>
                  <a:pt x="69099" y="42871"/>
                </a:lnTo>
                <a:close/>
              </a:path>
              <a:path extrusionOk="0" h="120000" w="120000">
                <a:moveTo>
                  <a:pt x="69959" y="42871"/>
                </a:moveTo>
                <a:lnTo>
                  <a:pt x="69149" y="42871"/>
                </a:lnTo>
                <a:lnTo>
                  <a:pt x="69245" y="43680"/>
                </a:lnTo>
                <a:lnTo>
                  <a:pt x="70004" y="43680"/>
                </a:lnTo>
                <a:lnTo>
                  <a:pt x="69959" y="42871"/>
                </a:lnTo>
                <a:close/>
              </a:path>
              <a:path extrusionOk="0" h="120000" w="120000">
                <a:moveTo>
                  <a:pt x="70335" y="42871"/>
                </a:moveTo>
                <a:lnTo>
                  <a:pt x="70099" y="42871"/>
                </a:lnTo>
                <a:lnTo>
                  <a:pt x="70004" y="43680"/>
                </a:lnTo>
                <a:lnTo>
                  <a:pt x="70335" y="43680"/>
                </a:lnTo>
                <a:lnTo>
                  <a:pt x="70335" y="42871"/>
                </a:lnTo>
                <a:close/>
              </a:path>
              <a:path extrusionOk="0" h="120000" w="120000">
                <a:moveTo>
                  <a:pt x="70482" y="42871"/>
                </a:moveTo>
                <a:lnTo>
                  <a:pt x="70386" y="42871"/>
                </a:lnTo>
                <a:lnTo>
                  <a:pt x="70431" y="43680"/>
                </a:lnTo>
                <a:lnTo>
                  <a:pt x="70527" y="43680"/>
                </a:lnTo>
                <a:lnTo>
                  <a:pt x="70482" y="42871"/>
                </a:lnTo>
                <a:close/>
              </a:path>
              <a:path extrusionOk="0" h="120000" w="120000">
                <a:moveTo>
                  <a:pt x="73855" y="42871"/>
                </a:moveTo>
                <a:lnTo>
                  <a:pt x="70667" y="42871"/>
                </a:lnTo>
                <a:lnTo>
                  <a:pt x="70577" y="43680"/>
                </a:lnTo>
                <a:lnTo>
                  <a:pt x="73855" y="43680"/>
                </a:lnTo>
                <a:lnTo>
                  <a:pt x="73855" y="42871"/>
                </a:lnTo>
                <a:close/>
              </a:path>
              <a:path extrusionOk="0" h="120000" w="120000">
                <a:moveTo>
                  <a:pt x="75187" y="42871"/>
                </a:moveTo>
                <a:lnTo>
                  <a:pt x="75137" y="43680"/>
                </a:lnTo>
                <a:lnTo>
                  <a:pt x="75187" y="43680"/>
                </a:lnTo>
                <a:lnTo>
                  <a:pt x="75187" y="42871"/>
                </a:lnTo>
                <a:close/>
              </a:path>
              <a:path extrusionOk="0" h="120000" w="120000">
                <a:moveTo>
                  <a:pt x="75519" y="42871"/>
                </a:moveTo>
                <a:lnTo>
                  <a:pt x="75277" y="42871"/>
                </a:lnTo>
                <a:lnTo>
                  <a:pt x="75187" y="43680"/>
                </a:lnTo>
                <a:lnTo>
                  <a:pt x="75614" y="43680"/>
                </a:lnTo>
                <a:lnTo>
                  <a:pt x="75519" y="42871"/>
                </a:lnTo>
                <a:close/>
              </a:path>
              <a:path extrusionOk="0" h="120000" w="120000">
                <a:moveTo>
                  <a:pt x="103370" y="42062"/>
                </a:moveTo>
                <a:lnTo>
                  <a:pt x="75710" y="42062"/>
                </a:lnTo>
                <a:lnTo>
                  <a:pt x="75710" y="42871"/>
                </a:lnTo>
                <a:lnTo>
                  <a:pt x="75755" y="43680"/>
                </a:lnTo>
                <a:lnTo>
                  <a:pt x="102892" y="43680"/>
                </a:lnTo>
                <a:lnTo>
                  <a:pt x="103033" y="42871"/>
                </a:lnTo>
                <a:lnTo>
                  <a:pt x="103319" y="42871"/>
                </a:lnTo>
                <a:lnTo>
                  <a:pt x="103370" y="42062"/>
                </a:lnTo>
                <a:close/>
              </a:path>
              <a:path extrusionOk="0" h="120000" w="120000">
                <a:moveTo>
                  <a:pt x="104320" y="42871"/>
                </a:moveTo>
                <a:lnTo>
                  <a:pt x="104269" y="42871"/>
                </a:lnTo>
                <a:lnTo>
                  <a:pt x="104269" y="43680"/>
                </a:lnTo>
                <a:lnTo>
                  <a:pt x="104320" y="43680"/>
                </a:lnTo>
                <a:lnTo>
                  <a:pt x="104320" y="42871"/>
                </a:lnTo>
                <a:close/>
              </a:path>
              <a:path extrusionOk="0" h="120000" w="120000">
                <a:moveTo>
                  <a:pt x="104601" y="42871"/>
                </a:moveTo>
                <a:lnTo>
                  <a:pt x="104505" y="42871"/>
                </a:lnTo>
                <a:lnTo>
                  <a:pt x="104460" y="43680"/>
                </a:lnTo>
                <a:lnTo>
                  <a:pt x="104652" y="43680"/>
                </a:lnTo>
                <a:lnTo>
                  <a:pt x="104601" y="42871"/>
                </a:lnTo>
                <a:close/>
              </a:path>
              <a:path extrusionOk="0" h="120000" w="120000">
                <a:moveTo>
                  <a:pt x="106552" y="42871"/>
                </a:moveTo>
                <a:lnTo>
                  <a:pt x="106501" y="42871"/>
                </a:lnTo>
                <a:lnTo>
                  <a:pt x="106501" y="43680"/>
                </a:lnTo>
                <a:lnTo>
                  <a:pt x="106552" y="43680"/>
                </a:lnTo>
                <a:lnTo>
                  <a:pt x="106552" y="42871"/>
                </a:lnTo>
                <a:close/>
              </a:path>
              <a:path extrusionOk="0" h="120000" w="120000">
                <a:moveTo>
                  <a:pt x="106839" y="42871"/>
                </a:moveTo>
                <a:lnTo>
                  <a:pt x="106743" y="42871"/>
                </a:lnTo>
                <a:lnTo>
                  <a:pt x="106647" y="43680"/>
                </a:lnTo>
                <a:lnTo>
                  <a:pt x="106788" y="43680"/>
                </a:lnTo>
                <a:lnTo>
                  <a:pt x="106839" y="42871"/>
                </a:lnTo>
                <a:close/>
              </a:path>
              <a:path extrusionOk="0" h="120000" w="120000">
                <a:moveTo>
                  <a:pt x="18203" y="42062"/>
                </a:moveTo>
                <a:lnTo>
                  <a:pt x="18153" y="42062"/>
                </a:lnTo>
                <a:lnTo>
                  <a:pt x="18153" y="42871"/>
                </a:lnTo>
                <a:lnTo>
                  <a:pt x="18203" y="42062"/>
                </a:lnTo>
                <a:close/>
              </a:path>
              <a:path extrusionOk="0" h="120000" w="120000">
                <a:moveTo>
                  <a:pt x="18248" y="42062"/>
                </a:moveTo>
                <a:lnTo>
                  <a:pt x="18203" y="42062"/>
                </a:lnTo>
                <a:lnTo>
                  <a:pt x="18203" y="42871"/>
                </a:lnTo>
                <a:lnTo>
                  <a:pt x="18248" y="42062"/>
                </a:lnTo>
                <a:close/>
              </a:path>
              <a:path extrusionOk="0" h="120000" w="120000">
                <a:moveTo>
                  <a:pt x="31364" y="42062"/>
                </a:moveTo>
                <a:lnTo>
                  <a:pt x="18248" y="42062"/>
                </a:lnTo>
                <a:lnTo>
                  <a:pt x="18299" y="42871"/>
                </a:lnTo>
                <a:lnTo>
                  <a:pt x="31364" y="42871"/>
                </a:lnTo>
                <a:lnTo>
                  <a:pt x="31364" y="42062"/>
                </a:lnTo>
                <a:close/>
              </a:path>
              <a:path extrusionOk="0" h="120000" w="120000">
                <a:moveTo>
                  <a:pt x="31415" y="42062"/>
                </a:moveTo>
                <a:lnTo>
                  <a:pt x="31364" y="42062"/>
                </a:lnTo>
                <a:lnTo>
                  <a:pt x="31364" y="42871"/>
                </a:lnTo>
                <a:lnTo>
                  <a:pt x="31415" y="42871"/>
                </a:lnTo>
                <a:lnTo>
                  <a:pt x="31415" y="42062"/>
                </a:lnTo>
                <a:close/>
              </a:path>
              <a:path extrusionOk="0" h="120000" w="120000">
                <a:moveTo>
                  <a:pt x="31460" y="42062"/>
                </a:moveTo>
                <a:lnTo>
                  <a:pt x="31415" y="42062"/>
                </a:lnTo>
                <a:lnTo>
                  <a:pt x="31415" y="42871"/>
                </a:lnTo>
                <a:lnTo>
                  <a:pt x="31460" y="42871"/>
                </a:lnTo>
                <a:lnTo>
                  <a:pt x="31460" y="42062"/>
                </a:lnTo>
                <a:close/>
              </a:path>
              <a:path extrusionOk="0" h="120000" w="120000">
                <a:moveTo>
                  <a:pt x="34884" y="42062"/>
                </a:moveTo>
                <a:lnTo>
                  <a:pt x="31460" y="42062"/>
                </a:lnTo>
                <a:lnTo>
                  <a:pt x="31555" y="42871"/>
                </a:lnTo>
                <a:lnTo>
                  <a:pt x="34833" y="42871"/>
                </a:lnTo>
                <a:lnTo>
                  <a:pt x="34884" y="42062"/>
                </a:lnTo>
                <a:close/>
              </a:path>
              <a:path extrusionOk="0" h="120000" w="120000">
                <a:moveTo>
                  <a:pt x="37498" y="42062"/>
                </a:moveTo>
                <a:lnTo>
                  <a:pt x="34979" y="42062"/>
                </a:lnTo>
                <a:lnTo>
                  <a:pt x="34833" y="42871"/>
                </a:lnTo>
                <a:lnTo>
                  <a:pt x="37498" y="42871"/>
                </a:lnTo>
                <a:lnTo>
                  <a:pt x="37498" y="42062"/>
                </a:lnTo>
                <a:close/>
              </a:path>
              <a:path extrusionOk="0" h="120000" w="120000">
                <a:moveTo>
                  <a:pt x="37970" y="42062"/>
                </a:moveTo>
                <a:lnTo>
                  <a:pt x="37734" y="42062"/>
                </a:lnTo>
                <a:lnTo>
                  <a:pt x="37734" y="42871"/>
                </a:lnTo>
                <a:lnTo>
                  <a:pt x="37970" y="42871"/>
                </a:lnTo>
                <a:lnTo>
                  <a:pt x="37970" y="42062"/>
                </a:lnTo>
                <a:close/>
              </a:path>
              <a:path extrusionOk="0" h="120000" w="120000">
                <a:moveTo>
                  <a:pt x="38257" y="42062"/>
                </a:moveTo>
                <a:lnTo>
                  <a:pt x="38021" y="42062"/>
                </a:lnTo>
                <a:lnTo>
                  <a:pt x="37970" y="42871"/>
                </a:lnTo>
                <a:lnTo>
                  <a:pt x="38212" y="42871"/>
                </a:lnTo>
                <a:lnTo>
                  <a:pt x="38257" y="42062"/>
                </a:lnTo>
                <a:close/>
              </a:path>
              <a:path extrusionOk="0" h="120000" w="120000">
                <a:moveTo>
                  <a:pt x="38780" y="42062"/>
                </a:moveTo>
                <a:lnTo>
                  <a:pt x="38543" y="42062"/>
                </a:lnTo>
                <a:lnTo>
                  <a:pt x="38543" y="42871"/>
                </a:lnTo>
                <a:lnTo>
                  <a:pt x="38830" y="42871"/>
                </a:lnTo>
                <a:lnTo>
                  <a:pt x="38780" y="42062"/>
                </a:lnTo>
                <a:close/>
              </a:path>
              <a:path extrusionOk="0" h="120000" w="120000">
                <a:moveTo>
                  <a:pt x="38875" y="42062"/>
                </a:moveTo>
                <a:lnTo>
                  <a:pt x="38830" y="42871"/>
                </a:lnTo>
                <a:lnTo>
                  <a:pt x="38875" y="42871"/>
                </a:lnTo>
                <a:lnTo>
                  <a:pt x="38875" y="42062"/>
                </a:lnTo>
                <a:close/>
              </a:path>
              <a:path extrusionOk="0" h="120000" w="120000">
                <a:moveTo>
                  <a:pt x="68435" y="42062"/>
                </a:moveTo>
                <a:lnTo>
                  <a:pt x="58074" y="42062"/>
                </a:lnTo>
                <a:lnTo>
                  <a:pt x="58074" y="42871"/>
                </a:lnTo>
                <a:lnTo>
                  <a:pt x="68435" y="42871"/>
                </a:lnTo>
                <a:lnTo>
                  <a:pt x="68435" y="42062"/>
                </a:lnTo>
                <a:close/>
              </a:path>
              <a:path extrusionOk="0" h="120000" w="120000">
                <a:moveTo>
                  <a:pt x="69908" y="42062"/>
                </a:moveTo>
                <a:lnTo>
                  <a:pt x="68767" y="42062"/>
                </a:lnTo>
                <a:lnTo>
                  <a:pt x="68817" y="42871"/>
                </a:lnTo>
                <a:lnTo>
                  <a:pt x="69863" y="42871"/>
                </a:lnTo>
                <a:lnTo>
                  <a:pt x="69908" y="42062"/>
                </a:lnTo>
                <a:close/>
              </a:path>
              <a:path extrusionOk="0" h="120000" w="120000">
                <a:moveTo>
                  <a:pt x="69959" y="42062"/>
                </a:moveTo>
                <a:lnTo>
                  <a:pt x="69908" y="42062"/>
                </a:lnTo>
                <a:lnTo>
                  <a:pt x="69908" y="42871"/>
                </a:lnTo>
                <a:lnTo>
                  <a:pt x="69959" y="42062"/>
                </a:lnTo>
                <a:close/>
              </a:path>
              <a:path extrusionOk="0" h="120000" w="120000">
                <a:moveTo>
                  <a:pt x="74473" y="42062"/>
                </a:moveTo>
                <a:lnTo>
                  <a:pt x="70813" y="42062"/>
                </a:lnTo>
                <a:lnTo>
                  <a:pt x="70909" y="42871"/>
                </a:lnTo>
                <a:lnTo>
                  <a:pt x="74473" y="42871"/>
                </a:lnTo>
                <a:lnTo>
                  <a:pt x="74473" y="42062"/>
                </a:lnTo>
                <a:close/>
              </a:path>
              <a:path extrusionOk="0" h="120000" w="120000">
                <a:moveTo>
                  <a:pt x="104697" y="42062"/>
                </a:moveTo>
                <a:lnTo>
                  <a:pt x="104556" y="42062"/>
                </a:lnTo>
                <a:lnTo>
                  <a:pt x="104556" y="42871"/>
                </a:lnTo>
                <a:lnTo>
                  <a:pt x="104652" y="42871"/>
                </a:lnTo>
                <a:lnTo>
                  <a:pt x="104697" y="42062"/>
                </a:lnTo>
                <a:close/>
              </a:path>
              <a:path extrusionOk="0" h="120000" w="120000">
                <a:moveTo>
                  <a:pt x="105124" y="42062"/>
                </a:moveTo>
                <a:lnTo>
                  <a:pt x="105028" y="42062"/>
                </a:lnTo>
                <a:lnTo>
                  <a:pt x="105079" y="42871"/>
                </a:lnTo>
                <a:lnTo>
                  <a:pt x="105124" y="42062"/>
                </a:lnTo>
                <a:close/>
              </a:path>
              <a:path extrusionOk="0" h="120000" w="120000">
                <a:moveTo>
                  <a:pt x="18535" y="41253"/>
                </a:moveTo>
                <a:lnTo>
                  <a:pt x="18057" y="41253"/>
                </a:lnTo>
                <a:lnTo>
                  <a:pt x="18108" y="42062"/>
                </a:lnTo>
                <a:lnTo>
                  <a:pt x="18484" y="42062"/>
                </a:lnTo>
                <a:lnTo>
                  <a:pt x="18535" y="41253"/>
                </a:lnTo>
                <a:close/>
              </a:path>
              <a:path extrusionOk="0" h="120000" w="120000">
                <a:moveTo>
                  <a:pt x="18580" y="41253"/>
                </a:moveTo>
                <a:lnTo>
                  <a:pt x="18535" y="41253"/>
                </a:lnTo>
                <a:lnTo>
                  <a:pt x="18580" y="42062"/>
                </a:lnTo>
                <a:lnTo>
                  <a:pt x="18580" y="41253"/>
                </a:lnTo>
                <a:close/>
              </a:path>
              <a:path extrusionOk="0" h="120000" w="120000">
                <a:moveTo>
                  <a:pt x="29177" y="41253"/>
                </a:moveTo>
                <a:lnTo>
                  <a:pt x="18631" y="41253"/>
                </a:lnTo>
                <a:lnTo>
                  <a:pt x="18631" y="42062"/>
                </a:lnTo>
                <a:lnTo>
                  <a:pt x="28992" y="42062"/>
                </a:lnTo>
                <a:lnTo>
                  <a:pt x="29177" y="41253"/>
                </a:lnTo>
                <a:close/>
              </a:path>
              <a:path extrusionOk="0" h="120000" w="120000">
                <a:moveTo>
                  <a:pt x="30133" y="41253"/>
                </a:moveTo>
                <a:lnTo>
                  <a:pt x="29987" y="41253"/>
                </a:lnTo>
                <a:lnTo>
                  <a:pt x="29942" y="42062"/>
                </a:lnTo>
                <a:lnTo>
                  <a:pt x="30082" y="42062"/>
                </a:lnTo>
                <a:lnTo>
                  <a:pt x="30133" y="41253"/>
                </a:lnTo>
                <a:close/>
              </a:path>
              <a:path extrusionOk="0" h="120000" w="120000">
                <a:moveTo>
                  <a:pt x="35547" y="41253"/>
                </a:moveTo>
                <a:lnTo>
                  <a:pt x="31224" y="41253"/>
                </a:lnTo>
                <a:lnTo>
                  <a:pt x="31224" y="42062"/>
                </a:lnTo>
                <a:lnTo>
                  <a:pt x="35502" y="42062"/>
                </a:lnTo>
                <a:lnTo>
                  <a:pt x="35547" y="41253"/>
                </a:lnTo>
                <a:close/>
              </a:path>
              <a:path extrusionOk="0" h="120000" w="120000">
                <a:moveTo>
                  <a:pt x="37307" y="41253"/>
                </a:moveTo>
                <a:lnTo>
                  <a:pt x="35643" y="41253"/>
                </a:lnTo>
                <a:lnTo>
                  <a:pt x="35597" y="42062"/>
                </a:lnTo>
                <a:lnTo>
                  <a:pt x="37262" y="42062"/>
                </a:lnTo>
                <a:lnTo>
                  <a:pt x="37307" y="41253"/>
                </a:lnTo>
                <a:close/>
              </a:path>
              <a:path extrusionOk="0" h="120000" w="120000">
                <a:moveTo>
                  <a:pt x="38397" y="41253"/>
                </a:moveTo>
                <a:lnTo>
                  <a:pt x="38307" y="41253"/>
                </a:lnTo>
                <a:lnTo>
                  <a:pt x="38352" y="42062"/>
                </a:lnTo>
                <a:lnTo>
                  <a:pt x="38397" y="41253"/>
                </a:lnTo>
                <a:close/>
              </a:path>
              <a:path extrusionOk="0" h="120000" w="120000">
                <a:moveTo>
                  <a:pt x="40635" y="41253"/>
                </a:moveTo>
                <a:lnTo>
                  <a:pt x="40489" y="41253"/>
                </a:lnTo>
                <a:lnTo>
                  <a:pt x="40444" y="42062"/>
                </a:lnTo>
                <a:lnTo>
                  <a:pt x="40539" y="42062"/>
                </a:lnTo>
                <a:lnTo>
                  <a:pt x="40635" y="41253"/>
                </a:lnTo>
                <a:close/>
              </a:path>
              <a:path extrusionOk="0" h="120000" w="120000">
                <a:moveTo>
                  <a:pt x="41349" y="41253"/>
                </a:moveTo>
                <a:lnTo>
                  <a:pt x="40921" y="41253"/>
                </a:lnTo>
                <a:lnTo>
                  <a:pt x="40871" y="42062"/>
                </a:lnTo>
                <a:lnTo>
                  <a:pt x="41253" y="42062"/>
                </a:lnTo>
                <a:lnTo>
                  <a:pt x="41349" y="41253"/>
                </a:lnTo>
                <a:close/>
              </a:path>
              <a:path extrusionOk="0" h="120000" w="120000">
                <a:moveTo>
                  <a:pt x="57838" y="41253"/>
                </a:moveTo>
                <a:lnTo>
                  <a:pt x="57793" y="41253"/>
                </a:lnTo>
                <a:lnTo>
                  <a:pt x="57742" y="42062"/>
                </a:lnTo>
                <a:lnTo>
                  <a:pt x="57883" y="42062"/>
                </a:lnTo>
                <a:lnTo>
                  <a:pt x="57838" y="41253"/>
                </a:lnTo>
                <a:close/>
              </a:path>
              <a:path extrusionOk="0" h="120000" w="120000">
                <a:moveTo>
                  <a:pt x="71004" y="41253"/>
                </a:moveTo>
                <a:lnTo>
                  <a:pt x="57838" y="41253"/>
                </a:lnTo>
                <a:lnTo>
                  <a:pt x="57883" y="42062"/>
                </a:lnTo>
                <a:lnTo>
                  <a:pt x="70954" y="42062"/>
                </a:lnTo>
                <a:lnTo>
                  <a:pt x="71004" y="41253"/>
                </a:lnTo>
                <a:close/>
              </a:path>
              <a:path extrusionOk="0" h="120000" w="120000">
                <a:moveTo>
                  <a:pt x="71145" y="41253"/>
                </a:moveTo>
                <a:lnTo>
                  <a:pt x="71049" y="41253"/>
                </a:lnTo>
                <a:lnTo>
                  <a:pt x="71004" y="42062"/>
                </a:lnTo>
                <a:lnTo>
                  <a:pt x="71100" y="42062"/>
                </a:lnTo>
                <a:lnTo>
                  <a:pt x="71145" y="41253"/>
                </a:lnTo>
                <a:close/>
              </a:path>
              <a:path extrusionOk="0" h="120000" w="120000">
                <a:moveTo>
                  <a:pt x="103606" y="41253"/>
                </a:moveTo>
                <a:lnTo>
                  <a:pt x="71190" y="41253"/>
                </a:lnTo>
                <a:lnTo>
                  <a:pt x="71190" y="42062"/>
                </a:lnTo>
                <a:lnTo>
                  <a:pt x="103510" y="42062"/>
                </a:lnTo>
                <a:lnTo>
                  <a:pt x="103606" y="41253"/>
                </a:lnTo>
                <a:close/>
              </a:path>
              <a:path extrusionOk="0" h="120000" w="120000">
                <a:moveTo>
                  <a:pt x="104888" y="41253"/>
                </a:moveTo>
                <a:lnTo>
                  <a:pt x="104601" y="41253"/>
                </a:lnTo>
                <a:lnTo>
                  <a:pt x="104601" y="42062"/>
                </a:lnTo>
                <a:lnTo>
                  <a:pt x="104933" y="42062"/>
                </a:lnTo>
                <a:lnTo>
                  <a:pt x="104888" y="41253"/>
                </a:lnTo>
                <a:close/>
              </a:path>
              <a:path extrusionOk="0" h="120000" w="120000">
                <a:moveTo>
                  <a:pt x="18012" y="40444"/>
                </a:moveTo>
                <a:lnTo>
                  <a:pt x="17962" y="40444"/>
                </a:lnTo>
                <a:lnTo>
                  <a:pt x="17962" y="41253"/>
                </a:lnTo>
                <a:lnTo>
                  <a:pt x="18108" y="41253"/>
                </a:lnTo>
                <a:lnTo>
                  <a:pt x="18012" y="40444"/>
                </a:lnTo>
                <a:close/>
              </a:path>
              <a:path extrusionOk="0" h="120000" w="120000">
                <a:moveTo>
                  <a:pt x="18631" y="40444"/>
                </a:moveTo>
                <a:lnTo>
                  <a:pt x="18580" y="40444"/>
                </a:lnTo>
                <a:lnTo>
                  <a:pt x="18580" y="41253"/>
                </a:lnTo>
                <a:lnTo>
                  <a:pt x="18631" y="40444"/>
                </a:lnTo>
                <a:close/>
              </a:path>
              <a:path extrusionOk="0" h="120000" w="120000">
                <a:moveTo>
                  <a:pt x="29751" y="40444"/>
                </a:moveTo>
                <a:lnTo>
                  <a:pt x="18676" y="40444"/>
                </a:lnTo>
                <a:lnTo>
                  <a:pt x="18676" y="41253"/>
                </a:lnTo>
                <a:lnTo>
                  <a:pt x="29751" y="41253"/>
                </a:lnTo>
                <a:lnTo>
                  <a:pt x="29751" y="40444"/>
                </a:lnTo>
                <a:close/>
              </a:path>
              <a:path extrusionOk="0" h="120000" w="120000">
                <a:moveTo>
                  <a:pt x="35547" y="40444"/>
                </a:moveTo>
                <a:lnTo>
                  <a:pt x="30746" y="40444"/>
                </a:lnTo>
                <a:lnTo>
                  <a:pt x="30746" y="41253"/>
                </a:lnTo>
                <a:lnTo>
                  <a:pt x="35693" y="41253"/>
                </a:lnTo>
                <a:lnTo>
                  <a:pt x="35547" y="40444"/>
                </a:lnTo>
                <a:close/>
              </a:path>
              <a:path extrusionOk="0" h="120000" w="120000">
                <a:moveTo>
                  <a:pt x="35929" y="40444"/>
                </a:moveTo>
                <a:lnTo>
                  <a:pt x="35693" y="40444"/>
                </a:lnTo>
                <a:lnTo>
                  <a:pt x="35738" y="41253"/>
                </a:lnTo>
                <a:lnTo>
                  <a:pt x="35879" y="41253"/>
                </a:lnTo>
                <a:lnTo>
                  <a:pt x="35929" y="40444"/>
                </a:lnTo>
                <a:close/>
              </a:path>
              <a:path extrusionOk="0" h="120000" w="120000">
                <a:moveTo>
                  <a:pt x="37447" y="40444"/>
                </a:moveTo>
                <a:lnTo>
                  <a:pt x="36120" y="40444"/>
                </a:lnTo>
                <a:lnTo>
                  <a:pt x="35929" y="41253"/>
                </a:lnTo>
                <a:lnTo>
                  <a:pt x="37357" y="41253"/>
                </a:lnTo>
                <a:lnTo>
                  <a:pt x="37447" y="40444"/>
                </a:lnTo>
                <a:close/>
              </a:path>
              <a:path extrusionOk="0" h="120000" w="120000">
                <a:moveTo>
                  <a:pt x="41107" y="40444"/>
                </a:moveTo>
                <a:lnTo>
                  <a:pt x="39398" y="40444"/>
                </a:lnTo>
                <a:lnTo>
                  <a:pt x="39302" y="41253"/>
                </a:lnTo>
                <a:lnTo>
                  <a:pt x="41062" y="41253"/>
                </a:lnTo>
                <a:lnTo>
                  <a:pt x="41107" y="40444"/>
                </a:lnTo>
                <a:close/>
              </a:path>
              <a:path extrusionOk="0" h="120000" w="120000">
                <a:moveTo>
                  <a:pt x="103938" y="40444"/>
                </a:moveTo>
                <a:lnTo>
                  <a:pt x="56983" y="40444"/>
                </a:lnTo>
                <a:lnTo>
                  <a:pt x="56983" y="41253"/>
                </a:lnTo>
                <a:lnTo>
                  <a:pt x="103893" y="41253"/>
                </a:lnTo>
                <a:lnTo>
                  <a:pt x="103938" y="40444"/>
                </a:lnTo>
                <a:close/>
              </a:path>
              <a:path extrusionOk="0" h="120000" w="120000">
                <a:moveTo>
                  <a:pt x="104933" y="39635"/>
                </a:moveTo>
                <a:lnTo>
                  <a:pt x="104601" y="39635"/>
                </a:lnTo>
                <a:lnTo>
                  <a:pt x="104601" y="40444"/>
                </a:lnTo>
                <a:lnTo>
                  <a:pt x="104652" y="40444"/>
                </a:lnTo>
                <a:lnTo>
                  <a:pt x="104652" y="41253"/>
                </a:lnTo>
                <a:lnTo>
                  <a:pt x="104792" y="41253"/>
                </a:lnTo>
                <a:lnTo>
                  <a:pt x="104933" y="40444"/>
                </a:lnTo>
                <a:lnTo>
                  <a:pt x="104933" y="39635"/>
                </a:lnTo>
                <a:close/>
              </a:path>
              <a:path extrusionOk="0" h="120000" w="120000">
                <a:moveTo>
                  <a:pt x="17917" y="39635"/>
                </a:moveTo>
                <a:lnTo>
                  <a:pt x="17630" y="39635"/>
                </a:lnTo>
                <a:lnTo>
                  <a:pt x="17630" y="40444"/>
                </a:lnTo>
                <a:lnTo>
                  <a:pt x="17917" y="40444"/>
                </a:lnTo>
                <a:lnTo>
                  <a:pt x="17917" y="39635"/>
                </a:lnTo>
                <a:close/>
              </a:path>
              <a:path extrusionOk="0" h="120000" w="120000">
                <a:moveTo>
                  <a:pt x="18203" y="38827"/>
                </a:moveTo>
                <a:lnTo>
                  <a:pt x="17872" y="38827"/>
                </a:lnTo>
                <a:lnTo>
                  <a:pt x="17917" y="39635"/>
                </a:lnTo>
                <a:lnTo>
                  <a:pt x="17917" y="40444"/>
                </a:lnTo>
                <a:lnTo>
                  <a:pt x="18203" y="40444"/>
                </a:lnTo>
                <a:lnTo>
                  <a:pt x="18153" y="39635"/>
                </a:lnTo>
                <a:lnTo>
                  <a:pt x="18203" y="39635"/>
                </a:lnTo>
                <a:lnTo>
                  <a:pt x="18203" y="38827"/>
                </a:lnTo>
                <a:close/>
              </a:path>
              <a:path extrusionOk="0" h="120000" w="120000">
                <a:moveTo>
                  <a:pt x="36261" y="39635"/>
                </a:moveTo>
                <a:lnTo>
                  <a:pt x="18439" y="39635"/>
                </a:lnTo>
                <a:lnTo>
                  <a:pt x="18439" y="40444"/>
                </a:lnTo>
                <a:lnTo>
                  <a:pt x="36312" y="40444"/>
                </a:lnTo>
                <a:lnTo>
                  <a:pt x="36261" y="39635"/>
                </a:lnTo>
                <a:close/>
              </a:path>
              <a:path extrusionOk="0" h="120000" w="120000">
                <a:moveTo>
                  <a:pt x="37211" y="39635"/>
                </a:moveTo>
                <a:lnTo>
                  <a:pt x="36975" y="39635"/>
                </a:lnTo>
                <a:lnTo>
                  <a:pt x="36834" y="40444"/>
                </a:lnTo>
                <a:lnTo>
                  <a:pt x="37402" y="40444"/>
                </a:lnTo>
                <a:lnTo>
                  <a:pt x="37211" y="39635"/>
                </a:lnTo>
                <a:close/>
              </a:path>
              <a:path extrusionOk="0" h="120000" w="120000">
                <a:moveTo>
                  <a:pt x="38397" y="39635"/>
                </a:moveTo>
                <a:lnTo>
                  <a:pt x="37970" y="39635"/>
                </a:lnTo>
                <a:lnTo>
                  <a:pt x="38066" y="40444"/>
                </a:lnTo>
                <a:lnTo>
                  <a:pt x="38397" y="40444"/>
                </a:lnTo>
                <a:lnTo>
                  <a:pt x="38397" y="39635"/>
                </a:lnTo>
                <a:close/>
              </a:path>
              <a:path extrusionOk="0" h="120000" w="120000">
                <a:moveTo>
                  <a:pt x="40489" y="39635"/>
                </a:moveTo>
                <a:lnTo>
                  <a:pt x="39634" y="39635"/>
                </a:lnTo>
                <a:lnTo>
                  <a:pt x="39589" y="40444"/>
                </a:lnTo>
                <a:lnTo>
                  <a:pt x="40489" y="40444"/>
                </a:lnTo>
                <a:lnTo>
                  <a:pt x="40489" y="39635"/>
                </a:lnTo>
                <a:close/>
              </a:path>
              <a:path extrusionOk="0" h="120000" w="120000">
                <a:moveTo>
                  <a:pt x="41062" y="39635"/>
                </a:moveTo>
                <a:lnTo>
                  <a:pt x="40489" y="39635"/>
                </a:lnTo>
                <a:lnTo>
                  <a:pt x="40489" y="40444"/>
                </a:lnTo>
                <a:lnTo>
                  <a:pt x="41062" y="40444"/>
                </a:lnTo>
                <a:lnTo>
                  <a:pt x="41062" y="39635"/>
                </a:lnTo>
                <a:close/>
              </a:path>
              <a:path extrusionOk="0" h="120000" w="120000">
                <a:moveTo>
                  <a:pt x="57793" y="39635"/>
                </a:moveTo>
                <a:lnTo>
                  <a:pt x="57742" y="39635"/>
                </a:lnTo>
                <a:lnTo>
                  <a:pt x="57742" y="40444"/>
                </a:lnTo>
                <a:lnTo>
                  <a:pt x="57793" y="40444"/>
                </a:lnTo>
                <a:lnTo>
                  <a:pt x="57793" y="39635"/>
                </a:lnTo>
                <a:close/>
              </a:path>
              <a:path extrusionOk="0" h="120000" w="120000">
                <a:moveTo>
                  <a:pt x="104078" y="39635"/>
                </a:moveTo>
                <a:lnTo>
                  <a:pt x="57933" y="39635"/>
                </a:lnTo>
                <a:lnTo>
                  <a:pt x="57933" y="40444"/>
                </a:lnTo>
                <a:lnTo>
                  <a:pt x="104078" y="40444"/>
                </a:lnTo>
                <a:lnTo>
                  <a:pt x="104078" y="39635"/>
                </a:lnTo>
                <a:close/>
              </a:path>
              <a:path extrusionOk="0" h="120000" w="120000">
                <a:moveTo>
                  <a:pt x="105315" y="39635"/>
                </a:moveTo>
                <a:lnTo>
                  <a:pt x="105270" y="39635"/>
                </a:lnTo>
                <a:lnTo>
                  <a:pt x="105366" y="40444"/>
                </a:lnTo>
                <a:lnTo>
                  <a:pt x="105315" y="39635"/>
                </a:lnTo>
                <a:close/>
              </a:path>
              <a:path extrusionOk="0" h="120000" w="120000">
                <a:moveTo>
                  <a:pt x="17349" y="38018"/>
                </a:moveTo>
                <a:lnTo>
                  <a:pt x="17011" y="38018"/>
                </a:lnTo>
                <a:lnTo>
                  <a:pt x="17062" y="38827"/>
                </a:lnTo>
                <a:lnTo>
                  <a:pt x="17062" y="39635"/>
                </a:lnTo>
                <a:lnTo>
                  <a:pt x="17107" y="39635"/>
                </a:lnTo>
                <a:lnTo>
                  <a:pt x="17107" y="38827"/>
                </a:lnTo>
                <a:lnTo>
                  <a:pt x="17349" y="38827"/>
                </a:lnTo>
                <a:lnTo>
                  <a:pt x="17349" y="38018"/>
                </a:lnTo>
                <a:close/>
              </a:path>
              <a:path extrusionOk="0" h="120000" w="120000">
                <a:moveTo>
                  <a:pt x="17725" y="38827"/>
                </a:moveTo>
                <a:lnTo>
                  <a:pt x="17107" y="38827"/>
                </a:lnTo>
                <a:lnTo>
                  <a:pt x="17158" y="39635"/>
                </a:lnTo>
                <a:lnTo>
                  <a:pt x="17776" y="39635"/>
                </a:lnTo>
                <a:lnTo>
                  <a:pt x="17725" y="38827"/>
                </a:lnTo>
                <a:close/>
              </a:path>
              <a:path extrusionOk="0" h="120000" w="120000">
                <a:moveTo>
                  <a:pt x="17821" y="38827"/>
                </a:moveTo>
                <a:lnTo>
                  <a:pt x="17776" y="38827"/>
                </a:lnTo>
                <a:lnTo>
                  <a:pt x="17776" y="39635"/>
                </a:lnTo>
                <a:lnTo>
                  <a:pt x="17821" y="38827"/>
                </a:lnTo>
                <a:close/>
              </a:path>
              <a:path extrusionOk="0" h="120000" w="120000">
                <a:moveTo>
                  <a:pt x="17872" y="38827"/>
                </a:moveTo>
                <a:lnTo>
                  <a:pt x="17821" y="38827"/>
                </a:lnTo>
                <a:lnTo>
                  <a:pt x="17872" y="39635"/>
                </a:lnTo>
                <a:lnTo>
                  <a:pt x="17872" y="38827"/>
                </a:lnTo>
                <a:close/>
              </a:path>
              <a:path extrusionOk="0" h="120000" w="120000">
                <a:moveTo>
                  <a:pt x="36834" y="38827"/>
                </a:moveTo>
                <a:lnTo>
                  <a:pt x="18248" y="38827"/>
                </a:lnTo>
                <a:lnTo>
                  <a:pt x="18248" y="39635"/>
                </a:lnTo>
                <a:lnTo>
                  <a:pt x="36784" y="39635"/>
                </a:lnTo>
                <a:lnTo>
                  <a:pt x="36834" y="38827"/>
                </a:lnTo>
                <a:close/>
              </a:path>
              <a:path extrusionOk="0" h="120000" w="120000">
                <a:moveTo>
                  <a:pt x="40112" y="38827"/>
                </a:moveTo>
                <a:lnTo>
                  <a:pt x="39730" y="38827"/>
                </a:lnTo>
                <a:lnTo>
                  <a:pt x="39730" y="39635"/>
                </a:lnTo>
                <a:lnTo>
                  <a:pt x="40061" y="39635"/>
                </a:lnTo>
                <a:lnTo>
                  <a:pt x="40112" y="38827"/>
                </a:lnTo>
                <a:close/>
              </a:path>
              <a:path extrusionOk="0" h="120000" w="120000">
                <a:moveTo>
                  <a:pt x="56697" y="38827"/>
                </a:moveTo>
                <a:lnTo>
                  <a:pt x="56601" y="38827"/>
                </a:lnTo>
                <a:lnTo>
                  <a:pt x="56601" y="39635"/>
                </a:lnTo>
                <a:lnTo>
                  <a:pt x="56652" y="39635"/>
                </a:lnTo>
                <a:lnTo>
                  <a:pt x="56697" y="38827"/>
                </a:lnTo>
                <a:close/>
              </a:path>
              <a:path extrusionOk="0" h="120000" w="120000">
                <a:moveTo>
                  <a:pt x="56837" y="38827"/>
                </a:moveTo>
                <a:lnTo>
                  <a:pt x="56697" y="38827"/>
                </a:lnTo>
                <a:lnTo>
                  <a:pt x="56747" y="39635"/>
                </a:lnTo>
                <a:lnTo>
                  <a:pt x="56792" y="39635"/>
                </a:lnTo>
                <a:lnTo>
                  <a:pt x="56837" y="38827"/>
                </a:lnTo>
                <a:close/>
              </a:path>
              <a:path extrusionOk="0" h="120000" w="120000">
                <a:moveTo>
                  <a:pt x="104129" y="38827"/>
                </a:moveTo>
                <a:lnTo>
                  <a:pt x="58929" y="38827"/>
                </a:lnTo>
                <a:lnTo>
                  <a:pt x="58929" y="39635"/>
                </a:lnTo>
                <a:lnTo>
                  <a:pt x="104174" y="39635"/>
                </a:lnTo>
                <a:lnTo>
                  <a:pt x="104129" y="38827"/>
                </a:lnTo>
                <a:close/>
              </a:path>
              <a:path extrusionOk="0" h="120000" w="120000">
                <a:moveTo>
                  <a:pt x="105079" y="38018"/>
                </a:moveTo>
                <a:lnTo>
                  <a:pt x="104652" y="38018"/>
                </a:lnTo>
                <a:lnTo>
                  <a:pt x="104652" y="39635"/>
                </a:lnTo>
                <a:lnTo>
                  <a:pt x="105270" y="39635"/>
                </a:lnTo>
                <a:lnTo>
                  <a:pt x="105079" y="38018"/>
                </a:lnTo>
                <a:close/>
              </a:path>
              <a:path extrusionOk="0" h="120000" w="120000">
                <a:moveTo>
                  <a:pt x="108975" y="38827"/>
                </a:moveTo>
                <a:lnTo>
                  <a:pt x="108879" y="38827"/>
                </a:lnTo>
                <a:lnTo>
                  <a:pt x="108879" y="39635"/>
                </a:lnTo>
                <a:lnTo>
                  <a:pt x="108975" y="39635"/>
                </a:lnTo>
                <a:lnTo>
                  <a:pt x="108975" y="38827"/>
                </a:lnTo>
                <a:close/>
              </a:path>
              <a:path extrusionOk="0" h="120000" w="120000">
                <a:moveTo>
                  <a:pt x="32601" y="38018"/>
                </a:moveTo>
                <a:lnTo>
                  <a:pt x="17349" y="38018"/>
                </a:lnTo>
                <a:lnTo>
                  <a:pt x="17349" y="38827"/>
                </a:lnTo>
                <a:lnTo>
                  <a:pt x="32652" y="38827"/>
                </a:lnTo>
                <a:lnTo>
                  <a:pt x="32601" y="38018"/>
                </a:lnTo>
                <a:close/>
              </a:path>
              <a:path extrusionOk="0" h="120000" w="120000">
                <a:moveTo>
                  <a:pt x="39398" y="38018"/>
                </a:moveTo>
                <a:lnTo>
                  <a:pt x="32601" y="38018"/>
                </a:lnTo>
                <a:lnTo>
                  <a:pt x="32652" y="38827"/>
                </a:lnTo>
                <a:lnTo>
                  <a:pt x="39257" y="38827"/>
                </a:lnTo>
                <a:lnTo>
                  <a:pt x="39398" y="38018"/>
                </a:lnTo>
                <a:close/>
              </a:path>
              <a:path extrusionOk="0" h="120000" w="120000">
                <a:moveTo>
                  <a:pt x="40348" y="38018"/>
                </a:moveTo>
                <a:lnTo>
                  <a:pt x="39921" y="38018"/>
                </a:lnTo>
                <a:lnTo>
                  <a:pt x="39921" y="38827"/>
                </a:lnTo>
                <a:lnTo>
                  <a:pt x="40303" y="38827"/>
                </a:lnTo>
                <a:lnTo>
                  <a:pt x="40348" y="38018"/>
                </a:lnTo>
                <a:close/>
              </a:path>
              <a:path extrusionOk="0" h="120000" w="120000">
                <a:moveTo>
                  <a:pt x="58788" y="38018"/>
                </a:moveTo>
                <a:lnTo>
                  <a:pt x="57079" y="38018"/>
                </a:lnTo>
                <a:lnTo>
                  <a:pt x="56983" y="38827"/>
                </a:lnTo>
                <a:lnTo>
                  <a:pt x="58788" y="38827"/>
                </a:lnTo>
                <a:lnTo>
                  <a:pt x="58788" y="38018"/>
                </a:lnTo>
                <a:close/>
              </a:path>
              <a:path extrusionOk="0" h="120000" w="120000">
                <a:moveTo>
                  <a:pt x="104174" y="38018"/>
                </a:moveTo>
                <a:lnTo>
                  <a:pt x="59266" y="38018"/>
                </a:lnTo>
                <a:lnTo>
                  <a:pt x="59075" y="38827"/>
                </a:lnTo>
                <a:lnTo>
                  <a:pt x="104174" y="38827"/>
                </a:lnTo>
                <a:lnTo>
                  <a:pt x="104174" y="38018"/>
                </a:lnTo>
                <a:close/>
              </a:path>
              <a:path extrusionOk="0" h="120000" w="120000">
                <a:moveTo>
                  <a:pt x="17203" y="36400"/>
                </a:moveTo>
                <a:lnTo>
                  <a:pt x="16826" y="36400"/>
                </a:lnTo>
                <a:lnTo>
                  <a:pt x="16826" y="38018"/>
                </a:lnTo>
                <a:lnTo>
                  <a:pt x="16871" y="37209"/>
                </a:lnTo>
                <a:lnTo>
                  <a:pt x="17203" y="37209"/>
                </a:lnTo>
                <a:lnTo>
                  <a:pt x="17203" y="36400"/>
                </a:lnTo>
                <a:close/>
              </a:path>
              <a:path extrusionOk="0" h="120000" w="120000">
                <a:moveTo>
                  <a:pt x="32174" y="37209"/>
                </a:moveTo>
                <a:lnTo>
                  <a:pt x="16966" y="37209"/>
                </a:lnTo>
                <a:lnTo>
                  <a:pt x="16916" y="38018"/>
                </a:lnTo>
                <a:lnTo>
                  <a:pt x="32224" y="38018"/>
                </a:lnTo>
                <a:lnTo>
                  <a:pt x="32174" y="37209"/>
                </a:lnTo>
                <a:close/>
              </a:path>
              <a:path extrusionOk="0" h="120000" w="120000">
                <a:moveTo>
                  <a:pt x="40252" y="37209"/>
                </a:moveTo>
                <a:lnTo>
                  <a:pt x="32837" y="37209"/>
                </a:lnTo>
                <a:lnTo>
                  <a:pt x="32837" y="38018"/>
                </a:lnTo>
                <a:lnTo>
                  <a:pt x="40157" y="38018"/>
                </a:lnTo>
                <a:lnTo>
                  <a:pt x="40252" y="37209"/>
                </a:lnTo>
                <a:close/>
              </a:path>
              <a:path extrusionOk="0" h="120000" w="120000">
                <a:moveTo>
                  <a:pt x="40489" y="37209"/>
                </a:moveTo>
                <a:lnTo>
                  <a:pt x="40444" y="37209"/>
                </a:lnTo>
                <a:lnTo>
                  <a:pt x="40444" y="38018"/>
                </a:lnTo>
                <a:lnTo>
                  <a:pt x="40489" y="38018"/>
                </a:lnTo>
                <a:lnTo>
                  <a:pt x="40489" y="37209"/>
                </a:lnTo>
                <a:close/>
              </a:path>
              <a:path extrusionOk="0" h="120000" w="120000">
                <a:moveTo>
                  <a:pt x="55887" y="37209"/>
                </a:moveTo>
                <a:lnTo>
                  <a:pt x="55128" y="37209"/>
                </a:lnTo>
                <a:lnTo>
                  <a:pt x="55083" y="38018"/>
                </a:lnTo>
                <a:lnTo>
                  <a:pt x="55887" y="38018"/>
                </a:lnTo>
                <a:lnTo>
                  <a:pt x="55887" y="37209"/>
                </a:lnTo>
                <a:close/>
              </a:path>
              <a:path extrusionOk="0" h="120000" w="120000">
                <a:moveTo>
                  <a:pt x="58884" y="37209"/>
                </a:moveTo>
                <a:lnTo>
                  <a:pt x="56792" y="37209"/>
                </a:lnTo>
                <a:lnTo>
                  <a:pt x="56747" y="38018"/>
                </a:lnTo>
                <a:lnTo>
                  <a:pt x="58884" y="38018"/>
                </a:lnTo>
                <a:lnTo>
                  <a:pt x="58884" y="37209"/>
                </a:lnTo>
                <a:close/>
              </a:path>
              <a:path extrusionOk="0" h="120000" w="120000">
                <a:moveTo>
                  <a:pt x="104416" y="37209"/>
                </a:moveTo>
                <a:lnTo>
                  <a:pt x="59789" y="37209"/>
                </a:lnTo>
                <a:lnTo>
                  <a:pt x="59738" y="38018"/>
                </a:lnTo>
                <a:lnTo>
                  <a:pt x="104365" y="38018"/>
                </a:lnTo>
                <a:lnTo>
                  <a:pt x="104416" y="37209"/>
                </a:lnTo>
                <a:close/>
              </a:path>
              <a:path extrusionOk="0" h="120000" w="120000">
                <a:moveTo>
                  <a:pt x="104983" y="37209"/>
                </a:moveTo>
                <a:lnTo>
                  <a:pt x="104505" y="37209"/>
                </a:lnTo>
                <a:lnTo>
                  <a:pt x="104505" y="38018"/>
                </a:lnTo>
                <a:lnTo>
                  <a:pt x="104983" y="38018"/>
                </a:lnTo>
                <a:lnTo>
                  <a:pt x="104983" y="37209"/>
                </a:lnTo>
                <a:close/>
              </a:path>
              <a:path extrusionOk="0" h="120000" w="120000">
                <a:moveTo>
                  <a:pt x="109925" y="37209"/>
                </a:moveTo>
                <a:lnTo>
                  <a:pt x="109307" y="37209"/>
                </a:lnTo>
                <a:lnTo>
                  <a:pt x="109307" y="38018"/>
                </a:lnTo>
                <a:lnTo>
                  <a:pt x="109829" y="38018"/>
                </a:lnTo>
                <a:lnTo>
                  <a:pt x="109925" y="37209"/>
                </a:lnTo>
                <a:close/>
              </a:path>
              <a:path extrusionOk="0" h="120000" w="120000">
                <a:moveTo>
                  <a:pt x="116154" y="37209"/>
                </a:moveTo>
                <a:lnTo>
                  <a:pt x="116059" y="37209"/>
                </a:lnTo>
                <a:lnTo>
                  <a:pt x="116059" y="38018"/>
                </a:lnTo>
                <a:lnTo>
                  <a:pt x="116104" y="38018"/>
                </a:lnTo>
                <a:lnTo>
                  <a:pt x="116154" y="37209"/>
                </a:lnTo>
                <a:close/>
              </a:path>
              <a:path extrusionOk="0" h="120000" w="120000">
                <a:moveTo>
                  <a:pt x="116862" y="37209"/>
                </a:moveTo>
                <a:lnTo>
                  <a:pt x="116817" y="37209"/>
                </a:lnTo>
                <a:lnTo>
                  <a:pt x="116817" y="38018"/>
                </a:lnTo>
                <a:lnTo>
                  <a:pt x="116862" y="37209"/>
                </a:lnTo>
                <a:close/>
              </a:path>
              <a:path extrusionOk="0" h="120000" w="120000">
                <a:moveTo>
                  <a:pt x="15634" y="36400"/>
                </a:moveTo>
                <a:lnTo>
                  <a:pt x="15539" y="36400"/>
                </a:lnTo>
                <a:lnTo>
                  <a:pt x="15539" y="37209"/>
                </a:lnTo>
                <a:lnTo>
                  <a:pt x="15685" y="37209"/>
                </a:lnTo>
                <a:lnTo>
                  <a:pt x="15634" y="36400"/>
                </a:lnTo>
                <a:close/>
              </a:path>
              <a:path extrusionOk="0" h="120000" w="120000">
                <a:moveTo>
                  <a:pt x="16539" y="35591"/>
                </a:moveTo>
                <a:lnTo>
                  <a:pt x="16157" y="35591"/>
                </a:lnTo>
                <a:lnTo>
                  <a:pt x="16112" y="36400"/>
                </a:lnTo>
                <a:lnTo>
                  <a:pt x="16444" y="36400"/>
                </a:lnTo>
                <a:lnTo>
                  <a:pt x="16444" y="37209"/>
                </a:lnTo>
                <a:lnTo>
                  <a:pt x="16539" y="37209"/>
                </a:lnTo>
                <a:lnTo>
                  <a:pt x="16489" y="36400"/>
                </a:lnTo>
                <a:lnTo>
                  <a:pt x="16539" y="35591"/>
                </a:lnTo>
                <a:close/>
              </a:path>
              <a:path extrusionOk="0" h="120000" w="120000">
                <a:moveTo>
                  <a:pt x="16680" y="36400"/>
                </a:moveTo>
                <a:lnTo>
                  <a:pt x="16539" y="36400"/>
                </a:lnTo>
                <a:lnTo>
                  <a:pt x="16539" y="37209"/>
                </a:lnTo>
                <a:lnTo>
                  <a:pt x="16730" y="37209"/>
                </a:lnTo>
                <a:lnTo>
                  <a:pt x="16680" y="36400"/>
                </a:lnTo>
                <a:close/>
              </a:path>
              <a:path extrusionOk="0" h="120000" w="120000">
                <a:moveTo>
                  <a:pt x="16775" y="36400"/>
                </a:moveTo>
                <a:lnTo>
                  <a:pt x="16730" y="37209"/>
                </a:lnTo>
                <a:lnTo>
                  <a:pt x="16775" y="37209"/>
                </a:lnTo>
                <a:lnTo>
                  <a:pt x="16775" y="36400"/>
                </a:lnTo>
                <a:close/>
              </a:path>
              <a:path extrusionOk="0" h="120000" w="120000">
                <a:moveTo>
                  <a:pt x="31791" y="36400"/>
                </a:moveTo>
                <a:lnTo>
                  <a:pt x="17203" y="36400"/>
                </a:lnTo>
                <a:lnTo>
                  <a:pt x="17203" y="37209"/>
                </a:lnTo>
                <a:lnTo>
                  <a:pt x="31842" y="37209"/>
                </a:lnTo>
                <a:lnTo>
                  <a:pt x="31791" y="36400"/>
                </a:lnTo>
                <a:close/>
              </a:path>
              <a:path extrusionOk="0" h="120000" w="120000">
                <a:moveTo>
                  <a:pt x="32224" y="36400"/>
                </a:moveTo>
                <a:lnTo>
                  <a:pt x="32129" y="36400"/>
                </a:lnTo>
                <a:lnTo>
                  <a:pt x="32129" y="37209"/>
                </a:lnTo>
                <a:lnTo>
                  <a:pt x="32224" y="37209"/>
                </a:lnTo>
                <a:lnTo>
                  <a:pt x="32224" y="36400"/>
                </a:lnTo>
                <a:close/>
              </a:path>
              <a:path extrusionOk="0" h="120000" w="120000">
                <a:moveTo>
                  <a:pt x="40303" y="36400"/>
                </a:moveTo>
                <a:lnTo>
                  <a:pt x="32888" y="36400"/>
                </a:lnTo>
                <a:lnTo>
                  <a:pt x="32888" y="37209"/>
                </a:lnTo>
                <a:lnTo>
                  <a:pt x="40303" y="37209"/>
                </a:lnTo>
                <a:lnTo>
                  <a:pt x="40303" y="36400"/>
                </a:lnTo>
                <a:close/>
              </a:path>
              <a:path extrusionOk="0" h="120000" w="120000">
                <a:moveTo>
                  <a:pt x="56410" y="35591"/>
                </a:moveTo>
                <a:lnTo>
                  <a:pt x="55274" y="35591"/>
                </a:lnTo>
                <a:lnTo>
                  <a:pt x="55224" y="36400"/>
                </a:lnTo>
                <a:lnTo>
                  <a:pt x="55364" y="36400"/>
                </a:lnTo>
                <a:lnTo>
                  <a:pt x="55319" y="37209"/>
                </a:lnTo>
                <a:lnTo>
                  <a:pt x="56460" y="37209"/>
                </a:lnTo>
                <a:lnTo>
                  <a:pt x="56460" y="36400"/>
                </a:lnTo>
                <a:lnTo>
                  <a:pt x="56410" y="35591"/>
                </a:lnTo>
                <a:close/>
              </a:path>
              <a:path extrusionOk="0" h="120000" w="120000">
                <a:moveTo>
                  <a:pt x="58929" y="36400"/>
                </a:moveTo>
                <a:lnTo>
                  <a:pt x="57124" y="36400"/>
                </a:lnTo>
                <a:lnTo>
                  <a:pt x="57124" y="37209"/>
                </a:lnTo>
                <a:lnTo>
                  <a:pt x="58979" y="37209"/>
                </a:lnTo>
                <a:lnTo>
                  <a:pt x="58929" y="36400"/>
                </a:lnTo>
                <a:close/>
              </a:path>
              <a:path extrusionOk="0" h="120000" w="120000">
                <a:moveTo>
                  <a:pt x="104365" y="36400"/>
                </a:moveTo>
                <a:lnTo>
                  <a:pt x="59974" y="36400"/>
                </a:lnTo>
                <a:lnTo>
                  <a:pt x="59929" y="37209"/>
                </a:lnTo>
                <a:lnTo>
                  <a:pt x="104365" y="37209"/>
                </a:lnTo>
                <a:lnTo>
                  <a:pt x="104365" y="36400"/>
                </a:lnTo>
                <a:close/>
              </a:path>
              <a:path extrusionOk="0" h="120000" w="120000">
                <a:moveTo>
                  <a:pt x="105028" y="36400"/>
                </a:moveTo>
                <a:lnTo>
                  <a:pt x="104556" y="36400"/>
                </a:lnTo>
                <a:lnTo>
                  <a:pt x="104556" y="37209"/>
                </a:lnTo>
                <a:lnTo>
                  <a:pt x="105028" y="37209"/>
                </a:lnTo>
                <a:lnTo>
                  <a:pt x="105028" y="36400"/>
                </a:lnTo>
                <a:close/>
              </a:path>
              <a:path extrusionOk="0" h="120000" w="120000">
                <a:moveTo>
                  <a:pt x="109976" y="36400"/>
                </a:moveTo>
                <a:lnTo>
                  <a:pt x="109166" y="36400"/>
                </a:lnTo>
                <a:lnTo>
                  <a:pt x="109211" y="37209"/>
                </a:lnTo>
                <a:lnTo>
                  <a:pt x="109976" y="37209"/>
                </a:lnTo>
                <a:lnTo>
                  <a:pt x="109976" y="36400"/>
                </a:lnTo>
                <a:close/>
              </a:path>
              <a:path extrusionOk="0" h="120000" w="120000">
                <a:moveTo>
                  <a:pt x="114676" y="36400"/>
                </a:moveTo>
                <a:lnTo>
                  <a:pt x="114586" y="36400"/>
                </a:lnTo>
                <a:lnTo>
                  <a:pt x="114631" y="37209"/>
                </a:lnTo>
                <a:lnTo>
                  <a:pt x="114676" y="36400"/>
                </a:lnTo>
                <a:close/>
              </a:path>
              <a:path extrusionOk="0" h="120000" w="120000">
                <a:moveTo>
                  <a:pt x="4373" y="35591"/>
                </a:moveTo>
                <a:lnTo>
                  <a:pt x="4227" y="35591"/>
                </a:lnTo>
                <a:lnTo>
                  <a:pt x="4278" y="36400"/>
                </a:lnTo>
                <a:lnTo>
                  <a:pt x="4323" y="36400"/>
                </a:lnTo>
                <a:lnTo>
                  <a:pt x="4373" y="35591"/>
                </a:lnTo>
                <a:close/>
              </a:path>
              <a:path extrusionOk="0" h="120000" w="120000">
                <a:moveTo>
                  <a:pt x="15494" y="35591"/>
                </a:moveTo>
                <a:lnTo>
                  <a:pt x="15207" y="35591"/>
                </a:lnTo>
                <a:lnTo>
                  <a:pt x="15257" y="36400"/>
                </a:lnTo>
                <a:lnTo>
                  <a:pt x="15398" y="36400"/>
                </a:lnTo>
                <a:lnTo>
                  <a:pt x="15494" y="35591"/>
                </a:lnTo>
                <a:close/>
              </a:path>
              <a:path extrusionOk="0" h="120000" w="120000">
                <a:moveTo>
                  <a:pt x="15634" y="35591"/>
                </a:moveTo>
                <a:lnTo>
                  <a:pt x="15539" y="35591"/>
                </a:lnTo>
                <a:lnTo>
                  <a:pt x="15494" y="36400"/>
                </a:lnTo>
                <a:lnTo>
                  <a:pt x="15589" y="36400"/>
                </a:lnTo>
                <a:lnTo>
                  <a:pt x="15634" y="35591"/>
                </a:lnTo>
                <a:close/>
              </a:path>
              <a:path extrusionOk="0" h="120000" w="120000">
                <a:moveTo>
                  <a:pt x="31791" y="35591"/>
                </a:moveTo>
                <a:lnTo>
                  <a:pt x="16635" y="35591"/>
                </a:lnTo>
                <a:lnTo>
                  <a:pt x="16635" y="36400"/>
                </a:lnTo>
                <a:lnTo>
                  <a:pt x="31747" y="36400"/>
                </a:lnTo>
                <a:lnTo>
                  <a:pt x="31791" y="35591"/>
                </a:lnTo>
                <a:close/>
              </a:path>
              <a:path extrusionOk="0" h="120000" w="120000">
                <a:moveTo>
                  <a:pt x="38971" y="35591"/>
                </a:moveTo>
                <a:lnTo>
                  <a:pt x="32792" y="35591"/>
                </a:lnTo>
                <a:lnTo>
                  <a:pt x="32747" y="36400"/>
                </a:lnTo>
                <a:lnTo>
                  <a:pt x="38971" y="36400"/>
                </a:lnTo>
                <a:lnTo>
                  <a:pt x="38971" y="35591"/>
                </a:lnTo>
                <a:close/>
              </a:path>
              <a:path extrusionOk="0" h="120000" w="120000">
                <a:moveTo>
                  <a:pt x="39876" y="35591"/>
                </a:moveTo>
                <a:lnTo>
                  <a:pt x="39302" y="35591"/>
                </a:lnTo>
                <a:lnTo>
                  <a:pt x="39257" y="36400"/>
                </a:lnTo>
                <a:lnTo>
                  <a:pt x="39876" y="36400"/>
                </a:lnTo>
                <a:lnTo>
                  <a:pt x="39876" y="35591"/>
                </a:lnTo>
                <a:close/>
              </a:path>
              <a:path extrusionOk="0" h="120000" w="120000">
                <a:moveTo>
                  <a:pt x="40112" y="35591"/>
                </a:moveTo>
                <a:lnTo>
                  <a:pt x="40016" y="35591"/>
                </a:lnTo>
                <a:lnTo>
                  <a:pt x="40016" y="36400"/>
                </a:lnTo>
                <a:lnTo>
                  <a:pt x="40112" y="36400"/>
                </a:lnTo>
                <a:lnTo>
                  <a:pt x="40112" y="35591"/>
                </a:lnTo>
                <a:close/>
              </a:path>
              <a:path extrusionOk="0" h="120000" w="120000">
                <a:moveTo>
                  <a:pt x="58406" y="35591"/>
                </a:moveTo>
                <a:lnTo>
                  <a:pt x="57456" y="35591"/>
                </a:lnTo>
                <a:lnTo>
                  <a:pt x="57506" y="36400"/>
                </a:lnTo>
                <a:lnTo>
                  <a:pt x="58456" y="36400"/>
                </a:lnTo>
                <a:lnTo>
                  <a:pt x="58406" y="35591"/>
                </a:lnTo>
                <a:close/>
              </a:path>
              <a:path extrusionOk="0" h="120000" w="120000">
                <a:moveTo>
                  <a:pt x="61498" y="35591"/>
                </a:moveTo>
                <a:lnTo>
                  <a:pt x="61211" y="35591"/>
                </a:lnTo>
                <a:lnTo>
                  <a:pt x="61211" y="36400"/>
                </a:lnTo>
                <a:lnTo>
                  <a:pt x="61593" y="36400"/>
                </a:lnTo>
                <a:lnTo>
                  <a:pt x="61498" y="35591"/>
                </a:lnTo>
                <a:close/>
              </a:path>
              <a:path extrusionOk="0" h="120000" w="120000">
                <a:moveTo>
                  <a:pt x="63016" y="35591"/>
                </a:moveTo>
                <a:lnTo>
                  <a:pt x="61498" y="35591"/>
                </a:lnTo>
                <a:lnTo>
                  <a:pt x="61593" y="36400"/>
                </a:lnTo>
                <a:lnTo>
                  <a:pt x="63111" y="36400"/>
                </a:lnTo>
                <a:lnTo>
                  <a:pt x="63016" y="35591"/>
                </a:lnTo>
                <a:close/>
              </a:path>
              <a:path extrusionOk="0" h="120000" w="120000">
                <a:moveTo>
                  <a:pt x="103179" y="35591"/>
                </a:moveTo>
                <a:lnTo>
                  <a:pt x="63207" y="35591"/>
                </a:lnTo>
                <a:lnTo>
                  <a:pt x="63207" y="36400"/>
                </a:lnTo>
                <a:lnTo>
                  <a:pt x="103128" y="36400"/>
                </a:lnTo>
                <a:lnTo>
                  <a:pt x="103179" y="35591"/>
                </a:lnTo>
                <a:close/>
              </a:path>
              <a:path extrusionOk="0" h="120000" w="120000">
                <a:moveTo>
                  <a:pt x="103460" y="35591"/>
                </a:moveTo>
                <a:lnTo>
                  <a:pt x="103415" y="35591"/>
                </a:lnTo>
                <a:lnTo>
                  <a:pt x="103370" y="36400"/>
                </a:lnTo>
                <a:lnTo>
                  <a:pt x="103415" y="36400"/>
                </a:lnTo>
                <a:lnTo>
                  <a:pt x="103460" y="35591"/>
                </a:lnTo>
                <a:close/>
              </a:path>
              <a:path extrusionOk="0" h="120000" w="120000">
                <a:moveTo>
                  <a:pt x="104078" y="35591"/>
                </a:moveTo>
                <a:lnTo>
                  <a:pt x="103510" y="35591"/>
                </a:lnTo>
                <a:lnTo>
                  <a:pt x="103510" y="36400"/>
                </a:lnTo>
                <a:lnTo>
                  <a:pt x="104174" y="36400"/>
                </a:lnTo>
                <a:lnTo>
                  <a:pt x="104078" y="35591"/>
                </a:lnTo>
                <a:close/>
              </a:path>
              <a:path extrusionOk="0" h="120000" w="120000">
                <a:moveTo>
                  <a:pt x="104888" y="35591"/>
                </a:moveTo>
                <a:lnTo>
                  <a:pt x="104843" y="35591"/>
                </a:lnTo>
                <a:lnTo>
                  <a:pt x="104792" y="36400"/>
                </a:lnTo>
                <a:lnTo>
                  <a:pt x="104933" y="36400"/>
                </a:lnTo>
                <a:lnTo>
                  <a:pt x="104888" y="35591"/>
                </a:lnTo>
                <a:close/>
              </a:path>
              <a:path extrusionOk="0" h="120000" w="120000">
                <a:moveTo>
                  <a:pt x="110403" y="35591"/>
                </a:moveTo>
                <a:lnTo>
                  <a:pt x="109115" y="35591"/>
                </a:lnTo>
                <a:lnTo>
                  <a:pt x="109115" y="36400"/>
                </a:lnTo>
                <a:lnTo>
                  <a:pt x="110403" y="36400"/>
                </a:lnTo>
                <a:lnTo>
                  <a:pt x="110403" y="35591"/>
                </a:lnTo>
                <a:close/>
              </a:path>
              <a:path extrusionOk="0" h="120000" w="120000">
                <a:moveTo>
                  <a:pt x="5132" y="34782"/>
                </a:moveTo>
                <a:lnTo>
                  <a:pt x="4941" y="34782"/>
                </a:lnTo>
                <a:lnTo>
                  <a:pt x="4896" y="35591"/>
                </a:lnTo>
                <a:lnTo>
                  <a:pt x="5132" y="35591"/>
                </a:lnTo>
                <a:lnTo>
                  <a:pt x="5132" y="34782"/>
                </a:lnTo>
                <a:close/>
              </a:path>
              <a:path extrusionOk="0" h="120000" w="120000">
                <a:moveTo>
                  <a:pt x="16208" y="33973"/>
                </a:moveTo>
                <a:lnTo>
                  <a:pt x="15921" y="33973"/>
                </a:lnTo>
                <a:lnTo>
                  <a:pt x="15921" y="35591"/>
                </a:lnTo>
                <a:lnTo>
                  <a:pt x="15966" y="35591"/>
                </a:lnTo>
                <a:lnTo>
                  <a:pt x="15966" y="34782"/>
                </a:lnTo>
                <a:lnTo>
                  <a:pt x="16208" y="34782"/>
                </a:lnTo>
                <a:lnTo>
                  <a:pt x="16208" y="33973"/>
                </a:lnTo>
                <a:close/>
              </a:path>
              <a:path extrusionOk="0" h="120000" w="120000">
                <a:moveTo>
                  <a:pt x="31747" y="34782"/>
                </a:moveTo>
                <a:lnTo>
                  <a:pt x="16112" y="34782"/>
                </a:lnTo>
                <a:lnTo>
                  <a:pt x="16112" y="35591"/>
                </a:lnTo>
                <a:lnTo>
                  <a:pt x="31702" y="35591"/>
                </a:lnTo>
                <a:lnTo>
                  <a:pt x="31747" y="34782"/>
                </a:lnTo>
                <a:close/>
              </a:path>
              <a:path extrusionOk="0" h="120000" w="120000">
                <a:moveTo>
                  <a:pt x="39780" y="34782"/>
                </a:moveTo>
                <a:lnTo>
                  <a:pt x="32601" y="34782"/>
                </a:lnTo>
                <a:lnTo>
                  <a:pt x="32601" y="35591"/>
                </a:lnTo>
                <a:lnTo>
                  <a:pt x="39825" y="35591"/>
                </a:lnTo>
                <a:lnTo>
                  <a:pt x="39780" y="34782"/>
                </a:lnTo>
                <a:close/>
              </a:path>
              <a:path extrusionOk="0" h="120000" w="120000">
                <a:moveTo>
                  <a:pt x="55842" y="34782"/>
                </a:moveTo>
                <a:lnTo>
                  <a:pt x="55606" y="34782"/>
                </a:lnTo>
                <a:lnTo>
                  <a:pt x="55702" y="35591"/>
                </a:lnTo>
                <a:lnTo>
                  <a:pt x="55842" y="34782"/>
                </a:lnTo>
                <a:close/>
              </a:path>
              <a:path extrusionOk="0" h="120000" w="120000">
                <a:moveTo>
                  <a:pt x="56697" y="33973"/>
                </a:moveTo>
                <a:lnTo>
                  <a:pt x="56601" y="33973"/>
                </a:lnTo>
                <a:lnTo>
                  <a:pt x="56601" y="34782"/>
                </a:lnTo>
                <a:lnTo>
                  <a:pt x="55842" y="34782"/>
                </a:lnTo>
                <a:lnTo>
                  <a:pt x="55791" y="35591"/>
                </a:lnTo>
                <a:lnTo>
                  <a:pt x="56697" y="35591"/>
                </a:lnTo>
                <a:lnTo>
                  <a:pt x="56652" y="34782"/>
                </a:lnTo>
                <a:lnTo>
                  <a:pt x="56697" y="33973"/>
                </a:lnTo>
                <a:close/>
              </a:path>
              <a:path extrusionOk="0" h="120000" w="120000">
                <a:moveTo>
                  <a:pt x="58074" y="34782"/>
                </a:moveTo>
                <a:lnTo>
                  <a:pt x="57315" y="34782"/>
                </a:lnTo>
                <a:lnTo>
                  <a:pt x="57315" y="35591"/>
                </a:lnTo>
                <a:lnTo>
                  <a:pt x="58220" y="35591"/>
                </a:lnTo>
                <a:lnTo>
                  <a:pt x="58074" y="34782"/>
                </a:lnTo>
                <a:close/>
              </a:path>
              <a:path extrusionOk="0" h="120000" w="120000">
                <a:moveTo>
                  <a:pt x="61734" y="34782"/>
                </a:moveTo>
                <a:lnTo>
                  <a:pt x="61307" y="34782"/>
                </a:lnTo>
                <a:lnTo>
                  <a:pt x="61357" y="35591"/>
                </a:lnTo>
                <a:lnTo>
                  <a:pt x="61734" y="35591"/>
                </a:lnTo>
                <a:lnTo>
                  <a:pt x="61734" y="34782"/>
                </a:lnTo>
                <a:close/>
              </a:path>
              <a:path extrusionOk="0" h="120000" w="120000">
                <a:moveTo>
                  <a:pt x="62830" y="34782"/>
                </a:moveTo>
                <a:lnTo>
                  <a:pt x="62780" y="34782"/>
                </a:lnTo>
                <a:lnTo>
                  <a:pt x="62780" y="35591"/>
                </a:lnTo>
                <a:lnTo>
                  <a:pt x="62875" y="35591"/>
                </a:lnTo>
                <a:lnTo>
                  <a:pt x="62830" y="34782"/>
                </a:lnTo>
                <a:close/>
              </a:path>
              <a:path extrusionOk="0" h="120000" w="120000">
                <a:moveTo>
                  <a:pt x="64444" y="34782"/>
                </a:moveTo>
                <a:lnTo>
                  <a:pt x="63971" y="34782"/>
                </a:lnTo>
                <a:lnTo>
                  <a:pt x="63971" y="35591"/>
                </a:lnTo>
                <a:lnTo>
                  <a:pt x="64489" y="35591"/>
                </a:lnTo>
                <a:lnTo>
                  <a:pt x="64444" y="34782"/>
                </a:lnTo>
                <a:close/>
              </a:path>
              <a:path extrusionOk="0" h="120000" w="120000">
                <a:moveTo>
                  <a:pt x="102465" y="34782"/>
                </a:moveTo>
                <a:lnTo>
                  <a:pt x="64921" y="34782"/>
                </a:lnTo>
                <a:lnTo>
                  <a:pt x="64871" y="35591"/>
                </a:lnTo>
                <a:lnTo>
                  <a:pt x="102605" y="35591"/>
                </a:lnTo>
                <a:lnTo>
                  <a:pt x="102465" y="34782"/>
                </a:lnTo>
                <a:close/>
              </a:path>
              <a:path extrusionOk="0" h="120000" w="120000">
                <a:moveTo>
                  <a:pt x="102892" y="34782"/>
                </a:moveTo>
                <a:lnTo>
                  <a:pt x="102751" y="34782"/>
                </a:lnTo>
                <a:lnTo>
                  <a:pt x="102605" y="35591"/>
                </a:lnTo>
                <a:lnTo>
                  <a:pt x="102937" y="35591"/>
                </a:lnTo>
                <a:lnTo>
                  <a:pt x="102892" y="34782"/>
                </a:lnTo>
                <a:close/>
              </a:path>
              <a:path extrusionOk="0" h="120000" w="120000">
                <a:moveTo>
                  <a:pt x="111021" y="33973"/>
                </a:moveTo>
                <a:lnTo>
                  <a:pt x="109026" y="33973"/>
                </a:lnTo>
                <a:lnTo>
                  <a:pt x="109026" y="34782"/>
                </a:lnTo>
                <a:lnTo>
                  <a:pt x="109070" y="35591"/>
                </a:lnTo>
                <a:lnTo>
                  <a:pt x="111021" y="35591"/>
                </a:lnTo>
                <a:lnTo>
                  <a:pt x="111066" y="34782"/>
                </a:lnTo>
                <a:lnTo>
                  <a:pt x="111021" y="34782"/>
                </a:lnTo>
                <a:lnTo>
                  <a:pt x="111021" y="33973"/>
                </a:lnTo>
                <a:close/>
              </a:path>
              <a:path extrusionOk="0" h="120000" w="120000">
                <a:moveTo>
                  <a:pt x="113017" y="34782"/>
                </a:moveTo>
                <a:lnTo>
                  <a:pt x="112921" y="34782"/>
                </a:lnTo>
                <a:lnTo>
                  <a:pt x="113062" y="35591"/>
                </a:lnTo>
                <a:lnTo>
                  <a:pt x="113017" y="34782"/>
                </a:lnTo>
                <a:close/>
              </a:path>
              <a:path extrusionOk="0" h="120000" w="120000">
                <a:moveTo>
                  <a:pt x="5942" y="33973"/>
                </a:moveTo>
                <a:lnTo>
                  <a:pt x="5700" y="33973"/>
                </a:lnTo>
                <a:lnTo>
                  <a:pt x="5655" y="34782"/>
                </a:lnTo>
                <a:lnTo>
                  <a:pt x="5891" y="34782"/>
                </a:lnTo>
                <a:lnTo>
                  <a:pt x="5942" y="33973"/>
                </a:lnTo>
                <a:close/>
              </a:path>
              <a:path extrusionOk="0" h="120000" w="120000">
                <a:moveTo>
                  <a:pt x="6178" y="33973"/>
                </a:moveTo>
                <a:lnTo>
                  <a:pt x="5987" y="33973"/>
                </a:lnTo>
                <a:lnTo>
                  <a:pt x="5987" y="34782"/>
                </a:lnTo>
                <a:lnTo>
                  <a:pt x="6133" y="34782"/>
                </a:lnTo>
                <a:lnTo>
                  <a:pt x="6178" y="33973"/>
                </a:lnTo>
                <a:close/>
              </a:path>
              <a:path extrusionOk="0" h="120000" w="120000">
                <a:moveTo>
                  <a:pt x="15162" y="33973"/>
                </a:moveTo>
                <a:lnTo>
                  <a:pt x="15016" y="33973"/>
                </a:lnTo>
                <a:lnTo>
                  <a:pt x="15016" y="34782"/>
                </a:lnTo>
                <a:lnTo>
                  <a:pt x="15111" y="34782"/>
                </a:lnTo>
                <a:lnTo>
                  <a:pt x="15162" y="33973"/>
                </a:lnTo>
                <a:close/>
              </a:path>
              <a:path extrusionOk="0" h="120000" w="120000">
                <a:moveTo>
                  <a:pt x="15443" y="33973"/>
                </a:moveTo>
                <a:lnTo>
                  <a:pt x="15207" y="33973"/>
                </a:lnTo>
                <a:lnTo>
                  <a:pt x="15257" y="34782"/>
                </a:lnTo>
                <a:lnTo>
                  <a:pt x="15494" y="34782"/>
                </a:lnTo>
                <a:lnTo>
                  <a:pt x="15443" y="33973"/>
                </a:lnTo>
                <a:close/>
              </a:path>
              <a:path extrusionOk="0" h="120000" w="120000">
                <a:moveTo>
                  <a:pt x="15921" y="33973"/>
                </a:moveTo>
                <a:lnTo>
                  <a:pt x="15634" y="33973"/>
                </a:lnTo>
                <a:lnTo>
                  <a:pt x="15634" y="34782"/>
                </a:lnTo>
                <a:lnTo>
                  <a:pt x="15870" y="34782"/>
                </a:lnTo>
                <a:lnTo>
                  <a:pt x="15921" y="33973"/>
                </a:lnTo>
                <a:close/>
              </a:path>
              <a:path extrusionOk="0" h="120000" w="120000">
                <a:moveTo>
                  <a:pt x="16303" y="33973"/>
                </a:moveTo>
                <a:lnTo>
                  <a:pt x="16208" y="33973"/>
                </a:lnTo>
                <a:lnTo>
                  <a:pt x="16208" y="34782"/>
                </a:lnTo>
                <a:lnTo>
                  <a:pt x="16303" y="34782"/>
                </a:lnTo>
                <a:lnTo>
                  <a:pt x="16303" y="33973"/>
                </a:lnTo>
                <a:close/>
              </a:path>
              <a:path extrusionOk="0" h="120000" w="120000">
                <a:moveTo>
                  <a:pt x="16348" y="33973"/>
                </a:moveTo>
                <a:lnTo>
                  <a:pt x="16303" y="33973"/>
                </a:lnTo>
                <a:lnTo>
                  <a:pt x="16303" y="34782"/>
                </a:lnTo>
                <a:lnTo>
                  <a:pt x="16348" y="33973"/>
                </a:lnTo>
                <a:close/>
              </a:path>
              <a:path extrusionOk="0" h="120000" w="120000">
                <a:moveTo>
                  <a:pt x="30701" y="33973"/>
                </a:moveTo>
                <a:lnTo>
                  <a:pt x="16348" y="33973"/>
                </a:lnTo>
                <a:lnTo>
                  <a:pt x="16348" y="34782"/>
                </a:lnTo>
                <a:lnTo>
                  <a:pt x="30701" y="34782"/>
                </a:lnTo>
                <a:lnTo>
                  <a:pt x="30701" y="33973"/>
                </a:lnTo>
                <a:close/>
              </a:path>
              <a:path extrusionOk="0" h="120000" w="120000">
                <a:moveTo>
                  <a:pt x="38920" y="33973"/>
                </a:moveTo>
                <a:lnTo>
                  <a:pt x="33315" y="33973"/>
                </a:lnTo>
                <a:lnTo>
                  <a:pt x="33219" y="34782"/>
                </a:lnTo>
                <a:lnTo>
                  <a:pt x="38875" y="34782"/>
                </a:lnTo>
                <a:lnTo>
                  <a:pt x="38920" y="33973"/>
                </a:lnTo>
                <a:close/>
              </a:path>
              <a:path extrusionOk="0" h="120000" w="120000">
                <a:moveTo>
                  <a:pt x="56792" y="33973"/>
                </a:moveTo>
                <a:lnTo>
                  <a:pt x="56747" y="33973"/>
                </a:lnTo>
                <a:lnTo>
                  <a:pt x="56747" y="34782"/>
                </a:lnTo>
                <a:lnTo>
                  <a:pt x="56792" y="34782"/>
                </a:lnTo>
                <a:lnTo>
                  <a:pt x="56792" y="33973"/>
                </a:lnTo>
                <a:close/>
              </a:path>
              <a:path extrusionOk="0" h="120000" w="120000">
                <a:moveTo>
                  <a:pt x="57933" y="33973"/>
                </a:moveTo>
                <a:lnTo>
                  <a:pt x="56933" y="33973"/>
                </a:lnTo>
                <a:lnTo>
                  <a:pt x="56933" y="34782"/>
                </a:lnTo>
                <a:lnTo>
                  <a:pt x="57978" y="34782"/>
                </a:lnTo>
                <a:lnTo>
                  <a:pt x="57933" y="33973"/>
                </a:lnTo>
                <a:close/>
              </a:path>
              <a:path extrusionOk="0" h="120000" w="120000">
                <a:moveTo>
                  <a:pt x="61593" y="33973"/>
                </a:moveTo>
                <a:lnTo>
                  <a:pt x="61166" y="33973"/>
                </a:lnTo>
                <a:lnTo>
                  <a:pt x="61262" y="34782"/>
                </a:lnTo>
                <a:lnTo>
                  <a:pt x="61593" y="34782"/>
                </a:lnTo>
                <a:lnTo>
                  <a:pt x="61593" y="33973"/>
                </a:lnTo>
                <a:close/>
              </a:path>
              <a:path extrusionOk="0" h="120000" w="120000">
                <a:moveTo>
                  <a:pt x="61925" y="33973"/>
                </a:moveTo>
                <a:lnTo>
                  <a:pt x="61689" y="33973"/>
                </a:lnTo>
                <a:lnTo>
                  <a:pt x="61689" y="34782"/>
                </a:lnTo>
                <a:lnTo>
                  <a:pt x="61970" y="34782"/>
                </a:lnTo>
                <a:lnTo>
                  <a:pt x="61925" y="33973"/>
                </a:lnTo>
                <a:close/>
              </a:path>
              <a:path extrusionOk="0" h="120000" w="120000">
                <a:moveTo>
                  <a:pt x="62448" y="33973"/>
                </a:moveTo>
                <a:lnTo>
                  <a:pt x="62116" y="33973"/>
                </a:lnTo>
                <a:lnTo>
                  <a:pt x="62066" y="34782"/>
                </a:lnTo>
                <a:lnTo>
                  <a:pt x="62448" y="34782"/>
                </a:lnTo>
                <a:lnTo>
                  <a:pt x="62448" y="33973"/>
                </a:lnTo>
                <a:close/>
              </a:path>
              <a:path extrusionOk="0" h="120000" w="120000">
                <a:moveTo>
                  <a:pt x="63111" y="33973"/>
                </a:moveTo>
                <a:lnTo>
                  <a:pt x="62684" y="33973"/>
                </a:lnTo>
                <a:lnTo>
                  <a:pt x="62639" y="34782"/>
                </a:lnTo>
                <a:lnTo>
                  <a:pt x="63066" y="34782"/>
                </a:lnTo>
                <a:lnTo>
                  <a:pt x="63111" y="33973"/>
                </a:lnTo>
                <a:close/>
              </a:path>
              <a:path extrusionOk="0" h="120000" w="120000">
                <a:moveTo>
                  <a:pt x="102751" y="33973"/>
                </a:moveTo>
                <a:lnTo>
                  <a:pt x="65349" y="33973"/>
                </a:lnTo>
                <a:lnTo>
                  <a:pt x="65349" y="34782"/>
                </a:lnTo>
                <a:lnTo>
                  <a:pt x="102701" y="34782"/>
                </a:lnTo>
                <a:lnTo>
                  <a:pt x="102751" y="33973"/>
                </a:lnTo>
                <a:close/>
              </a:path>
              <a:path extrusionOk="0" h="120000" w="120000">
                <a:moveTo>
                  <a:pt x="6988" y="33164"/>
                </a:moveTo>
                <a:lnTo>
                  <a:pt x="6369" y="33164"/>
                </a:lnTo>
                <a:lnTo>
                  <a:pt x="6369" y="33973"/>
                </a:lnTo>
                <a:lnTo>
                  <a:pt x="7032" y="33973"/>
                </a:lnTo>
                <a:lnTo>
                  <a:pt x="6988" y="33164"/>
                </a:lnTo>
                <a:close/>
              </a:path>
              <a:path extrusionOk="0" h="120000" w="120000">
                <a:moveTo>
                  <a:pt x="14735" y="33164"/>
                </a:moveTo>
                <a:lnTo>
                  <a:pt x="14639" y="33164"/>
                </a:lnTo>
                <a:lnTo>
                  <a:pt x="14639" y="33973"/>
                </a:lnTo>
                <a:lnTo>
                  <a:pt x="14735" y="33973"/>
                </a:lnTo>
                <a:lnTo>
                  <a:pt x="14735" y="33164"/>
                </a:lnTo>
                <a:close/>
              </a:path>
              <a:path extrusionOk="0" h="120000" w="120000">
                <a:moveTo>
                  <a:pt x="14971" y="33164"/>
                </a:moveTo>
                <a:lnTo>
                  <a:pt x="14875" y="33164"/>
                </a:lnTo>
                <a:lnTo>
                  <a:pt x="14830" y="33973"/>
                </a:lnTo>
                <a:lnTo>
                  <a:pt x="14971" y="33973"/>
                </a:lnTo>
                <a:lnTo>
                  <a:pt x="14971" y="33164"/>
                </a:lnTo>
                <a:close/>
              </a:path>
              <a:path extrusionOk="0" h="120000" w="120000">
                <a:moveTo>
                  <a:pt x="15162" y="33164"/>
                </a:moveTo>
                <a:lnTo>
                  <a:pt x="15066" y="33164"/>
                </a:lnTo>
                <a:lnTo>
                  <a:pt x="15066" y="33973"/>
                </a:lnTo>
                <a:lnTo>
                  <a:pt x="15207" y="33973"/>
                </a:lnTo>
                <a:lnTo>
                  <a:pt x="15162" y="33164"/>
                </a:lnTo>
                <a:close/>
              </a:path>
              <a:path extrusionOk="0" h="120000" w="120000">
                <a:moveTo>
                  <a:pt x="28418" y="32355"/>
                </a:moveTo>
                <a:lnTo>
                  <a:pt x="15111" y="32355"/>
                </a:lnTo>
                <a:lnTo>
                  <a:pt x="15257" y="33164"/>
                </a:lnTo>
                <a:lnTo>
                  <a:pt x="15302" y="33973"/>
                </a:lnTo>
                <a:lnTo>
                  <a:pt x="15353" y="33973"/>
                </a:lnTo>
                <a:lnTo>
                  <a:pt x="15353" y="33164"/>
                </a:lnTo>
                <a:lnTo>
                  <a:pt x="28373" y="33164"/>
                </a:lnTo>
                <a:lnTo>
                  <a:pt x="28418" y="32355"/>
                </a:lnTo>
                <a:close/>
              </a:path>
              <a:path extrusionOk="0" h="120000" w="120000">
                <a:moveTo>
                  <a:pt x="15494" y="33164"/>
                </a:moveTo>
                <a:lnTo>
                  <a:pt x="15398" y="33164"/>
                </a:lnTo>
                <a:lnTo>
                  <a:pt x="15398" y="33973"/>
                </a:lnTo>
                <a:lnTo>
                  <a:pt x="15539" y="33973"/>
                </a:lnTo>
                <a:lnTo>
                  <a:pt x="15494" y="33164"/>
                </a:lnTo>
                <a:close/>
              </a:path>
              <a:path extrusionOk="0" h="120000" w="120000">
                <a:moveTo>
                  <a:pt x="29891" y="33164"/>
                </a:moveTo>
                <a:lnTo>
                  <a:pt x="15589" y="33164"/>
                </a:lnTo>
                <a:lnTo>
                  <a:pt x="15589" y="33973"/>
                </a:lnTo>
                <a:lnTo>
                  <a:pt x="29987" y="33973"/>
                </a:lnTo>
                <a:lnTo>
                  <a:pt x="29891" y="33164"/>
                </a:lnTo>
                <a:close/>
              </a:path>
              <a:path extrusionOk="0" h="120000" w="120000">
                <a:moveTo>
                  <a:pt x="32556" y="33164"/>
                </a:moveTo>
                <a:lnTo>
                  <a:pt x="32460" y="33164"/>
                </a:lnTo>
                <a:lnTo>
                  <a:pt x="32460" y="33973"/>
                </a:lnTo>
                <a:lnTo>
                  <a:pt x="32556" y="33164"/>
                </a:lnTo>
                <a:close/>
              </a:path>
              <a:path extrusionOk="0" h="120000" w="120000">
                <a:moveTo>
                  <a:pt x="32652" y="33164"/>
                </a:moveTo>
                <a:lnTo>
                  <a:pt x="32601" y="33164"/>
                </a:lnTo>
                <a:lnTo>
                  <a:pt x="32601" y="33973"/>
                </a:lnTo>
                <a:lnTo>
                  <a:pt x="32652" y="33973"/>
                </a:lnTo>
                <a:lnTo>
                  <a:pt x="32652" y="33164"/>
                </a:lnTo>
                <a:close/>
              </a:path>
              <a:path extrusionOk="0" h="120000" w="120000">
                <a:moveTo>
                  <a:pt x="32837" y="33164"/>
                </a:moveTo>
                <a:lnTo>
                  <a:pt x="32697" y="33164"/>
                </a:lnTo>
                <a:lnTo>
                  <a:pt x="32652" y="33973"/>
                </a:lnTo>
                <a:lnTo>
                  <a:pt x="32792" y="33973"/>
                </a:lnTo>
                <a:lnTo>
                  <a:pt x="32837" y="33164"/>
                </a:lnTo>
                <a:close/>
              </a:path>
              <a:path extrusionOk="0" h="120000" w="120000">
                <a:moveTo>
                  <a:pt x="32888" y="33164"/>
                </a:moveTo>
                <a:lnTo>
                  <a:pt x="32837" y="33164"/>
                </a:lnTo>
                <a:lnTo>
                  <a:pt x="32837" y="33973"/>
                </a:lnTo>
                <a:lnTo>
                  <a:pt x="32888" y="33973"/>
                </a:lnTo>
                <a:lnTo>
                  <a:pt x="32888" y="33164"/>
                </a:lnTo>
                <a:close/>
              </a:path>
              <a:path extrusionOk="0" h="120000" w="120000">
                <a:moveTo>
                  <a:pt x="38448" y="32355"/>
                </a:moveTo>
                <a:lnTo>
                  <a:pt x="33602" y="32355"/>
                </a:lnTo>
                <a:lnTo>
                  <a:pt x="33602" y="33164"/>
                </a:lnTo>
                <a:lnTo>
                  <a:pt x="33551" y="33973"/>
                </a:lnTo>
                <a:lnTo>
                  <a:pt x="38397" y="33973"/>
                </a:lnTo>
                <a:lnTo>
                  <a:pt x="38493" y="33164"/>
                </a:lnTo>
                <a:lnTo>
                  <a:pt x="38543" y="33164"/>
                </a:lnTo>
                <a:lnTo>
                  <a:pt x="38448" y="32355"/>
                </a:lnTo>
                <a:close/>
              </a:path>
              <a:path extrusionOk="0" h="120000" w="120000">
                <a:moveTo>
                  <a:pt x="56601" y="33164"/>
                </a:moveTo>
                <a:lnTo>
                  <a:pt x="56410" y="33164"/>
                </a:lnTo>
                <a:lnTo>
                  <a:pt x="56410" y="33973"/>
                </a:lnTo>
                <a:lnTo>
                  <a:pt x="56460" y="33973"/>
                </a:lnTo>
                <a:lnTo>
                  <a:pt x="56601" y="33164"/>
                </a:lnTo>
                <a:close/>
              </a:path>
              <a:path extrusionOk="0" h="120000" w="120000">
                <a:moveTo>
                  <a:pt x="57602" y="33164"/>
                </a:moveTo>
                <a:lnTo>
                  <a:pt x="56697" y="33164"/>
                </a:lnTo>
                <a:lnTo>
                  <a:pt x="56652" y="33973"/>
                </a:lnTo>
                <a:lnTo>
                  <a:pt x="57602" y="33973"/>
                </a:lnTo>
                <a:lnTo>
                  <a:pt x="57602" y="33164"/>
                </a:lnTo>
                <a:close/>
              </a:path>
              <a:path extrusionOk="0" h="120000" w="120000">
                <a:moveTo>
                  <a:pt x="62021" y="33164"/>
                </a:moveTo>
                <a:lnTo>
                  <a:pt x="61115" y="33164"/>
                </a:lnTo>
                <a:lnTo>
                  <a:pt x="61115" y="33973"/>
                </a:lnTo>
                <a:lnTo>
                  <a:pt x="61970" y="33973"/>
                </a:lnTo>
                <a:lnTo>
                  <a:pt x="62021" y="33164"/>
                </a:lnTo>
                <a:close/>
              </a:path>
              <a:path extrusionOk="0" h="120000" w="120000">
                <a:moveTo>
                  <a:pt x="63730" y="33164"/>
                </a:moveTo>
                <a:lnTo>
                  <a:pt x="62588" y="33164"/>
                </a:lnTo>
                <a:lnTo>
                  <a:pt x="62639" y="33973"/>
                </a:lnTo>
                <a:lnTo>
                  <a:pt x="63634" y="33973"/>
                </a:lnTo>
                <a:lnTo>
                  <a:pt x="63730" y="33164"/>
                </a:lnTo>
                <a:close/>
              </a:path>
              <a:path extrusionOk="0" h="120000" w="120000">
                <a:moveTo>
                  <a:pt x="63921" y="33164"/>
                </a:moveTo>
                <a:lnTo>
                  <a:pt x="63780" y="33164"/>
                </a:lnTo>
                <a:lnTo>
                  <a:pt x="63780" y="33973"/>
                </a:lnTo>
                <a:lnTo>
                  <a:pt x="63825" y="33973"/>
                </a:lnTo>
                <a:lnTo>
                  <a:pt x="63921" y="33164"/>
                </a:lnTo>
                <a:close/>
              </a:path>
              <a:path extrusionOk="0" h="120000" w="120000">
                <a:moveTo>
                  <a:pt x="103319" y="33164"/>
                </a:moveTo>
                <a:lnTo>
                  <a:pt x="65298" y="33164"/>
                </a:lnTo>
                <a:lnTo>
                  <a:pt x="65298" y="33973"/>
                </a:lnTo>
                <a:lnTo>
                  <a:pt x="103179" y="33973"/>
                </a:lnTo>
                <a:lnTo>
                  <a:pt x="103319" y="33164"/>
                </a:lnTo>
                <a:close/>
              </a:path>
              <a:path extrusionOk="0" h="120000" w="120000">
                <a:moveTo>
                  <a:pt x="111257" y="33164"/>
                </a:moveTo>
                <a:lnTo>
                  <a:pt x="109166" y="33164"/>
                </a:lnTo>
                <a:lnTo>
                  <a:pt x="109070" y="33973"/>
                </a:lnTo>
                <a:lnTo>
                  <a:pt x="111257" y="33973"/>
                </a:lnTo>
                <a:lnTo>
                  <a:pt x="111257" y="33164"/>
                </a:lnTo>
                <a:close/>
              </a:path>
              <a:path extrusionOk="0" h="120000" w="120000">
                <a:moveTo>
                  <a:pt x="111544" y="33164"/>
                </a:moveTo>
                <a:lnTo>
                  <a:pt x="111353" y="33164"/>
                </a:lnTo>
                <a:lnTo>
                  <a:pt x="111302" y="33973"/>
                </a:lnTo>
                <a:lnTo>
                  <a:pt x="111544" y="33973"/>
                </a:lnTo>
                <a:lnTo>
                  <a:pt x="111544" y="33164"/>
                </a:lnTo>
                <a:close/>
              </a:path>
              <a:path extrusionOk="0" h="120000" w="120000">
                <a:moveTo>
                  <a:pt x="7651" y="32355"/>
                </a:moveTo>
                <a:lnTo>
                  <a:pt x="6988" y="32355"/>
                </a:lnTo>
                <a:lnTo>
                  <a:pt x="6937" y="33164"/>
                </a:lnTo>
                <a:lnTo>
                  <a:pt x="7606" y="33164"/>
                </a:lnTo>
                <a:lnTo>
                  <a:pt x="7651" y="32355"/>
                </a:lnTo>
                <a:close/>
              </a:path>
              <a:path extrusionOk="0" h="120000" w="120000">
                <a:moveTo>
                  <a:pt x="8314" y="32355"/>
                </a:moveTo>
                <a:lnTo>
                  <a:pt x="8219" y="32355"/>
                </a:lnTo>
                <a:lnTo>
                  <a:pt x="8269" y="33164"/>
                </a:lnTo>
                <a:lnTo>
                  <a:pt x="8314" y="33164"/>
                </a:lnTo>
                <a:lnTo>
                  <a:pt x="8314" y="32355"/>
                </a:lnTo>
                <a:close/>
              </a:path>
              <a:path extrusionOk="0" h="120000" w="120000">
                <a:moveTo>
                  <a:pt x="8601" y="32355"/>
                </a:moveTo>
                <a:lnTo>
                  <a:pt x="8410" y="32355"/>
                </a:lnTo>
                <a:lnTo>
                  <a:pt x="8410" y="33164"/>
                </a:lnTo>
                <a:lnTo>
                  <a:pt x="8601" y="33164"/>
                </a:lnTo>
                <a:lnTo>
                  <a:pt x="8601" y="32355"/>
                </a:lnTo>
                <a:close/>
              </a:path>
              <a:path extrusionOk="0" h="120000" w="120000">
                <a:moveTo>
                  <a:pt x="8792" y="32355"/>
                </a:moveTo>
                <a:lnTo>
                  <a:pt x="8652" y="32355"/>
                </a:lnTo>
                <a:lnTo>
                  <a:pt x="8652" y="33164"/>
                </a:lnTo>
                <a:lnTo>
                  <a:pt x="8792" y="33164"/>
                </a:lnTo>
                <a:lnTo>
                  <a:pt x="8792" y="32355"/>
                </a:lnTo>
                <a:close/>
              </a:path>
              <a:path extrusionOk="0" h="120000" w="120000">
                <a:moveTo>
                  <a:pt x="14448" y="32355"/>
                </a:moveTo>
                <a:lnTo>
                  <a:pt x="14352" y="32355"/>
                </a:lnTo>
                <a:lnTo>
                  <a:pt x="14352" y="33164"/>
                </a:lnTo>
                <a:lnTo>
                  <a:pt x="14397" y="33164"/>
                </a:lnTo>
                <a:lnTo>
                  <a:pt x="14448" y="32355"/>
                </a:lnTo>
                <a:close/>
              </a:path>
              <a:path extrusionOk="0" h="120000" w="120000">
                <a:moveTo>
                  <a:pt x="14639" y="32355"/>
                </a:moveTo>
                <a:lnTo>
                  <a:pt x="14493" y="32355"/>
                </a:lnTo>
                <a:lnTo>
                  <a:pt x="14493" y="33164"/>
                </a:lnTo>
                <a:lnTo>
                  <a:pt x="14684" y="33164"/>
                </a:lnTo>
                <a:lnTo>
                  <a:pt x="14639" y="32355"/>
                </a:lnTo>
                <a:close/>
              </a:path>
              <a:path extrusionOk="0" h="120000" w="120000">
                <a:moveTo>
                  <a:pt x="14830" y="31546"/>
                </a:moveTo>
                <a:lnTo>
                  <a:pt x="14684" y="31546"/>
                </a:lnTo>
                <a:lnTo>
                  <a:pt x="14684" y="32355"/>
                </a:lnTo>
                <a:lnTo>
                  <a:pt x="14735" y="32355"/>
                </a:lnTo>
                <a:lnTo>
                  <a:pt x="14735" y="33164"/>
                </a:lnTo>
                <a:lnTo>
                  <a:pt x="14780" y="33164"/>
                </a:lnTo>
                <a:lnTo>
                  <a:pt x="14830" y="32355"/>
                </a:lnTo>
                <a:lnTo>
                  <a:pt x="14830" y="31546"/>
                </a:lnTo>
                <a:close/>
              </a:path>
              <a:path extrusionOk="0" h="120000" w="120000">
                <a:moveTo>
                  <a:pt x="29087" y="32355"/>
                </a:moveTo>
                <a:lnTo>
                  <a:pt x="28846" y="32355"/>
                </a:lnTo>
                <a:lnTo>
                  <a:pt x="28565" y="33164"/>
                </a:lnTo>
                <a:lnTo>
                  <a:pt x="29273" y="33164"/>
                </a:lnTo>
                <a:lnTo>
                  <a:pt x="29087" y="32355"/>
                </a:lnTo>
                <a:close/>
              </a:path>
              <a:path extrusionOk="0" h="120000" w="120000">
                <a:moveTo>
                  <a:pt x="56078" y="32355"/>
                </a:moveTo>
                <a:lnTo>
                  <a:pt x="56078" y="33164"/>
                </a:lnTo>
                <a:lnTo>
                  <a:pt x="56129" y="33164"/>
                </a:lnTo>
                <a:lnTo>
                  <a:pt x="56078" y="32355"/>
                </a:lnTo>
                <a:close/>
              </a:path>
              <a:path extrusionOk="0" h="120000" w="120000">
                <a:moveTo>
                  <a:pt x="56556" y="32355"/>
                </a:moveTo>
                <a:lnTo>
                  <a:pt x="56505" y="32355"/>
                </a:lnTo>
                <a:lnTo>
                  <a:pt x="56505" y="33164"/>
                </a:lnTo>
                <a:lnTo>
                  <a:pt x="56556" y="33164"/>
                </a:lnTo>
                <a:lnTo>
                  <a:pt x="56556" y="32355"/>
                </a:lnTo>
                <a:close/>
              </a:path>
              <a:path extrusionOk="0" h="120000" w="120000">
                <a:moveTo>
                  <a:pt x="57793" y="32355"/>
                </a:moveTo>
                <a:lnTo>
                  <a:pt x="56652" y="32355"/>
                </a:lnTo>
                <a:lnTo>
                  <a:pt x="56652" y="33164"/>
                </a:lnTo>
                <a:lnTo>
                  <a:pt x="57793" y="33164"/>
                </a:lnTo>
                <a:lnTo>
                  <a:pt x="57793" y="32355"/>
                </a:lnTo>
                <a:close/>
              </a:path>
              <a:path extrusionOk="0" h="120000" w="120000">
                <a:moveTo>
                  <a:pt x="61829" y="32355"/>
                </a:moveTo>
                <a:lnTo>
                  <a:pt x="61357" y="32355"/>
                </a:lnTo>
                <a:lnTo>
                  <a:pt x="61307" y="33164"/>
                </a:lnTo>
                <a:lnTo>
                  <a:pt x="61829" y="33164"/>
                </a:lnTo>
                <a:lnTo>
                  <a:pt x="61829" y="32355"/>
                </a:lnTo>
                <a:close/>
              </a:path>
              <a:path extrusionOk="0" h="120000" w="120000">
                <a:moveTo>
                  <a:pt x="63825" y="32355"/>
                </a:moveTo>
                <a:lnTo>
                  <a:pt x="62403" y="32355"/>
                </a:lnTo>
                <a:lnTo>
                  <a:pt x="62493" y="33164"/>
                </a:lnTo>
                <a:lnTo>
                  <a:pt x="63825" y="33164"/>
                </a:lnTo>
                <a:lnTo>
                  <a:pt x="63825" y="32355"/>
                </a:lnTo>
                <a:close/>
              </a:path>
              <a:path extrusionOk="0" h="120000" w="120000">
                <a:moveTo>
                  <a:pt x="64016" y="32355"/>
                </a:moveTo>
                <a:lnTo>
                  <a:pt x="63971" y="32355"/>
                </a:lnTo>
                <a:lnTo>
                  <a:pt x="63921" y="33164"/>
                </a:lnTo>
                <a:lnTo>
                  <a:pt x="63971" y="33164"/>
                </a:lnTo>
                <a:lnTo>
                  <a:pt x="64016" y="32355"/>
                </a:lnTo>
                <a:close/>
              </a:path>
              <a:path extrusionOk="0" h="120000" w="120000">
                <a:moveTo>
                  <a:pt x="64444" y="32355"/>
                </a:moveTo>
                <a:lnTo>
                  <a:pt x="64399" y="32355"/>
                </a:lnTo>
                <a:lnTo>
                  <a:pt x="64399" y="33164"/>
                </a:lnTo>
                <a:lnTo>
                  <a:pt x="64444" y="33164"/>
                </a:lnTo>
                <a:lnTo>
                  <a:pt x="64444" y="32355"/>
                </a:lnTo>
                <a:close/>
              </a:path>
              <a:path extrusionOk="0" h="120000" w="120000">
                <a:moveTo>
                  <a:pt x="65967" y="32355"/>
                </a:moveTo>
                <a:lnTo>
                  <a:pt x="65394" y="32355"/>
                </a:lnTo>
                <a:lnTo>
                  <a:pt x="65394" y="33164"/>
                </a:lnTo>
                <a:lnTo>
                  <a:pt x="66012" y="33164"/>
                </a:lnTo>
                <a:lnTo>
                  <a:pt x="65967" y="32355"/>
                </a:lnTo>
                <a:close/>
              </a:path>
              <a:path extrusionOk="0" h="120000" w="120000">
                <a:moveTo>
                  <a:pt x="104174" y="31546"/>
                </a:moveTo>
                <a:lnTo>
                  <a:pt x="66394" y="31546"/>
                </a:lnTo>
                <a:lnTo>
                  <a:pt x="66344" y="32355"/>
                </a:lnTo>
                <a:lnTo>
                  <a:pt x="66299" y="33164"/>
                </a:lnTo>
                <a:lnTo>
                  <a:pt x="103606" y="33164"/>
                </a:lnTo>
                <a:lnTo>
                  <a:pt x="103702" y="32355"/>
                </a:lnTo>
                <a:lnTo>
                  <a:pt x="104129" y="32355"/>
                </a:lnTo>
                <a:lnTo>
                  <a:pt x="104174" y="31546"/>
                </a:lnTo>
                <a:close/>
              </a:path>
              <a:path extrusionOk="0" h="120000" w="120000">
                <a:moveTo>
                  <a:pt x="111353" y="32355"/>
                </a:moveTo>
                <a:lnTo>
                  <a:pt x="109402" y="32355"/>
                </a:lnTo>
                <a:lnTo>
                  <a:pt x="109307" y="33164"/>
                </a:lnTo>
                <a:lnTo>
                  <a:pt x="111353" y="33164"/>
                </a:lnTo>
                <a:lnTo>
                  <a:pt x="111353" y="32355"/>
                </a:lnTo>
                <a:close/>
              </a:path>
              <a:path extrusionOk="0" h="120000" w="120000">
                <a:moveTo>
                  <a:pt x="8078" y="31546"/>
                </a:moveTo>
                <a:lnTo>
                  <a:pt x="7269" y="31546"/>
                </a:lnTo>
                <a:lnTo>
                  <a:pt x="7269" y="32355"/>
                </a:lnTo>
                <a:lnTo>
                  <a:pt x="8078" y="32355"/>
                </a:lnTo>
                <a:lnTo>
                  <a:pt x="8078" y="31546"/>
                </a:lnTo>
                <a:close/>
              </a:path>
              <a:path extrusionOk="0" h="120000" w="120000">
                <a:moveTo>
                  <a:pt x="8601" y="31546"/>
                </a:moveTo>
                <a:lnTo>
                  <a:pt x="8601" y="32355"/>
                </a:lnTo>
                <a:lnTo>
                  <a:pt x="8652" y="32355"/>
                </a:lnTo>
                <a:lnTo>
                  <a:pt x="8601" y="31546"/>
                </a:lnTo>
                <a:close/>
              </a:path>
              <a:path extrusionOk="0" h="120000" w="120000">
                <a:moveTo>
                  <a:pt x="8697" y="31546"/>
                </a:moveTo>
                <a:lnTo>
                  <a:pt x="8697" y="32355"/>
                </a:lnTo>
                <a:lnTo>
                  <a:pt x="8742" y="32355"/>
                </a:lnTo>
                <a:lnTo>
                  <a:pt x="8697" y="31546"/>
                </a:lnTo>
                <a:close/>
              </a:path>
              <a:path extrusionOk="0" h="120000" w="120000">
                <a:moveTo>
                  <a:pt x="14639" y="31546"/>
                </a:moveTo>
                <a:lnTo>
                  <a:pt x="14066" y="31546"/>
                </a:lnTo>
                <a:lnTo>
                  <a:pt x="14116" y="32355"/>
                </a:lnTo>
                <a:lnTo>
                  <a:pt x="14588" y="32355"/>
                </a:lnTo>
                <a:lnTo>
                  <a:pt x="14639" y="31546"/>
                </a:lnTo>
                <a:close/>
              </a:path>
              <a:path extrusionOk="0" h="120000" w="120000">
                <a:moveTo>
                  <a:pt x="14920" y="31546"/>
                </a:moveTo>
                <a:lnTo>
                  <a:pt x="14875" y="31546"/>
                </a:lnTo>
                <a:lnTo>
                  <a:pt x="14875" y="32355"/>
                </a:lnTo>
                <a:lnTo>
                  <a:pt x="14920" y="32355"/>
                </a:lnTo>
                <a:lnTo>
                  <a:pt x="14920" y="31546"/>
                </a:lnTo>
                <a:close/>
              </a:path>
              <a:path extrusionOk="0" h="120000" w="120000">
                <a:moveTo>
                  <a:pt x="28278" y="31546"/>
                </a:moveTo>
                <a:lnTo>
                  <a:pt x="14971" y="31546"/>
                </a:lnTo>
                <a:lnTo>
                  <a:pt x="14971" y="32355"/>
                </a:lnTo>
                <a:lnTo>
                  <a:pt x="28323" y="32355"/>
                </a:lnTo>
                <a:lnTo>
                  <a:pt x="28278" y="31546"/>
                </a:lnTo>
                <a:close/>
              </a:path>
              <a:path extrusionOk="0" h="120000" w="120000">
                <a:moveTo>
                  <a:pt x="36070" y="31546"/>
                </a:moveTo>
                <a:lnTo>
                  <a:pt x="33411" y="31546"/>
                </a:lnTo>
                <a:lnTo>
                  <a:pt x="33456" y="32355"/>
                </a:lnTo>
                <a:lnTo>
                  <a:pt x="36025" y="32355"/>
                </a:lnTo>
                <a:lnTo>
                  <a:pt x="36070" y="31546"/>
                </a:lnTo>
                <a:close/>
              </a:path>
              <a:path extrusionOk="0" h="120000" w="120000">
                <a:moveTo>
                  <a:pt x="38257" y="31546"/>
                </a:moveTo>
                <a:lnTo>
                  <a:pt x="36120" y="31546"/>
                </a:lnTo>
                <a:lnTo>
                  <a:pt x="36025" y="32355"/>
                </a:lnTo>
                <a:lnTo>
                  <a:pt x="38352" y="32355"/>
                </a:lnTo>
                <a:lnTo>
                  <a:pt x="38257" y="31546"/>
                </a:lnTo>
                <a:close/>
              </a:path>
              <a:path extrusionOk="0" h="120000" w="120000">
                <a:moveTo>
                  <a:pt x="56365" y="31546"/>
                </a:moveTo>
                <a:lnTo>
                  <a:pt x="56174" y="31546"/>
                </a:lnTo>
                <a:lnTo>
                  <a:pt x="56224" y="32355"/>
                </a:lnTo>
                <a:lnTo>
                  <a:pt x="56314" y="32355"/>
                </a:lnTo>
                <a:lnTo>
                  <a:pt x="56365" y="31546"/>
                </a:lnTo>
                <a:close/>
              </a:path>
              <a:path extrusionOk="0" h="120000" w="120000">
                <a:moveTo>
                  <a:pt x="57174" y="31546"/>
                </a:moveTo>
                <a:lnTo>
                  <a:pt x="56697" y="31546"/>
                </a:lnTo>
                <a:lnTo>
                  <a:pt x="56792" y="32355"/>
                </a:lnTo>
                <a:lnTo>
                  <a:pt x="57174" y="32355"/>
                </a:lnTo>
                <a:lnTo>
                  <a:pt x="57174" y="31546"/>
                </a:lnTo>
                <a:close/>
              </a:path>
              <a:path extrusionOk="0" h="120000" w="120000">
                <a:moveTo>
                  <a:pt x="63876" y="31546"/>
                </a:moveTo>
                <a:lnTo>
                  <a:pt x="62257" y="31546"/>
                </a:lnTo>
                <a:lnTo>
                  <a:pt x="62257" y="32355"/>
                </a:lnTo>
                <a:lnTo>
                  <a:pt x="63876" y="32355"/>
                </a:lnTo>
                <a:lnTo>
                  <a:pt x="63876" y="31546"/>
                </a:lnTo>
                <a:close/>
              </a:path>
              <a:path extrusionOk="0" h="120000" w="120000">
                <a:moveTo>
                  <a:pt x="64730" y="31546"/>
                </a:moveTo>
                <a:lnTo>
                  <a:pt x="64680" y="31546"/>
                </a:lnTo>
                <a:lnTo>
                  <a:pt x="64635" y="32355"/>
                </a:lnTo>
                <a:lnTo>
                  <a:pt x="64680" y="32355"/>
                </a:lnTo>
                <a:lnTo>
                  <a:pt x="64730" y="31546"/>
                </a:lnTo>
                <a:close/>
              </a:path>
              <a:path extrusionOk="0" h="120000" w="120000">
                <a:moveTo>
                  <a:pt x="65680" y="31546"/>
                </a:moveTo>
                <a:lnTo>
                  <a:pt x="65585" y="31546"/>
                </a:lnTo>
                <a:lnTo>
                  <a:pt x="65630" y="32355"/>
                </a:lnTo>
                <a:lnTo>
                  <a:pt x="65680" y="31546"/>
                </a:lnTo>
                <a:close/>
              </a:path>
              <a:path extrusionOk="0" h="120000" w="120000">
                <a:moveTo>
                  <a:pt x="111111" y="31546"/>
                </a:moveTo>
                <a:lnTo>
                  <a:pt x="109689" y="31546"/>
                </a:lnTo>
                <a:lnTo>
                  <a:pt x="109638" y="32355"/>
                </a:lnTo>
                <a:lnTo>
                  <a:pt x="111111" y="32355"/>
                </a:lnTo>
                <a:lnTo>
                  <a:pt x="111111" y="31546"/>
                </a:lnTo>
                <a:close/>
              </a:path>
              <a:path extrusionOk="0" h="120000" w="120000">
                <a:moveTo>
                  <a:pt x="8601" y="29929"/>
                </a:moveTo>
                <a:lnTo>
                  <a:pt x="5846" y="29929"/>
                </a:lnTo>
                <a:lnTo>
                  <a:pt x="5891" y="30738"/>
                </a:lnTo>
                <a:lnTo>
                  <a:pt x="5891" y="31546"/>
                </a:lnTo>
                <a:lnTo>
                  <a:pt x="6082" y="31546"/>
                </a:lnTo>
                <a:lnTo>
                  <a:pt x="6178" y="30738"/>
                </a:lnTo>
                <a:lnTo>
                  <a:pt x="8556" y="30738"/>
                </a:lnTo>
                <a:lnTo>
                  <a:pt x="8601" y="29929"/>
                </a:lnTo>
                <a:close/>
              </a:path>
              <a:path extrusionOk="0" h="120000" w="120000">
                <a:moveTo>
                  <a:pt x="6560" y="30738"/>
                </a:moveTo>
                <a:lnTo>
                  <a:pt x="6414" y="30738"/>
                </a:lnTo>
                <a:lnTo>
                  <a:pt x="6510" y="31546"/>
                </a:lnTo>
                <a:lnTo>
                  <a:pt x="6560" y="30738"/>
                </a:lnTo>
                <a:close/>
              </a:path>
              <a:path extrusionOk="0" h="120000" w="120000">
                <a:moveTo>
                  <a:pt x="6892" y="30738"/>
                </a:moveTo>
                <a:lnTo>
                  <a:pt x="6560" y="30738"/>
                </a:lnTo>
                <a:lnTo>
                  <a:pt x="6650" y="31546"/>
                </a:lnTo>
                <a:lnTo>
                  <a:pt x="6841" y="31546"/>
                </a:lnTo>
                <a:lnTo>
                  <a:pt x="6892" y="30738"/>
                </a:lnTo>
                <a:close/>
              </a:path>
              <a:path extrusionOk="0" h="120000" w="120000">
                <a:moveTo>
                  <a:pt x="7415" y="30738"/>
                </a:moveTo>
                <a:lnTo>
                  <a:pt x="6988" y="30738"/>
                </a:lnTo>
                <a:lnTo>
                  <a:pt x="6937" y="31546"/>
                </a:lnTo>
                <a:lnTo>
                  <a:pt x="7224" y="31546"/>
                </a:lnTo>
                <a:lnTo>
                  <a:pt x="7415" y="30738"/>
                </a:lnTo>
                <a:close/>
              </a:path>
              <a:path extrusionOk="0" h="120000" w="120000">
                <a:moveTo>
                  <a:pt x="8652" y="30738"/>
                </a:moveTo>
                <a:lnTo>
                  <a:pt x="7460" y="30738"/>
                </a:lnTo>
                <a:lnTo>
                  <a:pt x="7415" y="31546"/>
                </a:lnTo>
                <a:lnTo>
                  <a:pt x="8652" y="31546"/>
                </a:lnTo>
                <a:lnTo>
                  <a:pt x="8652" y="30738"/>
                </a:lnTo>
                <a:close/>
              </a:path>
              <a:path extrusionOk="0" h="120000" w="120000">
                <a:moveTo>
                  <a:pt x="13970" y="30738"/>
                </a:moveTo>
                <a:lnTo>
                  <a:pt x="13638" y="30738"/>
                </a:lnTo>
                <a:lnTo>
                  <a:pt x="13638" y="31546"/>
                </a:lnTo>
                <a:lnTo>
                  <a:pt x="14021" y="31546"/>
                </a:lnTo>
                <a:lnTo>
                  <a:pt x="13970" y="30738"/>
                </a:lnTo>
                <a:close/>
              </a:path>
              <a:path extrusionOk="0" h="120000" w="120000">
                <a:moveTo>
                  <a:pt x="14257" y="30738"/>
                </a:moveTo>
                <a:lnTo>
                  <a:pt x="14116" y="30738"/>
                </a:lnTo>
                <a:lnTo>
                  <a:pt x="14116" y="31546"/>
                </a:lnTo>
                <a:lnTo>
                  <a:pt x="14212" y="31546"/>
                </a:lnTo>
                <a:lnTo>
                  <a:pt x="14257" y="30738"/>
                </a:lnTo>
                <a:close/>
              </a:path>
              <a:path extrusionOk="0" h="120000" w="120000">
                <a:moveTo>
                  <a:pt x="14493" y="30738"/>
                </a:moveTo>
                <a:lnTo>
                  <a:pt x="14352" y="30738"/>
                </a:lnTo>
                <a:lnTo>
                  <a:pt x="14257" y="31546"/>
                </a:lnTo>
                <a:lnTo>
                  <a:pt x="14493" y="31546"/>
                </a:lnTo>
                <a:lnTo>
                  <a:pt x="14493" y="30738"/>
                </a:lnTo>
                <a:close/>
              </a:path>
              <a:path extrusionOk="0" h="120000" w="120000">
                <a:moveTo>
                  <a:pt x="27755" y="30738"/>
                </a:moveTo>
                <a:lnTo>
                  <a:pt x="14543" y="30738"/>
                </a:lnTo>
                <a:lnTo>
                  <a:pt x="14543" y="31546"/>
                </a:lnTo>
                <a:lnTo>
                  <a:pt x="27755" y="31546"/>
                </a:lnTo>
                <a:lnTo>
                  <a:pt x="27755" y="30738"/>
                </a:lnTo>
                <a:close/>
              </a:path>
              <a:path extrusionOk="0" h="120000" w="120000">
                <a:moveTo>
                  <a:pt x="35789" y="30738"/>
                </a:moveTo>
                <a:lnTo>
                  <a:pt x="32983" y="30738"/>
                </a:lnTo>
                <a:lnTo>
                  <a:pt x="32983" y="31546"/>
                </a:lnTo>
                <a:lnTo>
                  <a:pt x="35738" y="31546"/>
                </a:lnTo>
                <a:lnTo>
                  <a:pt x="35789" y="30738"/>
                </a:lnTo>
                <a:close/>
              </a:path>
              <a:path extrusionOk="0" h="120000" w="120000">
                <a:moveTo>
                  <a:pt x="35879" y="30738"/>
                </a:moveTo>
                <a:lnTo>
                  <a:pt x="35789" y="30738"/>
                </a:lnTo>
                <a:lnTo>
                  <a:pt x="35834" y="31546"/>
                </a:lnTo>
                <a:lnTo>
                  <a:pt x="35879" y="30738"/>
                </a:lnTo>
                <a:close/>
              </a:path>
              <a:path extrusionOk="0" h="120000" w="120000">
                <a:moveTo>
                  <a:pt x="36165" y="30738"/>
                </a:moveTo>
                <a:lnTo>
                  <a:pt x="35974" y="30738"/>
                </a:lnTo>
                <a:lnTo>
                  <a:pt x="35929" y="31546"/>
                </a:lnTo>
                <a:lnTo>
                  <a:pt x="36216" y="31546"/>
                </a:lnTo>
                <a:lnTo>
                  <a:pt x="36165" y="30738"/>
                </a:lnTo>
                <a:close/>
              </a:path>
              <a:path extrusionOk="0" h="120000" w="120000">
                <a:moveTo>
                  <a:pt x="37874" y="30738"/>
                </a:moveTo>
                <a:lnTo>
                  <a:pt x="37020" y="30738"/>
                </a:lnTo>
                <a:lnTo>
                  <a:pt x="37070" y="31546"/>
                </a:lnTo>
                <a:lnTo>
                  <a:pt x="37925" y="31546"/>
                </a:lnTo>
                <a:lnTo>
                  <a:pt x="37874" y="30738"/>
                </a:lnTo>
                <a:close/>
              </a:path>
              <a:path extrusionOk="0" h="120000" w="120000">
                <a:moveTo>
                  <a:pt x="37970" y="30738"/>
                </a:moveTo>
                <a:lnTo>
                  <a:pt x="37925" y="31546"/>
                </a:lnTo>
                <a:lnTo>
                  <a:pt x="37970" y="31546"/>
                </a:lnTo>
                <a:lnTo>
                  <a:pt x="37970" y="30738"/>
                </a:lnTo>
                <a:close/>
              </a:path>
              <a:path extrusionOk="0" h="120000" w="120000">
                <a:moveTo>
                  <a:pt x="57411" y="30738"/>
                </a:moveTo>
                <a:lnTo>
                  <a:pt x="57360" y="30738"/>
                </a:lnTo>
                <a:lnTo>
                  <a:pt x="57360" y="31546"/>
                </a:lnTo>
                <a:lnTo>
                  <a:pt x="57411" y="31546"/>
                </a:lnTo>
                <a:lnTo>
                  <a:pt x="57411" y="30738"/>
                </a:lnTo>
                <a:close/>
              </a:path>
              <a:path extrusionOk="0" h="120000" w="120000">
                <a:moveTo>
                  <a:pt x="61543" y="30738"/>
                </a:moveTo>
                <a:lnTo>
                  <a:pt x="60261" y="30738"/>
                </a:lnTo>
                <a:lnTo>
                  <a:pt x="60261" y="31546"/>
                </a:lnTo>
                <a:lnTo>
                  <a:pt x="61498" y="31546"/>
                </a:lnTo>
                <a:lnTo>
                  <a:pt x="61543" y="30738"/>
                </a:lnTo>
                <a:close/>
              </a:path>
              <a:path extrusionOk="0" h="120000" w="120000">
                <a:moveTo>
                  <a:pt x="64208" y="30738"/>
                </a:moveTo>
                <a:lnTo>
                  <a:pt x="62116" y="30738"/>
                </a:lnTo>
                <a:lnTo>
                  <a:pt x="62116" y="31546"/>
                </a:lnTo>
                <a:lnTo>
                  <a:pt x="64112" y="31546"/>
                </a:lnTo>
                <a:lnTo>
                  <a:pt x="64208" y="30738"/>
                </a:lnTo>
                <a:close/>
              </a:path>
              <a:path extrusionOk="0" h="120000" w="120000">
                <a:moveTo>
                  <a:pt x="65917" y="30738"/>
                </a:moveTo>
                <a:lnTo>
                  <a:pt x="65725" y="30738"/>
                </a:lnTo>
                <a:lnTo>
                  <a:pt x="65776" y="31546"/>
                </a:lnTo>
                <a:lnTo>
                  <a:pt x="65917" y="31546"/>
                </a:lnTo>
                <a:lnTo>
                  <a:pt x="65917" y="30738"/>
                </a:lnTo>
                <a:close/>
              </a:path>
              <a:path extrusionOk="0" h="120000" w="120000">
                <a:moveTo>
                  <a:pt x="104601" y="30738"/>
                </a:moveTo>
                <a:lnTo>
                  <a:pt x="66057" y="30738"/>
                </a:lnTo>
                <a:lnTo>
                  <a:pt x="66108" y="31546"/>
                </a:lnTo>
                <a:lnTo>
                  <a:pt x="104505" y="31546"/>
                </a:lnTo>
                <a:lnTo>
                  <a:pt x="104601" y="30738"/>
                </a:lnTo>
                <a:close/>
              </a:path>
              <a:path extrusionOk="0" h="120000" w="120000">
                <a:moveTo>
                  <a:pt x="111353" y="30738"/>
                </a:moveTo>
                <a:lnTo>
                  <a:pt x="110403" y="30738"/>
                </a:lnTo>
                <a:lnTo>
                  <a:pt x="110307" y="31546"/>
                </a:lnTo>
                <a:lnTo>
                  <a:pt x="111302" y="31546"/>
                </a:lnTo>
                <a:lnTo>
                  <a:pt x="111353" y="30738"/>
                </a:lnTo>
                <a:close/>
              </a:path>
              <a:path extrusionOk="0" h="120000" w="120000">
                <a:moveTo>
                  <a:pt x="111971" y="30738"/>
                </a:moveTo>
                <a:lnTo>
                  <a:pt x="111685" y="30738"/>
                </a:lnTo>
                <a:lnTo>
                  <a:pt x="111634" y="31546"/>
                </a:lnTo>
                <a:lnTo>
                  <a:pt x="111825" y="31546"/>
                </a:lnTo>
                <a:lnTo>
                  <a:pt x="111971" y="30738"/>
                </a:lnTo>
                <a:close/>
              </a:path>
              <a:path extrusionOk="0" h="120000" w="120000">
                <a:moveTo>
                  <a:pt x="8652" y="29929"/>
                </a:moveTo>
                <a:lnTo>
                  <a:pt x="8601" y="29929"/>
                </a:lnTo>
                <a:lnTo>
                  <a:pt x="8652" y="30738"/>
                </a:lnTo>
                <a:lnTo>
                  <a:pt x="8652" y="29929"/>
                </a:lnTo>
                <a:close/>
              </a:path>
              <a:path extrusionOk="0" h="120000" w="120000">
                <a:moveTo>
                  <a:pt x="9264" y="29929"/>
                </a:moveTo>
                <a:lnTo>
                  <a:pt x="9174" y="29929"/>
                </a:lnTo>
                <a:lnTo>
                  <a:pt x="9219" y="30738"/>
                </a:lnTo>
                <a:lnTo>
                  <a:pt x="9264" y="30738"/>
                </a:lnTo>
                <a:lnTo>
                  <a:pt x="9264" y="29929"/>
                </a:lnTo>
                <a:close/>
              </a:path>
              <a:path extrusionOk="0" h="120000" w="120000">
                <a:moveTo>
                  <a:pt x="9742" y="29929"/>
                </a:moveTo>
                <a:lnTo>
                  <a:pt x="9360" y="29929"/>
                </a:lnTo>
                <a:lnTo>
                  <a:pt x="9315" y="30738"/>
                </a:lnTo>
                <a:lnTo>
                  <a:pt x="9647" y="30738"/>
                </a:lnTo>
                <a:lnTo>
                  <a:pt x="9742" y="29929"/>
                </a:lnTo>
                <a:close/>
              </a:path>
              <a:path extrusionOk="0" h="120000" w="120000">
                <a:moveTo>
                  <a:pt x="13211" y="29929"/>
                </a:moveTo>
                <a:lnTo>
                  <a:pt x="13115" y="29929"/>
                </a:lnTo>
                <a:lnTo>
                  <a:pt x="13115" y="30738"/>
                </a:lnTo>
                <a:lnTo>
                  <a:pt x="13211" y="30738"/>
                </a:lnTo>
                <a:lnTo>
                  <a:pt x="13211" y="29929"/>
                </a:lnTo>
                <a:close/>
              </a:path>
              <a:path extrusionOk="0" h="120000" w="120000">
                <a:moveTo>
                  <a:pt x="27659" y="29929"/>
                </a:moveTo>
                <a:lnTo>
                  <a:pt x="13211" y="29929"/>
                </a:lnTo>
                <a:lnTo>
                  <a:pt x="13211" y="30738"/>
                </a:lnTo>
                <a:lnTo>
                  <a:pt x="27659" y="30738"/>
                </a:lnTo>
                <a:lnTo>
                  <a:pt x="27659" y="29929"/>
                </a:lnTo>
                <a:close/>
              </a:path>
              <a:path extrusionOk="0" h="120000" w="120000">
                <a:moveTo>
                  <a:pt x="32410" y="29929"/>
                </a:moveTo>
                <a:lnTo>
                  <a:pt x="32365" y="29929"/>
                </a:lnTo>
                <a:lnTo>
                  <a:pt x="32365" y="30738"/>
                </a:lnTo>
                <a:lnTo>
                  <a:pt x="32410" y="30738"/>
                </a:lnTo>
                <a:lnTo>
                  <a:pt x="32410" y="29929"/>
                </a:lnTo>
                <a:close/>
              </a:path>
              <a:path extrusionOk="0" h="120000" w="120000">
                <a:moveTo>
                  <a:pt x="35789" y="29120"/>
                </a:moveTo>
                <a:lnTo>
                  <a:pt x="33270" y="29120"/>
                </a:lnTo>
                <a:lnTo>
                  <a:pt x="33219" y="29929"/>
                </a:lnTo>
                <a:lnTo>
                  <a:pt x="33219" y="30738"/>
                </a:lnTo>
                <a:lnTo>
                  <a:pt x="33315" y="30738"/>
                </a:lnTo>
                <a:lnTo>
                  <a:pt x="33270" y="29929"/>
                </a:lnTo>
                <a:lnTo>
                  <a:pt x="35789" y="29929"/>
                </a:lnTo>
                <a:lnTo>
                  <a:pt x="35789" y="29120"/>
                </a:lnTo>
                <a:close/>
              </a:path>
              <a:path extrusionOk="0" h="120000" w="120000">
                <a:moveTo>
                  <a:pt x="35834" y="29929"/>
                </a:moveTo>
                <a:lnTo>
                  <a:pt x="33270" y="29929"/>
                </a:lnTo>
                <a:lnTo>
                  <a:pt x="33315" y="30738"/>
                </a:lnTo>
                <a:lnTo>
                  <a:pt x="35834" y="30738"/>
                </a:lnTo>
                <a:lnTo>
                  <a:pt x="35834" y="29929"/>
                </a:lnTo>
                <a:close/>
              </a:path>
              <a:path extrusionOk="0" h="120000" w="120000">
                <a:moveTo>
                  <a:pt x="37689" y="29929"/>
                </a:moveTo>
                <a:lnTo>
                  <a:pt x="37166" y="29929"/>
                </a:lnTo>
                <a:lnTo>
                  <a:pt x="37166" y="30738"/>
                </a:lnTo>
                <a:lnTo>
                  <a:pt x="37689" y="30738"/>
                </a:lnTo>
                <a:lnTo>
                  <a:pt x="37689" y="29929"/>
                </a:lnTo>
                <a:close/>
              </a:path>
              <a:path extrusionOk="0" h="120000" w="120000">
                <a:moveTo>
                  <a:pt x="60593" y="28311"/>
                </a:moveTo>
                <a:lnTo>
                  <a:pt x="60070" y="28311"/>
                </a:lnTo>
                <a:lnTo>
                  <a:pt x="60120" y="29120"/>
                </a:lnTo>
                <a:lnTo>
                  <a:pt x="60120" y="30738"/>
                </a:lnTo>
                <a:lnTo>
                  <a:pt x="60165" y="30738"/>
                </a:lnTo>
                <a:lnTo>
                  <a:pt x="60165" y="29929"/>
                </a:lnTo>
                <a:lnTo>
                  <a:pt x="60548" y="29929"/>
                </a:lnTo>
                <a:lnTo>
                  <a:pt x="60688" y="29120"/>
                </a:lnTo>
                <a:lnTo>
                  <a:pt x="60548" y="29120"/>
                </a:lnTo>
                <a:lnTo>
                  <a:pt x="60593" y="28311"/>
                </a:lnTo>
                <a:close/>
              </a:path>
              <a:path extrusionOk="0" h="120000" w="120000">
                <a:moveTo>
                  <a:pt x="60261" y="29929"/>
                </a:moveTo>
                <a:lnTo>
                  <a:pt x="60216" y="30738"/>
                </a:lnTo>
                <a:lnTo>
                  <a:pt x="60356" y="30738"/>
                </a:lnTo>
                <a:lnTo>
                  <a:pt x="60261" y="29929"/>
                </a:lnTo>
                <a:close/>
              </a:path>
              <a:path extrusionOk="0" h="120000" w="120000">
                <a:moveTo>
                  <a:pt x="61880" y="29929"/>
                </a:moveTo>
                <a:lnTo>
                  <a:pt x="60356" y="29929"/>
                </a:lnTo>
                <a:lnTo>
                  <a:pt x="60356" y="30738"/>
                </a:lnTo>
                <a:lnTo>
                  <a:pt x="61880" y="30738"/>
                </a:lnTo>
                <a:lnTo>
                  <a:pt x="61880" y="29929"/>
                </a:lnTo>
                <a:close/>
              </a:path>
              <a:path extrusionOk="0" h="120000" w="120000">
                <a:moveTo>
                  <a:pt x="64584" y="29929"/>
                </a:moveTo>
                <a:lnTo>
                  <a:pt x="61925" y="29929"/>
                </a:lnTo>
                <a:lnTo>
                  <a:pt x="61925" y="30738"/>
                </a:lnTo>
                <a:lnTo>
                  <a:pt x="64539" y="30738"/>
                </a:lnTo>
                <a:lnTo>
                  <a:pt x="64584" y="29929"/>
                </a:lnTo>
                <a:close/>
              </a:path>
              <a:path extrusionOk="0" h="120000" w="120000">
                <a:moveTo>
                  <a:pt x="106979" y="29929"/>
                </a:moveTo>
                <a:lnTo>
                  <a:pt x="67581" y="29929"/>
                </a:lnTo>
                <a:lnTo>
                  <a:pt x="67581" y="30738"/>
                </a:lnTo>
                <a:lnTo>
                  <a:pt x="106884" y="30738"/>
                </a:lnTo>
                <a:lnTo>
                  <a:pt x="106979" y="29929"/>
                </a:lnTo>
                <a:close/>
              </a:path>
              <a:path extrusionOk="0" h="120000" w="120000">
                <a:moveTo>
                  <a:pt x="108593" y="29929"/>
                </a:moveTo>
                <a:lnTo>
                  <a:pt x="107075" y="29929"/>
                </a:lnTo>
                <a:lnTo>
                  <a:pt x="107266" y="30738"/>
                </a:lnTo>
                <a:lnTo>
                  <a:pt x="108593" y="30738"/>
                </a:lnTo>
                <a:lnTo>
                  <a:pt x="108593" y="29929"/>
                </a:lnTo>
                <a:close/>
              </a:path>
              <a:path extrusionOk="0" h="120000" w="120000">
                <a:moveTo>
                  <a:pt x="111544" y="29929"/>
                </a:moveTo>
                <a:lnTo>
                  <a:pt x="110830" y="29929"/>
                </a:lnTo>
                <a:lnTo>
                  <a:pt x="110735" y="30738"/>
                </a:lnTo>
                <a:lnTo>
                  <a:pt x="111494" y="30738"/>
                </a:lnTo>
                <a:lnTo>
                  <a:pt x="111544" y="29929"/>
                </a:lnTo>
                <a:close/>
              </a:path>
              <a:path extrusionOk="0" h="120000" w="120000">
                <a:moveTo>
                  <a:pt x="5751" y="29120"/>
                </a:moveTo>
                <a:lnTo>
                  <a:pt x="4846" y="29120"/>
                </a:lnTo>
                <a:lnTo>
                  <a:pt x="4846" y="29929"/>
                </a:lnTo>
                <a:lnTo>
                  <a:pt x="5655" y="29929"/>
                </a:lnTo>
                <a:lnTo>
                  <a:pt x="5751" y="29120"/>
                </a:lnTo>
                <a:close/>
              </a:path>
              <a:path extrusionOk="0" h="120000" w="120000">
                <a:moveTo>
                  <a:pt x="8983" y="29120"/>
                </a:moveTo>
                <a:lnTo>
                  <a:pt x="5751" y="29120"/>
                </a:lnTo>
                <a:lnTo>
                  <a:pt x="5700" y="29929"/>
                </a:lnTo>
                <a:lnTo>
                  <a:pt x="8983" y="29929"/>
                </a:lnTo>
                <a:lnTo>
                  <a:pt x="8983" y="29120"/>
                </a:lnTo>
                <a:close/>
              </a:path>
              <a:path extrusionOk="0" h="120000" w="120000">
                <a:moveTo>
                  <a:pt x="9124" y="29120"/>
                </a:moveTo>
                <a:lnTo>
                  <a:pt x="9079" y="29120"/>
                </a:lnTo>
                <a:lnTo>
                  <a:pt x="9079" y="29929"/>
                </a:lnTo>
                <a:lnTo>
                  <a:pt x="9124" y="29120"/>
                </a:lnTo>
                <a:close/>
              </a:path>
              <a:path extrusionOk="0" h="120000" w="120000">
                <a:moveTo>
                  <a:pt x="10361" y="29120"/>
                </a:moveTo>
                <a:lnTo>
                  <a:pt x="9315" y="29120"/>
                </a:lnTo>
                <a:lnTo>
                  <a:pt x="9264" y="29929"/>
                </a:lnTo>
                <a:lnTo>
                  <a:pt x="10361" y="29929"/>
                </a:lnTo>
                <a:lnTo>
                  <a:pt x="10361" y="29120"/>
                </a:lnTo>
                <a:close/>
              </a:path>
              <a:path extrusionOk="0" h="120000" w="120000">
                <a:moveTo>
                  <a:pt x="10456" y="29120"/>
                </a:moveTo>
                <a:lnTo>
                  <a:pt x="10406" y="29929"/>
                </a:lnTo>
                <a:lnTo>
                  <a:pt x="10456" y="29929"/>
                </a:lnTo>
                <a:lnTo>
                  <a:pt x="10456" y="29120"/>
                </a:lnTo>
                <a:close/>
              </a:path>
              <a:path extrusionOk="0" h="120000" w="120000">
                <a:moveTo>
                  <a:pt x="10456" y="29120"/>
                </a:moveTo>
                <a:lnTo>
                  <a:pt x="10456" y="29929"/>
                </a:lnTo>
                <a:lnTo>
                  <a:pt x="10501" y="29929"/>
                </a:lnTo>
                <a:lnTo>
                  <a:pt x="10456" y="29120"/>
                </a:lnTo>
                <a:close/>
              </a:path>
              <a:path extrusionOk="0" h="120000" w="120000">
                <a:moveTo>
                  <a:pt x="10833" y="29120"/>
                </a:moveTo>
                <a:lnTo>
                  <a:pt x="10788" y="29929"/>
                </a:lnTo>
                <a:lnTo>
                  <a:pt x="10884" y="29929"/>
                </a:lnTo>
                <a:lnTo>
                  <a:pt x="10833" y="29120"/>
                </a:lnTo>
                <a:close/>
              </a:path>
              <a:path extrusionOk="0" h="120000" w="120000">
                <a:moveTo>
                  <a:pt x="11311" y="29120"/>
                </a:moveTo>
                <a:lnTo>
                  <a:pt x="11120" y="29120"/>
                </a:lnTo>
                <a:lnTo>
                  <a:pt x="11170" y="29929"/>
                </a:lnTo>
                <a:lnTo>
                  <a:pt x="11311" y="29929"/>
                </a:lnTo>
                <a:lnTo>
                  <a:pt x="11311" y="29120"/>
                </a:lnTo>
                <a:close/>
              </a:path>
              <a:path extrusionOk="0" h="120000" w="120000">
                <a:moveTo>
                  <a:pt x="27704" y="29120"/>
                </a:moveTo>
                <a:lnTo>
                  <a:pt x="11406" y="29120"/>
                </a:lnTo>
                <a:lnTo>
                  <a:pt x="11356" y="29929"/>
                </a:lnTo>
                <a:lnTo>
                  <a:pt x="27704" y="29929"/>
                </a:lnTo>
                <a:lnTo>
                  <a:pt x="27704" y="29120"/>
                </a:lnTo>
                <a:close/>
              </a:path>
              <a:path extrusionOk="0" h="120000" w="120000">
                <a:moveTo>
                  <a:pt x="36401" y="29120"/>
                </a:moveTo>
                <a:lnTo>
                  <a:pt x="36312" y="29120"/>
                </a:lnTo>
                <a:lnTo>
                  <a:pt x="36261" y="29929"/>
                </a:lnTo>
                <a:lnTo>
                  <a:pt x="36401" y="29929"/>
                </a:lnTo>
                <a:lnTo>
                  <a:pt x="36401" y="29120"/>
                </a:lnTo>
                <a:close/>
              </a:path>
              <a:path extrusionOk="0" h="120000" w="120000">
                <a:moveTo>
                  <a:pt x="37447" y="29120"/>
                </a:moveTo>
                <a:lnTo>
                  <a:pt x="37402" y="29120"/>
                </a:lnTo>
                <a:lnTo>
                  <a:pt x="37402" y="29929"/>
                </a:lnTo>
                <a:lnTo>
                  <a:pt x="37498" y="29929"/>
                </a:lnTo>
                <a:lnTo>
                  <a:pt x="37447" y="29120"/>
                </a:lnTo>
                <a:close/>
              </a:path>
              <a:path extrusionOk="0" h="120000" w="120000">
                <a:moveTo>
                  <a:pt x="43772" y="29120"/>
                </a:moveTo>
                <a:lnTo>
                  <a:pt x="43721" y="29120"/>
                </a:lnTo>
                <a:lnTo>
                  <a:pt x="43721" y="29929"/>
                </a:lnTo>
                <a:lnTo>
                  <a:pt x="43772" y="29120"/>
                </a:lnTo>
                <a:close/>
              </a:path>
              <a:path extrusionOk="0" h="120000" w="120000">
                <a:moveTo>
                  <a:pt x="44295" y="29120"/>
                </a:moveTo>
                <a:lnTo>
                  <a:pt x="43867" y="29120"/>
                </a:lnTo>
                <a:lnTo>
                  <a:pt x="43817" y="29929"/>
                </a:lnTo>
                <a:lnTo>
                  <a:pt x="44390" y="29929"/>
                </a:lnTo>
                <a:lnTo>
                  <a:pt x="44295" y="29120"/>
                </a:lnTo>
                <a:close/>
              </a:path>
              <a:path extrusionOk="0" h="120000" w="120000">
                <a:moveTo>
                  <a:pt x="58074" y="29120"/>
                </a:moveTo>
                <a:lnTo>
                  <a:pt x="57978" y="29120"/>
                </a:lnTo>
                <a:lnTo>
                  <a:pt x="58029" y="29929"/>
                </a:lnTo>
                <a:lnTo>
                  <a:pt x="58074" y="29929"/>
                </a:lnTo>
                <a:lnTo>
                  <a:pt x="58074" y="29120"/>
                </a:lnTo>
                <a:close/>
              </a:path>
              <a:path extrusionOk="0" h="120000" w="120000">
                <a:moveTo>
                  <a:pt x="60070" y="29120"/>
                </a:moveTo>
                <a:lnTo>
                  <a:pt x="60070" y="29929"/>
                </a:lnTo>
                <a:lnTo>
                  <a:pt x="60120" y="29929"/>
                </a:lnTo>
                <a:lnTo>
                  <a:pt x="60070" y="29120"/>
                </a:lnTo>
                <a:close/>
              </a:path>
              <a:path extrusionOk="0" h="120000" w="120000">
                <a:moveTo>
                  <a:pt x="64303" y="29120"/>
                </a:moveTo>
                <a:lnTo>
                  <a:pt x="60688" y="29120"/>
                </a:lnTo>
                <a:lnTo>
                  <a:pt x="60643" y="29929"/>
                </a:lnTo>
                <a:lnTo>
                  <a:pt x="64348" y="29929"/>
                </a:lnTo>
                <a:lnTo>
                  <a:pt x="64303" y="29120"/>
                </a:lnTo>
                <a:close/>
              </a:path>
              <a:path extrusionOk="0" h="120000" w="120000">
                <a:moveTo>
                  <a:pt x="65534" y="29120"/>
                </a:moveTo>
                <a:lnTo>
                  <a:pt x="65534" y="29929"/>
                </a:lnTo>
                <a:lnTo>
                  <a:pt x="65585" y="29929"/>
                </a:lnTo>
                <a:lnTo>
                  <a:pt x="65534" y="29120"/>
                </a:lnTo>
                <a:close/>
              </a:path>
              <a:path extrusionOk="0" h="120000" w="120000">
                <a:moveTo>
                  <a:pt x="66917" y="29120"/>
                </a:moveTo>
                <a:lnTo>
                  <a:pt x="65585" y="29120"/>
                </a:lnTo>
                <a:lnTo>
                  <a:pt x="65680" y="29929"/>
                </a:lnTo>
                <a:lnTo>
                  <a:pt x="66917" y="29929"/>
                </a:lnTo>
                <a:lnTo>
                  <a:pt x="66917" y="29120"/>
                </a:lnTo>
                <a:close/>
              </a:path>
              <a:path extrusionOk="0" h="120000" w="120000">
                <a:moveTo>
                  <a:pt x="67058" y="29120"/>
                </a:moveTo>
                <a:lnTo>
                  <a:pt x="66917" y="29120"/>
                </a:lnTo>
                <a:lnTo>
                  <a:pt x="66962" y="29929"/>
                </a:lnTo>
                <a:lnTo>
                  <a:pt x="67013" y="29929"/>
                </a:lnTo>
                <a:lnTo>
                  <a:pt x="67058" y="29120"/>
                </a:lnTo>
                <a:close/>
              </a:path>
              <a:path extrusionOk="0" h="120000" w="120000">
                <a:moveTo>
                  <a:pt x="67153" y="29120"/>
                </a:moveTo>
                <a:lnTo>
                  <a:pt x="67058" y="29120"/>
                </a:lnTo>
                <a:lnTo>
                  <a:pt x="67103" y="29929"/>
                </a:lnTo>
                <a:lnTo>
                  <a:pt x="67153" y="29120"/>
                </a:lnTo>
                <a:close/>
              </a:path>
              <a:path extrusionOk="0" h="120000" w="120000">
                <a:moveTo>
                  <a:pt x="108975" y="29120"/>
                </a:moveTo>
                <a:lnTo>
                  <a:pt x="67721" y="29120"/>
                </a:lnTo>
                <a:lnTo>
                  <a:pt x="67772" y="29929"/>
                </a:lnTo>
                <a:lnTo>
                  <a:pt x="108834" y="29929"/>
                </a:lnTo>
                <a:lnTo>
                  <a:pt x="108975" y="29120"/>
                </a:lnTo>
                <a:close/>
              </a:path>
              <a:path extrusionOk="0" h="120000" w="120000">
                <a:moveTo>
                  <a:pt x="112444" y="29120"/>
                </a:moveTo>
                <a:lnTo>
                  <a:pt x="111111" y="29120"/>
                </a:lnTo>
                <a:lnTo>
                  <a:pt x="111111" y="29929"/>
                </a:lnTo>
                <a:lnTo>
                  <a:pt x="112399" y="29929"/>
                </a:lnTo>
                <a:lnTo>
                  <a:pt x="112444" y="29120"/>
                </a:lnTo>
                <a:close/>
              </a:path>
              <a:path extrusionOk="0" h="120000" w="120000">
                <a:moveTo>
                  <a:pt x="112921" y="29120"/>
                </a:moveTo>
                <a:lnTo>
                  <a:pt x="112494" y="29120"/>
                </a:lnTo>
                <a:lnTo>
                  <a:pt x="112494" y="29929"/>
                </a:lnTo>
                <a:lnTo>
                  <a:pt x="112775" y="29929"/>
                </a:lnTo>
                <a:lnTo>
                  <a:pt x="112921" y="29120"/>
                </a:lnTo>
                <a:close/>
              </a:path>
              <a:path extrusionOk="0" h="120000" w="120000">
                <a:moveTo>
                  <a:pt x="113967" y="29120"/>
                </a:moveTo>
                <a:lnTo>
                  <a:pt x="113444" y="29120"/>
                </a:lnTo>
                <a:lnTo>
                  <a:pt x="113585" y="29929"/>
                </a:lnTo>
                <a:lnTo>
                  <a:pt x="113917" y="29929"/>
                </a:lnTo>
                <a:lnTo>
                  <a:pt x="113967" y="29120"/>
                </a:lnTo>
                <a:close/>
              </a:path>
              <a:path extrusionOk="0" h="120000" w="120000">
                <a:moveTo>
                  <a:pt x="4750" y="28311"/>
                </a:moveTo>
                <a:lnTo>
                  <a:pt x="4565" y="28311"/>
                </a:lnTo>
                <a:lnTo>
                  <a:pt x="4654" y="29120"/>
                </a:lnTo>
                <a:lnTo>
                  <a:pt x="4705" y="29120"/>
                </a:lnTo>
                <a:lnTo>
                  <a:pt x="4750" y="28311"/>
                </a:lnTo>
                <a:close/>
              </a:path>
              <a:path extrusionOk="0" h="120000" w="120000">
                <a:moveTo>
                  <a:pt x="9506" y="28311"/>
                </a:moveTo>
                <a:lnTo>
                  <a:pt x="4750" y="28311"/>
                </a:lnTo>
                <a:lnTo>
                  <a:pt x="4750" y="29120"/>
                </a:lnTo>
                <a:lnTo>
                  <a:pt x="9411" y="29120"/>
                </a:lnTo>
                <a:lnTo>
                  <a:pt x="9506" y="28311"/>
                </a:lnTo>
                <a:close/>
              </a:path>
              <a:path extrusionOk="0" h="120000" w="120000">
                <a:moveTo>
                  <a:pt x="27895" y="28311"/>
                </a:moveTo>
                <a:lnTo>
                  <a:pt x="9742" y="28311"/>
                </a:lnTo>
                <a:lnTo>
                  <a:pt x="9742" y="29120"/>
                </a:lnTo>
                <a:lnTo>
                  <a:pt x="27895" y="29120"/>
                </a:lnTo>
                <a:lnTo>
                  <a:pt x="27895" y="28311"/>
                </a:lnTo>
                <a:close/>
              </a:path>
              <a:path extrusionOk="0" h="120000" w="120000">
                <a:moveTo>
                  <a:pt x="35170" y="28311"/>
                </a:moveTo>
                <a:lnTo>
                  <a:pt x="33219" y="28311"/>
                </a:lnTo>
                <a:lnTo>
                  <a:pt x="33219" y="29120"/>
                </a:lnTo>
                <a:lnTo>
                  <a:pt x="35215" y="29120"/>
                </a:lnTo>
                <a:lnTo>
                  <a:pt x="35170" y="28311"/>
                </a:lnTo>
                <a:close/>
              </a:path>
              <a:path extrusionOk="0" h="120000" w="120000">
                <a:moveTo>
                  <a:pt x="44671" y="28311"/>
                </a:moveTo>
                <a:lnTo>
                  <a:pt x="42676" y="28311"/>
                </a:lnTo>
                <a:lnTo>
                  <a:pt x="42726" y="29120"/>
                </a:lnTo>
                <a:lnTo>
                  <a:pt x="44626" y="29120"/>
                </a:lnTo>
                <a:lnTo>
                  <a:pt x="44671" y="28311"/>
                </a:lnTo>
                <a:close/>
              </a:path>
              <a:path extrusionOk="0" h="120000" w="120000">
                <a:moveTo>
                  <a:pt x="60834" y="28311"/>
                </a:moveTo>
                <a:lnTo>
                  <a:pt x="60593" y="28311"/>
                </a:lnTo>
                <a:lnTo>
                  <a:pt x="60593" y="29120"/>
                </a:lnTo>
                <a:lnTo>
                  <a:pt x="60834" y="29120"/>
                </a:lnTo>
                <a:lnTo>
                  <a:pt x="60834" y="28311"/>
                </a:lnTo>
                <a:close/>
              </a:path>
              <a:path extrusionOk="0" h="120000" w="120000">
                <a:moveTo>
                  <a:pt x="64061" y="28311"/>
                </a:moveTo>
                <a:lnTo>
                  <a:pt x="60834" y="28311"/>
                </a:lnTo>
                <a:lnTo>
                  <a:pt x="60879" y="29120"/>
                </a:lnTo>
                <a:lnTo>
                  <a:pt x="64061" y="29120"/>
                </a:lnTo>
                <a:lnTo>
                  <a:pt x="64061" y="28311"/>
                </a:lnTo>
                <a:close/>
              </a:path>
              <a:path extrusionOk="0" h="120000" w="120000">
                <a:moveTo>
                  <a:pt x="109357" y="28311"/>
                </a:moveTo>
                <a:lnTo>
                  <a:pt x="65444" y="28311"/>
                </a:lnTo>
                <a:lnTo>
                  <a:pt x="65444" y="29120"/>
                </a:lnTo>
                <a:lnTo>
                  <a:pt x="109307" y="29120"/>
                </a:lnTo>
                <a:lnTo>
                  <a:pt x="109357" y="28311"/>
                </a:lnTo>
                <a:close/>
              </a:path>
              <a:path extrusionOk="0" h="120000" w="120000">
                <a:moveTo>
                  <a:pt x="111162" y="28311"/>
                </a:moveTo>
                <a:lnTo>
                  <a:pt x="110403" y="28311"/>
                </a:lnTo>
                <a:lnTo>
                  <a:pt x="110448" y="29120"/>
                </a:lnTo>
                <a:lnTo>
                  <a:pt x="110780" y="29120"/>
                </a:lnTo>
                <a:lnTo>
                  <a:pt x="111162" y="28311"/>
                </a:lnTo>
                <a:close/>
              </a:path>
              <a:path extrusionOk="0" h="120000" w="120000">
                <a:moveTo>
                  <a:pt x="114586" y="28311"/>
                </a:moveTo>
                <a:lnTo>
                  <a:pt x="111730" y="28311"/>
                </a:lnTo>
                <a:lnTo>
                  <a:pt x="111634" y="29120"/>
                </a:lnTo>
                <a:lnTo>
                  <a:pt x="114535" y="29120"/>
                </a:lnTo>
                <a:lnTo>
                  <a:pt x="114586" y="28311"/>
                </a:lnTo>
                <a:close/>
              </a:path>
              <a:path extrusionOk="0" h="120000" w="120000">
                <a:moveTo>
                  <a:pt x="28137" y="27502"/>
                </a:moveTo>
                <a:lnTo>
                  <a:pt x="4609" y="27502"/>
                </a:lnTo>
                <a:lnTo>
                  <a:pt x="4609" y="28311"/>
                </a:lnTo>
                <a:lnTo>
                  <a:pt x="28137" y="28311"/>
                </a:lnTo>
                <a:lnTo>
                  <a:pt x="28137" y="27502"/>
                </a:lnTo>
                <a:close/>
              </a:path>
              <a:path extrusionOk="0" h="120000" w="120000">
                <a:moveTo>
                  <a:pt x="32697" y="27502"/>
                </a:moveTo>
                <a:lnTo>
                  <a:pt x="32365" y="27502"/>
                </a:lnTo>
                <a:lnTo>
                  <a:pt x="32365" y="28311"/>
                </a:lnTo>
                <a:lnTo>
                  <a:pt x="32652" y="28311"/>
                </a:lnTo>
                <a:lnTo>
                  <a:pt x="32697" y="27502"/>
                </a:lnTo>
                <a:close/>
              </a:path>
              <a:path extrusionOk="0" h="120000" w="120000">
                <a:moveTo>
                  <a:pt x="34884" y="27502"/>
                </a:moveTo>
                <a:lnTo>
                  <a:pt x="33079" y="27502"/>
                </a:lnTo>
                <a:lnTo>
                  <a:pt x="33079" y="28311"/>
                </a:lnTo>
                <a:lnTo>
                  <a:pt x="34833" y="28311"/>
                </a:lnTo>
                <a:lnTo>
                  <a:pt x="34884" y="27502"/>
                </a:lnTo>
                <a:close/>
              </a:path>
              <a:path extrusionOk="0" h="120000" w="120000">
                <a:moveTo>
                  <a:pt x="36975" y="27502"/>
                </a:moveTo>
                <a:lnTo>
                  <a:pt x="36739" y="27502"/>
                </a:lnTo>
                <a:lnTo>
                  <a:pt x="36834" y="28311"/>
                </a:lnTo>
                <a:lnTo>
                  <a:pt x="37020" y="28311"/>
                </a:lnTo>
                <a:lnTo>
                  <a:pt x="36975" y="27502"/>
                </a:lnTo>
                <a:close/>
              </a:path>
              <a:path extrusionOk="0" h="120000" w="120000">
                <a:moveTo>
                  <a:pt x="42439" y="27502"/>
                </a:moveTo>
                <a:lnTo>
                  <a:pt x="42344" y="27502"/>
                </a:lnTo>
                <a:lnTo>
                  <a:pt x="42344" y="28311"/>
                </a:lnTo>
                <a:lnTo>
                  <a:pt x="42439" y="27502"/>
                </a:lnTo>
                <a:close/>
              </a:path>
              <a:path extrusionOk="0" h="120000" w="120000">
                <a:moveTo>
                  <a:pt x="44767" y="27502"/>
                </a:moveTo>
                <a:lnTo>
                  <a:pt x="42535" y="27502"/>
                </a:lnTo>
                <a:lnTo>
                  <a:pt x="42484" y="28311"/>
                </a:lnTo>
                <a:lnTo>
                  <a:pt x="44767" y="28311"/>
                </a:lnTo>
                <a:lnTo>
                  <a:pt x="44767" y="27502"/>
                </a:lnTo>
                <a:close/>
              </a:path>
              <a:path extrusionOk="0" h="120000" w="120000">
                <a:moveTo>
                  <a:pt x="56269" y="27502"/>
                </a:moveTo>
                <a:lnTo>
                  <a:pt x="56174" y="27502"/>
                </a:lnTo>
                <a:lnTo>
                  <a:pt x="56269" y="28311"/>
                </a:lnTo>
                <a:lnTo>
                  <a:pt x="56269" y="27502"/>
                </a:lnTo>
                <a:close/>
              </a:path>
              <a:path extrusionOk="0" h="120000" w="120000">
                <a:moveTo>
                  <a:pt x="64112" y="27502"/>
                </a:moveTo>
                <a:lnTo>
                  <a:pt x="60120" y="27502"/>
                </a:lnTo>
                <a:lnTo>
                  <a:pt x="60120" y="28311"/>
                </a:lnTo>
                <a:lnTo>
                  <a:pt x="64112" y="28311"/>
                </a:lnTo>
                <a:lnTo>
                  <a:pt x="64112" y="27502"/>
                </a:lnTo>
                <a:close/>
              </a:path>
              <a:path extrusionOk="0" h="120000" w="120000">
                <a:moveTo>
                  <a:pt x="111449" y="27502"/>
                </a:moveTo>
                <a:lnTo>
                  <a:pt x="65394" y="27502"/>
                </a:lnTo>
                <a:lnTo>
                  <a:pt x="65349" y="28311"/>
                </a:lnTo>
                <a:lnTo>
                  <a:pt x="111449" y="28311"/>
                </a:lnTo>
                <a:lnTo>
                  <a:pt x="111449" y="27502"/>
                </a:lnTo>
                <a:close/>
              </a:path>
              <a:path extrusionOk="0" h="120000" w="120000">
                <a:moveTo>
                  <a:pt x="115390" y="27502"/>
                </a:moveTo>
                <a:lnTo>
                  <a:pt x="111780" y="27502"/>
                </a:lnTo>
                <a:lnTo>
                  <a:pt x="111780" y="28311"/>
                </a:lnTo>
                <a:lnTo>
                  <a:pt x="115249" y="28311"/>
                </a:lnTo>
                <a:lnTo>
                  <a:pt x="115390" y="27502"/>
                </a:lnTo>
                <a:close/>
              </a:path>
              <a:path extrusionOk="0" h="120000" w="120000">
                <a:moveTo>
                  <a:pt x="28514" y="26693"/>
                </a:moveTo>
                <a:lnTo>
                  <a:pt x="4896" y="26693"/>
                </a:lnTo>
                <a:lnTo>
                  <a:pt x="4896" y="27502"/>
                </a:lnTo>
                <a:lnTo>
                  <a:pt x="28514" y="27502"/>
                </a:lnTo>
                <a:lnTo>
                  <a:pt x="28514" y="26693"/>
                </a:lnTo>
                <a:close/>
              </a:path>
              <a:path extrusionOk="0" h="120000" w="120000">
                <a:moveTo>
                  <a:pt x="28846" y="26693"/>
                </a:moveTo>
                <a:lnTo>
                  <a:pt x="28565" y="26693"/>
                </a:lnTo>
                <a:lnTo>
                  <a:pt x="28609" y="27502"/>
                </a:lnTo>
                <a:lnTo>
                  <a:pt x="28801" y="27502"/>
                </a:lnTo>
                <a:lnTo>
                  <a:pt x="28846" y="26693"/>
                </a:lnTo>
                <a:close/>
              </a:path>
              <a:path extrusionOk="0" h="120000" w="120000">
                <a:moveTo>
                  <a:pt x="31842" y="26693"/>
                </a:moveTo>
                <a:lnTo>
                  <a:pt x="31364" y="26693"/>
                </a:lnTo>
                <a:lnTo>
                  <a:pt x="31269" y="27502"/>
                </a:lnTo>
                <a:lnTo>
                  <a:pt x="31842" y="27502"/>
                </a:lnTo>
                <a:lnTo>
                  <a:pt x="31842" y="26693"/>
                </a:lnTo>
                <a:close/>
              </a:path>
              <a:path extrusionOk="0" h="120000" w="120000">
                <a:moveTo>
                  <a:pt x="35406" y="26693"/>
                </a:moveTo>
                <a:lnTo>
                  <a:pt x="35311" y="26693"/>
                </a:lnTo>
                <a:lnTo>
                  <a:pt x="35356" y="27502"/>
                </a:lnTo>
                <a:lnTo>
                  <a:pt x="35451" y="27502"/>
                </a:lnTo>
                <a:lnTo>
                  <a:pt x="35406" y="26693"/>
                </a:lnTo>
                <a:close/>
              </a:path>
              <a:path extrusionOk="0" h="120000" w="120000">
                <a:moveTo>
                  <a:pt x="36593" y="26693"/>
                </a:moveTo>
                <a:lnTo>
                  <a:pt x="35547" y="26693"/>
                </a:lnTo>
                <a:lnTo>
                  <a:pt x="35597" y="27502"/>
                </a:lnTo>
                <a:lnTo>
                  <a:pt x="36643" y="27502"/>
                </a:lnTo>
                <a:lnTo>
                  <a:pt x="36593" y="26693"/>
                </a:lnTo>
                <a:close/>
              </a:path>
              <a:path extrusionOk="0" h="120000" w="120000">
                <a:moveTo>
                  <a:pt x="37307" y="25884"/>
                </a:moveTo>
                <a:lnTo>
                  <a:pt x="36452" y="25884"/>
                </a:lnTo>
                <a:lnTo>
                  <a:pt x="36593" y="26693"/>
                </a:lnTo>
                <a:lnTo>
                  <a:pt x="37166" y="26693"/>
                </a:lnTo>
                <a:lnTo>
                  <a:pt x="37211" y="27502"/>
                </a:lnTo>
                <a:lnTo>
                  <a:pt x="37307" y="27502"/>
                </a:lnTo>
                <a:lnTo>
                  <a:pt x="37307" y="25884"/>
                </a:lnTo>
                <a:close/>
              </a:path>
              <a:path extrusionOk="0" h="120000" w="120000">
                <a:moveTo>
                  <a:pt x="42203" y="26693"/>
                </a:moveTo>
                <a:lnTo>
                  <a:pt x="42057" y="26693"/>
                </a:lnTo>
                <a:lnTo>
                  <a:pt x="42057" y="27502"/>
                </a:lnTo>
                <a:lnTo>
                  <a:pt x="42108" y="27502"/>
                </a:lnTo>
                <a:lnTo>
                  <a:pt x="42203" y="26693"/>
                </a:lnTo>
                <a:close/>
              </a:path>
              <a:path extrusionOk="0" h="120000" w="120000">
                <a:moveTo>
                  <a:pt x="44913" y="26693"/>
                </a:moveTo>
                <a:lnTo>
                  <a:pt x="42203" y="26693"/>
                </a:lnTo>
                <a:lnTo>
                  <a:pt x="42153" y="27502"/>
                </a:lnTo>
                <a:lnTo>
                  <a:pt x="44862" y="27502"/>
                </a:lnTo>
                <a:lnTo>
                  <a:pt x="44913" y="26693"/>
                </a:lnTo>
                <a:close/>
              </a:path>
              <a:path extrusionOk="0" h="120000" w="120000">
                <a:moveTo>
                  <a:pt x="61166" y="26693"/>
                </a:moveTo>
                <a:lnTo>
                  <a:pt x="60688" y="26693"/>
                </a:lnTo>
                <a:lnTo>
                  <a:pt x="60643" y="27502"/>
                </a:lnTo>
                <a:lnTo>
                  <a:pt x="61262" y="27502"/>
                </a:lnTo>
                <a:lnTo>
                  <a:pt x="61166" y="26693"/>
                </a:lnTo>
                <a:close/>
              </a:path>
              <a:path extrusionOk="0" h="120000" w="120000">
                <a:moveTo>
                  <a:pt x="61357" y="25884"/>
                </a:moveTo>
                <a:lnTo>
                  <a:pt x="61262" y="25884"/>
                </a:lnTo>
                <a:lnTo>
                  <a:pt x="61262" y="27502"/>
                </a:lnTo>
                <a:lnTo>
                  <a:pt x="64252" y="27502"/>
                </a:lnTo>
                <a:lnTo>
                  <a:pt x="64252" y="26693"/>
                </a:lnTo>
                <a:lnTo>
                  <a:pt x="61447" y="26693"/>
                </a:lnTo>
                <a:lnTo>
                  <a:pt x="61357" y="25884"/>
                </a:lnTo>
                <a:close/>
              </a:path>
              <a:path extrusionOk="0" h="120000" w="120000">
                <a:moveTo>
                  <a:pt x="64489" y="26693"/>
                </a:moveTo>
                <a:lnTo>
                  <a:pt x="64303" y="26693"/>
                </a:lnTo>
                <a:lnTo>
                  <a:pt x="64303" y="27502"/>
                </a:lnTo>
                <a:lnTo>
                  <a:pt x="64399" y="27502"/>
                </a:lnTo>
                <a:lnTo>
                  <a:pt x="64489" y="26693"/>
                </a:lnTo>
                <a:close/>
              </a:path>
              <a:path extrusionOk="0" h="120000" w="120000">
                <a:moveTo>
                  <a:pt x="116767" y="26693"/>
                </a:moveTo>
                <a:lnTo>
                  <a:pt x="65444" y="26693"/>
                </a:lnTo>
                <a:lnTo>
                  <a:pt x="65349" y="27502"/>
                </a:lnTo>
                <a:lnTo>
                  <a:pt x="116817" y="27502"/>
                </a:lnTo>
                <a:lnTo>
                  <a:pt x="116767" y="26693"/>
                </a:lnTo>
                <a:close/>
              </a:path>
              <a:path extrusionOk="0" h="120000" w="120000">
                <a:moveTo>
                  <a:pt x="2850" y="25884"/>
                </a:moveTo>
                <a:lnTo>
                  <a:pt x="2659" y="25884"/>
                </a:lnTo>
                <a:lnTo>
                  <a:pt x="2659" y="26693"/>
                </a:lnTo>
                <a:lnTo>
                  <a:pt x="2900" y="26693"/>
                </a:lnTo>
                <a:lnTo>
                  <a:pt x="2850" y="25884"/>
                </a:lnTo>
                <a:close/>
              </a:path>
              <a:path extrusionOk="0" h="120000" w="120000">
                <a:moveTo>
                  <a:pt x="3182" y="25884"/>
                </a:moveTo>
                <a:lnTo>
                  <a:pt x="2996" y="25884"/>
                </a:lnTo>
                <a:lnTo>
                  <a:pt x="2945" y="26693"/>
                </a:lnTo>
                <a:lnTo>
                  <a:pt x="3182" y="26693"/>
                </a:lnTo>
                <a:lnTo>
                  <a:pt x="3182" y="25884"/>
                </a:lnTo>
                <a:close/>
              </a:path>
              <a:path extrusionOk="0" h="120000" w="120000">
                <a:moveTo>
                  <a:pt x="28514" y="25884"/>
                </a:moveTo>
                <a:lnTo>
                  <a:pt x="6223" y="25884"/>
                </a:lnTo>
                <a:lnTo>
                  <a:pt x="6133" y="26693"/>
                </a:lnTo>
                <a:lnTo>
                  <a:pt x="28418" y="26693"/>
                </a:lnTo>
                <a:lnTo>
                  <a:pt x="28514" y="25884"/>
                </a:lnTo>
                <a:close/>
              </a:path>
              <a:path extrusionOk="0" h="120000" w="120000">
                <a:moveTo>
                  <a:pt x="28660" y="25884"/>
                </a:moveTo>
                <a:lnTo>
                  <a:pt x="28565" y="25884"/>
                </a:lnTo>
                <a:lnTo>
                  <a:pt x="28469" y="26693"/>
                </a:lnTo>
                <a:lnTo>
                  <a:pt x="28750" y="26693"/>
                </a:lnTo>
                <a:lnTo>
                  <a:pt x="28660" y="25884"/>
                </a:lnTo>
                <a:close/>
              </a:path>
              <a:path extrusionOk="0" h="120000" w="120000">
                <a:moveTo>
                  <a:pt x="28992" y="25884"/>
                </a:moveTo>
                <a:lnTo>
                  <a:pt x="28846" y="25884"/>
                </a:lnTo>
                <a:lnTo>
                  <a:pt x="28896" y="26693"/>
                </a:lnTo>
                <a:lnTo>
                  <a:pt x="28992" y="26693"/>
                </a:lnTo>
                <a:lnTo>
                  <a:pt x="28992" y="25884"/>
                </a:lnTo>
                <a:close/>
              </a:path>
              <a:path extrusionOk="0" h="120000" w="120000">
                <a:moveTo>
                  <a:pt x="30319" y="25884"/>
                </a:moveTo>
                <a:lnTo>
                  <a:pt x="30133" y="25884"/>
                </a:lnTo>
                <a:lnTo>
                  <a:pt x="30133" y="26693"/>
                </a:lnTo>
                <a:lnTo>
                  <a:pt x="30223" y="26693"/>
                </a:lnTo>
                <a:lnTo>
                  <a:pt x="30319" y="25884"/>
                </a:lnTo>
                <a:close/>
              </a:path>
              <a:path extrusionOk="0" h="120000" w="120000">
                <a:moveTo>
                  <a:pt x="31128" y="25884"/>
                </a:moveTo>
                <a:lnTo>
                  <a:pt x="30605" y="25884"/>
                </a:lnTo>
                <a:lnTo>
                  <a:pt x="30656" y="26693"/>
                </a:lnTo>
                <a:lnTo>
                  <a:pt x="31083" y="26693"/>
                </a:lnTo>
                <a:lnTo>
                  <a:pt x="31128" y="25884"/>
                </a:lnTo>
                <a:close/>
              </a:path>
              <a:path extrusionOk="0" h="120000" w="120000">
                <a:moveTo>
                  <a:pt x="32314" y="25884"/>
                </a:moveTo>
                <a:lnTo>
                  <a:pt x="31842" y="25884"/>
                </a:lnTo>
                <a:lnTo>
                  <a:pt x="32033" y="26693"/>
                </a:lnTo>
                <a:lnTo>
                  <a:pt x="32224" y="26693"/>
                </a:lnTo>
                <a:lnTo>
                  <a:pt x="32314" y="25884"/>
                </a:lnTo>
                <a:close/>
              </a:path>
              <a:path extrusionOk="0" h="120000" w="120000">
                <a:moveTo>
                  <a:pt x="33411" y="25884"/>
                </a:moveTo>
                <a:lnTo>
                  <a:pt x="33315" y="26693"/>
                </a:lnTo>
                <a:lnTo>
                  <a:pt x="33506" y="26693"/>
                </a:lnTo>
                <a:lnTo>
                  <a:pt x="33411" y="25884"/>
                </a:lnTo>
                <a:close/>
              </a:path>
              <a:path extrusionOk="0" h="120000" w="120000">
                <a:moveTo>
                  <a:pt x="36070" y="25884"/>
                </a:moveTo>
                <a:lnTo>
                  <a:pt x="35215" y="25884"/>
                </a:lnTo>
                <a:lnTo>
                  <a:pt x="35215" y="26693"/>
                </a:lnTo>
                <a:lnTo>
                  <a:pt x="36120" y="26693"/>
                </a:lnTo>
                <a:lnTo>
                  <a:pt x="36070" y="25884"/>
                </a:lnTo>
                <a:close/>
              </a:path>
              <a:path extrusionOk="0" h="120000" w="120000">
                <a:moveTo>
                  <a:pt x="36401" y="25884"/>
                </a:moveTo>
                <a:lnTo>
                  <a:pt x="36312" y="25884"/>
                </a:lnTo>
                <a:lnTo>
                  <a:pt x="36401" y="26693"/>
                </a:lnTo>
                <a:lnTo>
                  <a:pt x="36452" y="26693"/>
                </a:lnTo>
                <a:lnTo>
                  <a:pt x="36401" y="25884"/>
                </a:lnTo>
                <a:close/>
              </a:path>
              <a:path extrusionOk="0" h="120000" w="120000">
                <a:moveTo>
                  <a:pt x="37498" y="25884"/>
                </a:moveTo>
                <a:lnTo>
                  <a:pt x="37357" y="25884"/>
                </a:lnTo>
                <a:lnTo>
                  <a:pt x="37357" y="26693"/>
                </a:lnTo>
                <a:lnTo>
                  <a:pt x="37498" y="26693"/>
                </a:lnTo>
                <a:lnTo>
                  <a:pt x="37498" y="25884"/>
                </a:lnTo>
                <a:close/>
              </a:path>
              <a:path extrusionOk="0" h="120000" w="120000">
                <a:moveTo>
                  <a:pt x="45385" y="25075"/>
                </a:moveTo>
                <a:lnTo>
                  <a:pt x="41776" y="25075"/>
                </a:lnTo>
                <a:lnTo>
                  <a:pt x="41725" y="25884"/>
                </a:lnTo>
                <a:lnTo>
                  <a:pt x="41821" y="26693"/>
                </a:lnTo>
                <a:lnTo>
                  <a:pt x="45194" y="26693"/>
                </a:lnTo>
                <a:lnTo>
                  <a:pt x="45194" y="25884"/>
                </a:lnTo>
                <a:lnTo>
                  <a:pt x="45290" y="25884"/>
                </a:lnTo>
                <a:lnTo>
                  <a:pt x="45385" y="25075"/>
                </a:lnTo>
                <a:close/>
              </a:path>
              <a:path extrusionOk="0" h="120000" w="120000">
                <a:moveTo>
                  <a:pt x="52660" y="25884"/>
                </a:moveTo>
                <a:lnTo>
                  <a:pt x="51851" y="25884"/>
                </a:lnTo>
                <a:lnTo>
                  <a:pt x="51895" y="26693"/>
                </a:lnTo>
                <a:lnTo>
                  <a:pt x="52660" y="26693"/>
                </a:lnTo>
                <a:lnTo>
                  <a:pt x="52660" y="25884"/>
                </a:lnTo>
                <a:close/>
              </a:path>
              <a:path extrusionOk="0" h="120000" w="120000">
                <a:moveTo>
                  <a:pt x="61593" y="25884"/>
                </a:moveTo>
                <a:lnTo>
                  <a:pt x="61543" y="26693"/>
                </a:lnTo>
                <a:lnTo>
                  <a:pt x="61638" y="26693"/>
                </a:lnTo>
                <a:lnTo>
                  <a:pt x="61593" y="25884"/>
                </a:lnTo>
                <a:close/>
              </a:path>
              <a:path extrusionOk="0" h="120000" w="120000">
                <a:moveTo>
                  <a:pt x="61925" y="25884"/>
                </a:moveTo>
                <a:lnTo>
                  <a:pt x="61638" y="25884"/>
                </a:lnTo>
                <a:lnTo>
                  <a:pt x="61689" y="26693"/>
                </a:lnTo>
                <a:lnTo>
                  <a:pt x="61829" y="26693"/>
                </a:lnTo>
                <a:lnTo>
                  <a:pt x="61925" y="26289"/>
                </a:lnTo>
                <a:lnTo>
                  <a:pt x="61925" y="25884"/>
                </a:lnTo>
                <a:close/>
              </a:path>
              <a:path extrusionOk="0" h="120000" w="120000">
                <a:moveTo>
                  <a:pt x="64921" y="25884"/>
                </a:moveTo>
                <a:lnTo>
                  <a:pt x="62021" y="25884"/>
                </a:lnTo>
                <a:lnTo>
                  <a:pt x="61925" y="26289"/>
                </a:lnTo>
                <a:lnTo>
                  <a:pt x="61925" y="26693"/>
                </a:lnTo>
                <a:lnTo>
                  <a:pt x="64871" y="26693"/>
                </a:lnTo>
                <a:lnTo>
                  <a:pt x="64921" y="25884"/>
                </a:lnTo>
                <a:close/>
              </a:path>
              <a:path extrusionOk="0" h="120000" w="120000">
                <a:moveTo>
                  <a:pt x="116486" y="25884"/>
                </a:moveTo>
                <a:lnTo>
                  <a:pt x="65776" y="25884"/>
                </a:lnTo>
                <a:lnTo>
                  <a:pt x="65776" y="26693"/>
                </a:lnTo>
                <a:lnTo>
                  <a:pt x="116435" y="26693"/>
                </a:lnTo>
                <a:lnTo>
                  <a:pt x="116486" y="25884"/>
                </a:lnTo>
                <a:close/>
              </a:path>
              <a:path extrusionOk="0" h="120000" w="120000">
                <a:moveTo>
                  <a:pt x="29891" y="25075"/>
                </a:moveTo>
                <a:lnTo>
                  <a:pt x="6082" y="25075"/>
                </a:lnTo>
                <a:lnTo>
                  <a:pt x="6133" y="25884"/>
                </a:lnTo>
                <a:lnTo>
                  <a:pt x="29891" y="25884"/>
                </a:lnTo>
                <a:lnTo>
                  <a:pt x="29891" y="25075"/>
                </a:lnTo>
                <a:close/>
              </a:path>
              <a:path extrusionOk="0" h="120000" w="120000">
                <a:moveTo>
                  <a:pt x="31887" y="25075"/>
                </a:moveTo>
                <a:lnTo>
                  <a:pt x="30414" y="25075"/>
                </a:lnTo>
                <a:lnTo>
                  <a:pt x="30414" y="25884"/>
                </a:lnTo>
                <a:lnTo>
                  <a:pt x="31938" y="25884"/>
                </a:lnTo>
                <a:lnTo>
                  <a:pt x="31887" y="25075"/>
                </a:lnTo>
                <a:close/>
              </a:path>
              <a:path extrusionOk="0" h="120000" w="120000">
                <a:moveTo>
                  <a:pt x="33742" y="25075"/>
                </a:moveTo>
                <a:lnTo>
                  <a:pt x="33219" y="25075"/>
                </a:lnTo>
                <a:lnTo>
                  <a:pt x="33270" y="25884"/>
                </a:lnTo>
                <a:lnTo>
                  <a:pt x="33647" y="25884"/>
                </a:lnTo>
                <a:lnTo>
                  <a:pt x="33742" y="25075"/>
                </a:lnTo>
                <a:close/>
              </a:path>
              <a:path extrusionOk="0" h="120000" w="120000">
                <a:moveTo>
                  <a:pt x="37307" y="25075"/>
                </a:moveTo>
                <a:lnTo>
                  <a:pt x="34597" y="25075"/>
                </a:lnTo>
                <a:lnTo>
                  <a:pt x="34647" y="25884"/>
                </a:lnTo>
                <a:lnTo>
                  <a:pt x="37262" y="25884"/>
                </a:lnTo>
                <a:lnTo>
                  <a:pt x="37307" y="25075"/>
                </a:lnTo>
                <a:close/>
              </a:path>
              <a:path extrusionOk="0" h="120000" w="120000">
                <a:moveTo>
                  <a:pt x="41680" y="25075"/>
                </a:moveTo>
                <a:lnTo>
                  <a:pt x="41534" y="25075"/>
                </a:lnTo>
                <a:lnTo>
                  <a:pt x="41534" y="25884"/>
                </a:lnTo>
                <a:lnTo>
                  <a:pt x="41630" y="25884"/>
                </a:lnTo>
                <a:lnTo>
                  <a:pt x="41680" y="25075"/>
                </a:lnTo>
                <a:close/>
              </a:path>
              <a:path extrusionOk="0" h="120000" w="120000">
                <a:moveTo>
                  <a:pt x="51423" y="25075"/>
                </a:moveTo>
                <a:lnTo>
                  <a:pt x="51328" y="25075"/>
                </a:lnTo>
                <a:lnTo>
                  <a:pt x="51277" y="25884"/>
                </a:lnTo>
                <a:lnTo>
                  <a:pt x="51328" y="25884"/>
                </a:lnTo>
                <a:lnTo>
                  <a:pt x="51423" y="25075"/>
                </a:lnTo>
                <a:close/>
              </a:path>
              <a:path extrusionOk="0" h="120000" w="120000">
                <a:moveTo>
                  <a:pt x="53655" y="25075"/>
                </a:moveTo>
                <a:lnTo>
                  <a:pt x="51423" y="25075"/>
                </a:lnTo>
                <a:lnTo>
                  <a:pt x="51423" y="25884"/>
                </a:lnTo>
                <a:lnTo>
                  <a:pt x="53610" y="25884"/>
                </a:lnTo>
                <a:lnTo>
                  <a:pt x="53655" y="25075"/>
                </a:lnTo>
                <a:close/>
              </a:path>
              <a:path extrusionOk="0" h="120000" w="120000">
                <a:moveTo>
                  <a:pt x="65489" y="24266"/>
                </a:moveTo>
                <a:lnTo>
                  <a:pt x="62403" y="24266"/>
                </a:lnTo>
                <a:lnTo>
                  <a:pt x="62212" y="25075"/>
                </a:lnTo>
                <a:lnTo>
                  <a:pt x="61880" y="25075"/>
                </a:lnTo>
                <a:lnTo>
                  <a:pt x="61784" y="25884"/>
                </a:lnTo>
                <a:lnTo>
                  <a:pt x="65349" y="25884"/>
                </a:lnTo>
                <a:lnTo>
                  <a:pt x="65444" y="25075"/>
                </a:lnTo>
                <a:lnTo>
                  <a:pt x="65489" y="24266"/>
                </a:lnTo>
                <a:close/>
              </a:path>
              <a:path extrusionOk="0" h="120000" w="120000">
                <a:moveTo>
                  <a:pt x="69908" y="25075"/>
                </a:moveTo>
                <a:lnTo>
                  <a:pt x="66248" y="25075"/>
                </a:lnTo>
                <a:lnTo>
                  <a:pt x="66248" y="25884"/>
                </a:lnTo>
                <a:lnTo>
                  <a:pt x="69959" y="25884"/>
                </a:lnTo>
                <a:lnTo>
                  <a:pt x="69908" y="25075"/>
                </a:lnTo>
                <a:close/>
              </a:path>
              <a:path extrusionOk="0" h="120000" w="120000">
                <a:moveTo>
                  <a:pt x="70054" y="25075"/>
                </a:moveTo>
                <a:lnTo>
                  <a:pt x="69959" y="25884"/>
                </a:lnTo>
                <a:lnTo>
                  <a:pt x="70099" y="25884"/>
                </a:lnTo>
                <a:lnTo>
                  <a:pt x="70054" y="25075"/>
                </a:lnTo>
                <a:close/>
              </a:path>
              <a:path extrusionOk="0" h="120000" w="120000">
                <a:moveTo>
                  <a:pt x="116104" y="25075"/>
                </a:moveTo>
                <a:lnTo>
                  <a:pt x="70763" y="25075"/>
                </a:lnTo>
                <a:lnTo>
                  <a:pt x="70813" y="25884"/>
                </a:lnTo>
                <a:lnTo>
                  <a:pt x="116199" y="25884"/>
                </a:lnTo>
                <a:lnTo>
                  <a:pt x="116104" y="25075"/>
                </a:lnTo>
                <a:close/>
              </a:path>
              <a:path extrusionOk="0" h="120000" w="120000">
                <a:moveTo>
                  <a:pt x="116390" y="25075"/>
                </a:moveTo>
                <a:lnTo>
                  <a:pt x="116340" y="25884"/>
                </a:lnTo>
                <a:lnTo>
                  <a:pt x="116390" y="25884"/>
                </a:lnTo>
                <a:lnTo>
                  <a:pt x="116390" y="25075"/>
                </a:lnTo>
                <a:close/>
              </a:path>
              <a:path extrusionOk="0" h="120000" w="120000">
                <a:moveTo>
                  <a:pt x="119004" y="25075"/>
                </a:moveTo>
                <a:lnTo>
                  <a:pt x="118954" y="25075"/>
                </a:lnTo>
                <a:lnTo>
                  <a:pt x="119004" y="25884"/>
                </a:lnTo>
                <a:lnTo>
                  <a:pt x="119004" y="25075"/>
                </a:lnTo>
                <a:close/>
              </a:path>
              <a:path extrusionOk="0" h="120000" w="120000">
                <a:moveTo>
                  <a:pt x="119241" y="25075"/>
                </a:moveTo>
                <a:lnTo>
                  <a:pt x="119100" y="25075"/>
                </a:lnTo>
                <a:lnTo>
                  <a:pt x="119100" y="25884"/>
                </a:lnTo>
                <a:lnTo>
                  <a:pt x="119241" y="25884"/>
                </a:lnTo>
                <a:lnTo>
                  <a:pt x="119241" y="25075"/>
                </a:lnTo>
                <a:close/>
              </a:path>
              <a:path extrusionOk="0" h="120000" w="120000">
                <a:moveTo>
                  <a:pt x="30178" y="24266"/>
                </a:moveTo>
                <a:lnTo>
                  <a:pt x="4278" y="24266"/>
                </a:lnTo>
                <a:lnTo>
                  <a:pt x="4323" y="25075"/>
                </a:lnTo>
                <a:lnTo>
                  <a:pt x="30178" y="25075"/>
                </a:lnTo>
                <a:lnTo>
                  <a:pt x="30178" y="24266"/>
                </a:lnTo>
                <a:close/>
              </a:path>
              <a:path extrusionOk="0" h="120000" w="120000">
                <a:moveTo>
                  <a:pt x="31364" y="24266"/>
                </a:moveTo>
                <a:lnTo>
                  <a:pt x="30465" y="24266"/>
                </a:lnTo>
                <a:lnTo>
                  <a:pt x="30465" y="25075"/>
                </a:lnTo>
                <a:lnTo>
                  <a:pt x="31415" y="25075"/>
                </a:lnTo>
                <a:lnTo>
                  <a:pt x="31364" y="24266"/>
                </a:lnTo>
                <a:close/>
              </a:path>
              <a:path extrusionOk="0" h="120000" w="120000">
                <a:moveTo>
                  <a:pt x="33883" y="24266"/>
                </a:moveTo>
                <a:lnTo>
                  <a:pt x="33315" y="24266"/>
                </a:lnTo>
                <a:lnTo>
                  <a:pt x="33174" y="25075"/>
                </a:lnTo>
                <a:lnTo>
                  <a:pt x="33933" y="25075"/>
                </a:lnTo>
                <a:lnTo>
                  <a:pt x="33883" y="24266"/>
                </a:lnTo>
                <a:close/>
              </a:path>
              <a:path extrusionOk="0" h="120000" w="120000">
                <a:moveTo>
                  <a:pt x="36739" y="24266"/>
                </a:moveTo>
                <a:lnTo>
                  <a:pt x="33933" y="24266"/>
                </a:lnTo>
                <a:lnTo>
                  <a:pt x="33978" y="25075"/>
                </a:lnTo>
                <a:lnTo>
                  <a:pt x="36739" y="25075"/>
                </a:lnTo>
                <a:lnTo>
                  <a:pt x="36739" y="24266"/>
                </a:lnTo>
                <a:close/>
              </a:path>
              <a:path extrusionOk="0" h="120000" w="120000">
                <a:moveTo>
                  <a:pt x="37638" y="24266"/>
                </a:moveTo>
                <a:lnTo>
                  <a:pt x="37593" y="24266"/>
                </a:lnTo>
                <a:lnTo>
                  <a:pt x="37638" y="25075"/>
                </a:lnTo>
                <a:lnTo>
                  <a:pt x="37638" y="24266"/>
                </a:lnTo>
                <a:close/>
              </a:path>
              <a:path extrusionOk="0" h="120000" w="120000">
                <a:moveTo>
                  <a:pt x="37829" y="23457"/>
                </a:moveTo>
                <a:lnTo>
                  <a:pt x="37211" y="23457"/>
                </a:lnTo>
                <a:lnTo>
                  <a:pt x="37211" y="24266"/>
                </a:lnTo>
                <a:lnTo>
                  <a:pt x="37734" y="24266"/>
                </a:lnTo>
                <a:lnTo>
                  <a:pt x="37734" y="25075"/>
                </a:lnTo>
                <a:lnTo>
                  <a:pt x="37784" y="25075"/>
                </a:lnTo>
                <a:lnTo>
                  <a:pt x="37874" y="24266"/>
                </a:lnTo>
                <a:lnTo>
                  <a:pt x="37829" y="23457"/>
                </a:lnTo>
                <a:close/>
              </a:path>
              <a:path extrusionOk="0" h="120000" w="120000">
                <a:moveTo>
                  <a:pt x="41917" y="24266"/>
                </a:moveTo>
                <a:lnTo>
                  <a:pt x="41489" y="24266"/>
                </a:lnTo>
                <a:lnTo>
                  <a:pt x="41489" y="25075"/>
                </a:lnTo>
                <a:lnTo>
                  <a:pt x="41917" y="25075"/>
                </a:lnTo>
                <a:lnTo>
                  <a:pt x="41917" y="24266"/>
                </a:lnTo>
                <a:close/>
              </a:path>
              <a:path extrusionOk="0" h="120000" w="120000">
                <a:moveTo>
                  <a:pt x="45099" y="24266"/>
                </a:moveTo>
                <a:lnTo>
                  <a:pt x="41917" y="24266"/>
                </a:lnTo>
                <a:lnTo>
                  <a:pt x="41967" y="25075"/>
                </a:lnTo>
                <a:lnTo>
                  <a:pt x="45099" y="25075"/>
                </a:lnTo>
                <a:lnTo>
                  <a:pt x="45099" y="24266"/>
                </a:lnTo>
                <a:close/>
              </a:path>
              <a:path extrusionOk="0" h="120000" w="120000">
                <a:moveTo>
                  <a:pt x="45436" y="24266"/>
                </a:moveTo>
                <a:lnTo>
                  <a:pt x="45245" y="24266"/>
                </a:lnTo>
                <a:lnTo>
                  <a:pt x="45385" y="25075"/>
                </a:lnTo>
                <a:lnTo>
                  <a:pt x="45436" y="24266"/>
                </a:lnTo>
                <a:close/>
              </a:path>
              <a:path extrusionOk="0" h="120000" w="120000">
                <a:moveTo>
                  <a:pt x="54037" y="24266"/>
                </a:moveTo>
                <a:lnTo>
                  <a:pt x="51373" y="24266"/>
                </a:lnTo>
                <a:lnTo>
                  <a:pt x="51373" y="25075"/>
                </a:lnTo>
                <a:lnTo>
                  <a:pt x="54037" y="25075"/>
                </a:lnTo>
                <a:lnTo>
                  <a:pt x="54037" y="24266"/>
                </a:lnTo>
                <a:close/>
              </a:path>
              <a:path extrusionOk="0" h="120000" w="120000">
                <a:moveTo>
                  <a:pt x="66535" y="24266"/>
                </a:moveTo>
                <a:lnTo>
                  <a:pt x="66490" y="25075"/>
                </a:lnTo>
                <a:lnTo>
                  <a:pt x="66580" y="25075"/>
                </a:lnTo>
                <a:lnTo>
                  <a:pt x="66535" y="24266"/>
                </a:lnTo>
                <a:close/>
              </a:path>
              <a:path extrusionOk="0" h="120000" w="120000">
                <a:moveTo>
                  <a:pt x="69717" y="24266"/>
                </a:moveTo>
                <a:lnTo>
                  <a:pt x="66676" y="24266"/>
                </a:lnTo>
                <a:lnTo>
                  <a:pt x="66726" y="25075"/>
                </a:lnTo>
                <a:lnTo>
                  <a:pt x="69768" y="25075"/>
                </a:lnTo>
                <a:lnTo>
                  <a:pt x="69717" y="24266"/>
                </a:lnTo>
                <a:close/>
              </a:path>
              <a:path extrusionOk="0" h="120000" w="120000">
                <a:moveTo>
                  <a:pt x="70099" y="24266"/>
                </a:moveTo>
                <a:lnTo>
                  <a:pt x="70004" y="24266"/>
                </a:lnTo>
                <a:lnTo>
                  <a:pt x="70054" y="25075"/>
                </a:lnTo>
                <a:lnTo>
                  <a:pt x="70099" y="25075"/>
                </a:lnTo>
                <a:lnTo>
                  <a:pt x="70099" y="24266"/>
                </a:lnTo>
                <a:close/>
              </a:path>
              <a:path extrusionOk="0" h="120000" w="120000">
                <a:moveTo>
                  <a:pt x="70667" y="24266"/>
                </a:moveTo>
                <a:lnTo>
                  <a:pt x="70431" y="24266"/>
                </a:lnTo>
                <a:lnTo>
                  <a:pt x="70431" y="25075"/>
                </a:lnTo>
                <a:lnTo>
                  <a:pt x="70813" y="25075"/>
                </a:lnTo>
                <a:lnTo>
                  <a:pt x="70667" y="24266"/>
                </a:lnTo>
                <a:close/>
              </a:path>
              <a:path extrusionOk="0" h="120000" w="120000">
                <a:moveTo>
                  <a:pt x="115912" y="24266"/>
                </a:moveTo>
                <a:lnTo>
                  <a:pt x="71432" y="24266"/>
                </a:lnTo>
                <a:lnTo>
                  <a:pt x="71527" y="25075"/>
                </a:lnTo>
                <a:lnTo>
                  <a:pt x="115867" y="25075"/>
                </a:lnTo>
                <a:lnTo>
                  <a:pt x="115912" y="24266"/>
                </a:lnTo>
                <a:close/>
              </a:path>
              <a:path extrusionOk="0" h="120000" w="120000">
                <a:moveTo>
                  <a:pt x="117054" y="24266"/>
                </a:moveTo>
                <a:lnTo>
                  <a:pt x="115912" y="24266"/>
                </a:lnTo>
                <a:lnTo>
                  <a:pt x="116008" y="25075"/>
                </a:lnTo>
                <a:lnTo>
                  <a:pt x="116958" y="25075"/>
                </a:lnTo>
                <a:lnTo>
                  <a:pt x="117054" y="24266"/>
                </a:lnTo>
                <a:close/>
              </a:path>
              <a:path extrusionOk="0" h="120000" w="120000">
                <a:moveTo>
                  <a:pt x="119477" y="24266"/>
                </a:moveTo>
                <a:lnTo>
                  <a:pt x="118290" y="24266"/>
                </a:lnTo>
                <a:lnTo>
                  <a:pt x="118290" y="25075"/>
                </a:lnTo>
                <a:lnTo>
                  <a:pt x="119477" y="25075"/>
                </a:lnTo>
                <a:lnTo>
                  <a:pt x="119477" y="24266"/>
                </a:lnTo>
                <a:close/>
              </a:path>
              <a:path extrusionOk="0" h="120000" w="120000">
                <a:moveTo>
                  <a:pt x="29177" y="23457"/>
                </a:moveTo>
                <a:lnTo>
                  <a:pt x="4087" y="23457"/>
                </a:lnTo>
                <a:lnTo>
                  <a:pt x="3895" y="24266"/>
                </a:lnTo>
                <a:lnTo>
                  <a:pt x="29228" y="24266"/>
                </a:lnTo>
                <a:lnTo>
                  <a:pt x="29177" y="23457"/>
                </a:lnTo>
                <a:close/>
              </a:path>
              <a:path extrusionOk="0" h="120000" w="120000">
                <a:moveTo>
                  <a:pt x="30510" y="23457"/>
                </a:moveTo>
                <a:lnTo>
                  <a:pt x="29419" y="23457"/>
                </a:lnTo>
                <a:lnTo>
                  <a:pt x="29515" y="24266"/>
                </a:lnTo>
                <a:lnTo>
                  <a:pt x="30274" y="24266"/>
                </a:lnTo>
                <a:lnTo>
                  <a:pt x="30510" y="23457"/>
                </a:lnTo>
                <a:close/>
              </a:path>
              <a:path extrusionOk="0" h="120000" w="120000">
                <a:moveTo>
                  <a:pt x="30701" y="23457"/>
                </a:moveTo>
                <a:lnTo>
                  <a:pt x="30560" y="23457"/>
                </a:lnTo>
                <a:lnTo>
                  <a:pt x="30510" y="24266"/>
                </a:lnTo>
                <a:lnTo>
                  <a:pt x="30746" y="24266"/>
                </a:lnTo>
                <a:lnTo>
                  <a:pt x="30701" y="23457"/>
                </a:lnTo>
                <a:close/>
              </a:path>
              <a:path extrusionOk="0" h="120000" w="120000">
                <a:moveTo>
                  <a:pt x="30937" y="23457"/>
                </a:moveTo>
                <a:lnTo>
                  <a:pt x="30796" y="23457"/>
                </a:lnTo>
                <a:lnTo>
                  <a:pt x="30796" y="24266"/>
                </a:lnTo>
                <a:lnTo>
                  <a:pt x="30937" y="24266"/>
                </a:lnTo>
                <a:lnTo>
                  <a:pt x="30937" y="23457"/>
                </a:lnTo>
                <a:close/>
              </a:path>
              <a:path extrusionOk="0" h="120000" w="120000">
                <a:moveTo>
                  <a:pt x="31224" y="23457"/>
                </a:moveTo>
                <a:lnTo>
                  <a:pt x="31128" y="23457"/>
                </a:lnTo>
                <a:lnTo>
                  <a:pt x="31128" y="24266"/>
                </a:lnTo>
                <a:lnTo>
                  <a:pt x="31269" y="24266"/>
                </a:lnTo>
                <a:lnTo>
                  <a:pt x="31224" y="23457"/>
                </a:lnTo>
                <a:close/>
              </a:path>
              <a:path extrusionOk="0" h="120000" w="120000">
                <a:moveTo>
                  <a:pt x="36312" y="23457"/>
                </a:moveTo>
                <a:lnTo>
                  <a:pt x="34456" y="23457"/>
                </a:lnTo>
                <a:lnTo>
                  <a:pt x="34501" y="24266"/>
                </a:lnTo>
                <a:lnTo>
                  <a:pt x="36356" y="24266"/>
                </a:lnTo>
                <a:lnTo>
                  <a:pt x="36312" y="23457"/>
                </a:lnTo>
                <a:close/>
              </a:path>
              <a:path extrusionOk="0" h="120000" w="120000">
                <a:moveTo>
                  <a:pt x="38161" y="23457"/>
                </a:moveTo>
                <a:lnTo>
                  <a:pt x="37829" y="23457"/>
                </a:lnTo>
                <a:lnTo>
                  <a:pt x="37925" y="24266"/>
                </a:lnTo>
                <a:lnTo>
                  <a:pt x="38116" y="24266"/>
                </a:lnTo>
                <a:lnTo>
                  <a:pt x="38161" y="23457"/>
                </a:lnTo>
                <a:close/>
              </a:path>
              <a:path extrusionOk="0" h="120000" w="120000">
                <a:moveTo>
                  <a:pt x="46054" y="23457"/>
                </a:moveTo>
                <a:lnTo>
                  <a:pt x="41203" y="23457"/>
                </a:lnTo>
                <a:lnTo>
                  <a:pt x="41158" y="24266"/>
                </a:lnTo>
                <a:lnTo>
                  <a:pt x="46054" y="24266"/>
                </a:lnTo>
                <a:lnTo>
                  <a:pt x="46054" y="23457"/>
                </a:lnTo>
                <a:close/>
              </a:path>
              <a:path extrusionOk="0" h="120000" w="120000">
                <a:moveTo>
                  <a:pt x="46431" y="23457"/>
                </a:moveTo>
                <a:lnTo>
                  <a:pt x="46144" y="23457"/>
                </a:lnTo>
                <a:lnTo>
                  <a:pt x="46099" y="24266"/>
                </a:lnTo>
                <a:lnTo>
                  <a:pt x="46386" y="24266"/>
                </a:lnTo>
                <a:lnTo>
                  <a:pt x="46431" y="23457"/>
                </a:lnTo>
                <a:close/>
              </a:path>
              <a:path extrusionOk="0" h="120000" w="120000">
                <a:moveTo>
                  <a:pt x="46577" y="23457"/>
                </a:moveTo>
                <a:lnTo>
                  <a:pt x="46431" y="23457"/>
                </a:lnTo>
                <a:lnTo>
                  <a:pt x="46482" y="24266"/>
                </a:lnTo>
                <a:lnTo>
                  <a:pt x="46527" y="24266"/>
                </a:lnTo>
                <a:lnTo>
                  <a:pt x="46577" y="23457"/>
                </a:lnTo>
                <a:close/>
              </a:path>
              <a:path extrusionOk="0" h="120000" w="120000">
                <a:moveTo>
                  <a:pt x="51519" y="23457"/>
                </a:moveTo>
                <a:lnTo>
                  <a:pt x="50754" y="23457"/>
                </a:lnTo>
                <a:lnTo>
                  <a:pt x="50754" y="24266"/>
                </a:lnTo>
                <a:lnTo>
                  <a:pt x="51519" y="24266"/>
                </a:lnTo>
                <a:lnTo>
                  <a:pt x="51519" y="23457"/>
                </a:lnTo>
                <a:close/>
              </a:path>
              <a:path extrusionOk="0" h="120000" w="120000">
                <a:moveTo>
                  <a:pt x="52042" y="23457"/>
                </a:moveTo>
                <a:lnTo>
                  <a:pt x="51851" y="23457"/>
                </a:lnTo>
                <a:lnTo>
                  <a:pt x="51851" y="24266"/>
                </a:lnTo>
                <a:lnTo>
                  <a:pt x="52087" y="24266"/>
                </a:lnTo>
                <a:lnTo>
                  <a:pt x="52042" y="23457"/>
                </a:lnTo>
                <a:close/>
              </a:path>
              <a:path extrusionOk="0" h="120000" w="120000">
                <a:moveTo>
                  <a:pt x="52514" y="23457"/>
                </a:moveTo>
                <a:lnTo>
                  <a:pt x="52137" y="23457"/>
                </a:lnTo>
                <a:lnTo>
                  <a:pt x="52137" y="24266"/>
                </a:lnTo>
                <a:lnTo>
                  <a:pt x="52565" y="24266"/>
                </a:lnTo>
                <a:lnTo>
                  <a:pt x="52514" y="23457"/>
                </a:lnTo>
                <a:close/>
              </a:path>
              <a:path extrusionOk="0" h="120000" w="120000">
                <a:moveTo>
                  <a:pt x="53655" y="23457"/>
                </a:moveTo>
                <a:lnTo>
                  <a:pt x="52565" y="23457"/>
                </a:lnTo>
                <a:lnTo>
                  <a:pt x="52565" y="24266"/>
                </a:lnTo>
                <a:lnTo>
                  <a:pt x="53655" y="24266"/>
                </a:lnTo>
                <a:lnTo>
                  <a:pt x="53655" y="23457"/>
                </a:lnTo>
                <a:close/>
              </a:path>
              <a:path extrusionOk="0" h="120000" w="120000">
                <a:moveTo>
                  <a:pt x="65725" y="23457"/>
                </a:moveTo>
                <a:lnTo>
                  <a:pt x="62543" y="23457"/>
                </a:lnTo>
                <a:lnTo>
                  <a:pt x="62493" y="24266"/>
                </a:lnTo>
                <a:lnTo>
                  <a:pt x="65725" y="24266"/>
                </a:lnTo>
                <a:lnTo>
                  <a:pt x="65725" y="23457"/>
                </a:lnTo>
                <a:close/>
              </a:path>
              <a:path extrusionOk="0" h="120000" w="120000">
                <a:moveTo>
                  <a:pt x="65821" y="23457"/>
                </a:moveTo>
                <a:lnTo>
                  <a:pt x="65776" y="23457"/>
                </a:lnTo>
                <a:lnTo>
                  <a:pt x="65776" y="24266"/>
                </a:lnTo>
                <a:lnTo>
                  <a:pt x="65821" y="23457"/>
                </a:lnTo>
                <a:close/>
              </a:path>
              <a:path extrusionOk="0" h="120000" w="120000">
                <a:moveTo>
                  <a:pt x="66057" y="23457"/>
                </a:moveTo>
                <a:lnTo>
                  <a:pt x="65872" y="23457"/>
                </a:lnTo>
                <a:lnTo>
                  <a:pt x="65917" y="24266"/>
                </a:lnTo>
                <a:lnTo>
                  <a:pt x="66012" y="24266"/>
                </a:lnTo>
                <a:lnTo>
                  <a:pt x="66057" y="23457"/>
                </a:lnTo>
                <a:close/>
              </a:path>
              <a:path extrusionOk="0" h="120000" w="120000">
                <a:moveTo>
                  <a:pt x="66299" y="23457"/>
                </a:moveTo>
                <a:lnTo>
                  <a:pt x="66153" y="23457"/>
                </a:lnTo>
                <a:lnTo>
                  <a:pt x="66203" y="24266"/>
                </a:lnTo>
                <a:lnTo>
                  <a:pt x="66299" y="23457"/>
                </a:lnTo>
                <a:close/>
              </a:path>
              <a:path extrusionOk="0" h="120000" w="120000">
                <a:moveTo>
                  <a:pt x="66439" y="23457"/>
                </a:moveTo>
                <a:lnTo>
                  <a:pt x="66344" y="23457"/>
                </a:lnTo>
                <a:lnTo>
                  <a:pt x="66394" y="24266"/>
                </a:lnTo>
                <a:lnTo>
                  <a:pt x="66439" y="23457"/>
                </a:lnTo>
                <a:close/>
              </a:path>
              <a:path extrusionOk="0" h="120000" w="120000">
                <a:moveTo>
                  <a:pt x="69768" y="23457"/>
                </a:moveTo>
                <a:lnTo>
                  <a:pt x="66439" y="23457"/>
                </a:lnTo>
                <a:lnTo>
                  <a:pt x="66439" y="24266"/>
                </a:lnTo>
                <a:lnTo>
                  <a:pt x="69768" y="24266"/>
                </a:lnTo>
                <a:lnTo>
                  <a:pt x="69768" y="23457"/>
                </a:lnTo>
                <a:close/>
              </a:path>
              <a:path extrusionOk="0" h="120000" w="120000">
                <a:moveTo>
                  <a:pt x="117009" y="23457"/>
                </a:moveTo>
                <a:lnTo>
                  <a:pt x="71623" y="23457"/>
                </a:lnTo>
                <a:lnTo>
                  <a:pt x="71572" y="24266"/>
                </a:lnTo>
                <a:lnTo>
                  <a:pt x="117009" y="24266"/>
                </a:lnTo>
                <a:lnTo>
                  <a:pt x="117009" y="23457"/>
                </a:lnTo>
                <a:close/>
              </a:path>
              <a:path extrusionOk="0" h="120000" w="120000">
                <a:moveTo>
                  <a:pt x="119904" y="22649"/>
                </a:moveTo>
                <a:lnTo>
                  <a:pt x="118858" y="22649"/>
                </a:lnTo>
                <a:lnTo>
                  <a:pt x="118909" y="23457"/>
                </a:lnTo>
                <a:lnTo>
                  <a:pt x="117340" y="23457"/>
                </a:lnTo>
                <a:lnTo>
                  <a:pt x="117385" y="24266"/>
                </a:lnTo>
                <a:lnTo>
                  <a:pt x="120000" y="24266"/>
                </a:lnTo>
                <a:lnTo>
                  <a:pt x="120000" y="23457"/>
                </a:lnTo>
                <a:lnTo>
                  <a:pt x="119904" y="22649"/>
                </a:lnTo>
                <a:close/>
              </a:path>
              <a:path extrusionOk="0" h="120000" w="120000">
                <a:moveTo>
                  <a:pt x="5228" y="22649"/>
                </a:moveTo>
                <a:lnTo>
                  <a:pt x="4941" y="22649"/>
                </a:lnTo>
                <a:lnTo>
                  <a:pt x="4846" y="23457"/>
                </a:lnTo>
                <a:lnTo>
                  <a:pt x="5228" y="23457"/>
                </a:lnTo>
                <a:lnTo>
                  <a:pt x="5228" y="22649"/>
                </a:lnTo>
                <a:close/>
              </a:path>
              <a:path extrusionOk="0" h="120000" w="120000">
                <a:moveTo>
                  <a:pt x="5846" y="22649"/>
                </a:moveTo>
                <a:lnTo>
                  <a:pt x="5751" y="22649"/>
                </a:lnTo>
                <a:lnTo>
                  <a:pt x="5846" y="23457"/>
                </a:lnTo>
                <a:lnTo>
                  <a:pt x="5942" y="23457"/>
                </a:lnTo>
                <a:lnTo>
                  <a:pt x="5846" y="22649"/>
                </a:lnTo>
                <a:close/>
              </a:path>
              <a:path extrusionOk="0" h="120000" w="120000">
                <a:moveTo>
                  <a:pt x="23477" y="22649"/>
                </a:moveTo>
                <a:lnTo>
                  <a:pt x="6369" y="22649"/>
                </a:lnTo>
                <a:lnTo>
                  <a:pt x="6414" y="23457"/>
                </a:lnTo>
                <a:lnTo>
                  <a:pt x="23527" y="23457"/>
                </a:lnTo>
                <a:lnTo>
                  <a:pt x="23477" y="22649"/>
                </a:lnTo>
                <a:close/>
              </a:path>
              <a:path extrusionOk="0" h="120000" w="120000">
                <a:moveTo>
                  <a:pt x="24191" y="20222"/>
                </a:moveTo>
                <a:lnTo>
                  <a:pt x="23572" y="20222"/>
                </a:lnTo>
                <a:lnTo>
                  <a:pt x="23432" y="21031"/>
                </a:lnTo>
                <a:lnTo>
                  <a:pt x="23477" y="21840"/>
                </a:lnTo>
                <a:lnTo>
                  <a:pt x="23527" y="22649"/>
                </a:lnTo>
                <a:lnTo>
                  <a:pt x="23617" y="23457"/>
                </a:lnTo>
                <a:lnTo>
                  <a:pt x="30274" y="23457"/>
                </a:lnTo>
                <a:lnTo>
                  <a:pt x="30274" y="22649"/>
                </a:lnTo>
                <a:lnTo>
                  <a:pt x="27232" y="22649"/>
                </a:lnTo>
                <a:lnTo>
                  <a:pt x="27232" y="21840"/>
                </a:lnTo>
                <a:lnTo>
                  <a:pt x="25000" y="21840"/>
                </a:lnTo>
                <a:lnTo>
                  <a:pt x="24905" y="21031"/>
                </a:lnTo>
                <a:lnTo>
                  <a:pt x="24191" y="21031"/>
                </a:lnTo>
                <a:lnTo>
                  <a:pt x="24191" y="20222"/>
                </a:lnTo>
                <a:close/>
              </a:path>
              <a:path extrusionOk="0" h="120000" w="120000">
                <a:moveTo>
                  <a:pt x="31128" y="22649"/>
                </a:moveTo>
                <a:lnTo>
                  <a:pt x="30701" y="22649"/>
                </a:lnTo>
                <a:lnTo>
                  <a:pt x="30746" y="23457"/>
                </a:lnTo>
                <a:lnTo>
                  <a:pt x="31179" y="23457"/>
                </a:lnTo>
                <a:lnTo>
                  <a:pt x="31128" y="22649"/>
                </a:lnTo>
                <a:close/>
              </a:path>
              <a:path extrusionOk="0" h="120000" w="120000">
                <a:moveTo>
                  <a:pt x="31510" y="22649"/>
                </a:moveTo>
                <a:lnTo>
                  <a:pt x="31269" y="22649"/>
                </a:lnTo>
                <a:lnTo>
                  <a:pt x="31269" y="23457"/>
                </a:lnTo>
                <a:lnTo>
                  <a:pt x="31415" y="23457"/>
                </a:lnTo>
                <a:lnTo>
                  <a:pt x="31510" y="22649"/>
                </a:lnTo>
                <a:close/>
              </a:path>
              <a:path extrusionOk="0" h="120000" w="120000">
                <a:moveTo>
                  <a:pt x="36593" y="22649"/>
                </a:moveTo>
                <a:lnTo>
                  <a:pt x="34597" y="22649"/>
                </a:lnTo>
                <a:lnTo>
                  <a:pt x="34552" y="23457"/>
                </a:lnTo>
                <a:lnTo>
                  <a:pt x="36643" y="23457"/>
                </a:lnTo>
                <a:lnTo>
                  <a:pt x="36593" y="22649"/>
                </a:lnTo>
                <a:close/>
              </a:path>
              <a:path extrusionOk="0" h="120000" w="120000">
                <a:moveTo>
                  <a:pt x="38307" y="22649"/>
                </a:moveTo>
                <a:lnTo>
                  <a:pt x="36784" y="22649"/>
                </a:lnTo>
                <a:lnTo>
                  <a:pt x="36784" y="23457"/>
                </a:lnTo>
                <a:lnTo>
                  <a:pt x="38448" y="23457"/>
                </a:lnTo>
                <a:lnTo>
                  <a:pt x="38307" y="22649"/>
                </a:lnTo>
                <a:close/>
              </a:path>
              <a:path extrusionOk="0" h="120000" w="120000">
                <a:moveTo>
                  <a:pt x="41585" y="22649"/>
                </a:moveTo>
                <a:lnTo>
                  <a:pt x="41107" y="22649"/>
                </a:lnTo>
                <a:lnTo>
                  <a:pt x="41062" y="23457"/>
                </a:lnTo>
                <a:lnTo>
                  <a:pt x="41444" y="23457"/>
                </a:lnTo>
                <a:lnTo>
                  <a:pt x="41568" y="22918"/>
                </a:lnTo>
                <a:lnTo>
                  <a:pt x="41585" y="22649"/>
                </a:lnTo>
                <a:close/>
              </a:path>
              <a:path extrusionOk="0" h="120000" w="120000">
                <a:moveTo>
                  <a:pt x="47241" y="22649"/>
                </a:moveTo>
                <a:lnTo>
                  <a:pt x="41630" y="22649"/>
                </a:lnTo>
                <a:lnTo>
                  <a:pt x="41568" y="22918"/>
                </a:lnTo>
                <a:lnTo>
                  <a:pt x="41534" y="23457"/>
                </a:lnTo>
                <a:lnTo>
                  <a:pt x="47241" y="23457"/>
                </a:lnTo>
                <a:lnTo>
                  <a:pt x="47241" y="22649"/>
                </a:lnTo>
                <a:close/>
              </a:path>
              <a:path extrusionOk="0" h="120000" w="120000">
                <a:moveTo>
                  <a:pt x="53273" y="22649"/>
                </a:moveTo>
                <a:lnTo>
                  <a:pt x="53183" y="22649"/>
                </a:lnTo>
                <a:lnTo>
                  <a:pt x="53087" y="23457"/>
                </a:lnTo>
                <a:lnTo>
                  <a:pt x="53323" y="23457"/>
                </a:lnTo>
                <a:lnTo>
                  <a:pt x="53273" y="22649"/>
                </a:lnTo>
                <a:close/>
              </a:path>
              <a:path extrusionOk="0" h="120000" w="120000">
                <a:moveTo>
                  <a:pt x="69245" y="22649"/>
                </a:moveTo>
                <a:lnTo>
                  <a:pt x="62735" y="22649"/>
                </a:lnTo>
                <a:lnTo>
                  <a:pt x="62684" y="23457"/>
                </a:lnTo>
                <a:lnTo>
                  <a:pt x="69340" y="23457"/>
                </a:lnTo>
                <a:lnTo>
                  <a:pt x="69245" y="22649"/>
                </a:lnTo>
                <a:close/>
              </a:path>
              <a:path extrusionOk="0" h="120000" w="120000">
                <a:moveTo>
                  <a:pt x="71859" y="22649"/>
                </a:moveTo>
                <a:lnTo>
                  <a:pt x="69768" y="22649"/>
                </a:lnTo>
                <a:lnTo>
                  <a:pt x="69959" y="23457"/>
                </a:lnTo>
                <a:lnTo>
                  <a:pt x="71623" y="23457"/>
                </a:lnTo>
                <a:lnTo>
                  <a:pt x="71859" y="22649"/>
                </a:lnTo>
                <a:close/>
              </a:path>
              <a:path extrusionOk="0" h="120000" w="120000">
                <a:moveTo>
                  <a:pt x="72191" y="22649"/>
                </a:moveTo>
                <a:lnTo>
                  <a:pt x="72050" y="23457"/>
                </a:lnTo>
                <a:lnTo>
                  <a:pt x="72236" y="23457"/>
                </a:lnTo>
                <a:lnTo>
                  <a:pt x="72191" y="22649"/>
                </a:lnTo>
                <a:close/>
              </a:path>
              <a:path extrusionOk="0" h="120000" w="120000">
                <a:moveTo>
                  <a:pt x="80933" y="22649"/>
                </a:moveTo>
                <a:lnTo>
                  <a:pt x="72905" y="22649"/>
                </a:lnTo>
                <a:lnTo>
                  <a:pt x="72854" y="23457"/>
                </a:lnTo>
                <a:lnTo>
                  <a:pt x="81028" y="23457"/>
                </a:lnTo>
                <a:lnTo>
                  <a:pt x="80933" y="22649"/>
                </a:lnTo>
                <a:close/>
              </a:path>
              <a:path extrusionOk="0" h="120000" w="120000">
                <a:moveTo>
                  <a:pt x="81219" y="22649"/>
                </a:moveTo>
                <a:lnTo>
                  <a:pt x="81079" y="22649"/>
                </a:lnTo>
                <a:lnTo>
                  <a:pt x="81174" y="23457"/>
                </a:lnTo>
                <a:lnTo>
                  <a:pt x="81219" y="23457"/>
                </a:lnTo>
                <a:lnTo>
                  <a:pt x="81219" y="22649"/>
                </a:lnTo>
                <a:close/>
              </a:path>
              <a:path extrusionOk="0" h="120000" w="120000">
                <a:moveTo>
                  <a:pt x="118718" y="22649"/>
                </a:moveTo>
                <a:lnTo>
                  <a:pt x="81978" y="22649"/>
                </a:lnTo>
                <a:lnTo>
                  <a:pt x="81978" y="23457"/>
                </a:lnTo>
                <a:lnTo>
                  <a:pt x="118718" y="23457"/>
                </a:lnTo>
                <a:lnTo>
                  <a:pt x="118718" y="22649"/>
                </a:lnTo>
                <a:close/>
              </a:path>
              <a:path extrusionOk="0" h="120000" w="120000">
                <a:moveTo>
                  <a:pt x="23241" y="21840"/>
                </a:moveTo>
                <a:lnTo>
                  <a:pt x="5177" y="21840"/>
                </a:lnTo>
                <a:lnTo>
                  <a:pt x="5228" y="22649"/>
                </a:lnTo>
                <a:lnTo>
                  <a:pt x="23381" y="22649"/>
                </a:lnTo>
                <a:lnTo>
                  <a:pt x="23241" y="21840"/>
                </a:lnTo>
                <a:close/>
              </a:path>
              <a:path extrusionOk="0" h="120000" w="120000">
                <a:moveTo>
                  <a:pt x="27373" y="21840"/>
                </a:moveTo>
                <a:lnTo>
                  <a:pt x="27328" y="22649"/>
                </a:lnTo>
                <a:lnTo>
                  <a:pt x="27373" y="22649"/>
                </a:lnTo>
                <a:lnTo>
                  <a:pt x="27373" y="21840"/>
                </a:lnTo>
                <a:close/>
              </a:path>
              <a:path extrusionOk="0" h="120000" w="120000">
                <a:moveTo>
                  <a:pt x="30037" y="21840"/>
                </a:moveTo>
                <a:lnTo>
                  <a:pt x="27519" y="21840"/>
                </a:lnTo>
                <a:lnTo>
                  <a:pt x="27519" y="22649"/>
                </a:lnTo>
                <a:lnTo>
                  <a:pt x="30037" y="22649"/>
                </a:lnTo>
                <a:lnTo>
                  <a:pt x="30037" y="21840"/>
                </a:lnTo>
                <a:close/>
              </a:path>
              <a:path extrusionOk="0" h="120000" w="120000">
                <a:moveTo>
                  <a:pt x="30369" y="21031"/>
                </a:moveTo>
                <a:lnTo>
                  <a:pt x="30223" y="21031"/>
                </a:lnTo>
                <a:lnTo>
                  <a:pt x="30223" y="21840"/>
                </a:lnTo>
                <a:lnTo>
                  <a:pt x="30133" y="22649"/>
                </a:lnTo>
                <a:lnTo>
                  <a:pt x="32033" y="22649"/>
                </a:lnTo>
                <a:lnTo>
                  <a:pt x="32033" y="21840"/>
                </a:lnTo>
                <a:lnTo>
                  <a:pt x="30369" y="21840"/>
                </a:lnTo>
                <a:lnTo>
                  <a:pt x="30369" y="21031"/>
                </a:lnTo>
                <a:close/>
              </a:path>
              <a:path extrusionOk="0" h="120000" w="120000">
                <a:moveTo>
                  <a:pt x="34074" y="20222"/>
                </a:moveTo>
                <a:lnTo>
                  <a:pt x="33978" y="20222"/>
                </a:lnTo>
                <a:lnTo>
                  <a:pt x="33978" y="21031"/>
                </a:lnTo>
                <a:lnTo>
                  <a:pt x="33456" y="21031"/>
                </a:lnTo>
                <a:lnTo>
                  <a:pt x="33411" y="21840"/>
                </a:lnTo>
                <a:lnTo>
                  <a:pt x="33456" y="22649"/>
                </a:lnTo>
                <a:lnTo>
                  <a:pt x="33838" y="22649"/>
                </a:lnTo>
                <a:lnTo>
                  <a:pt x="33978" y="21840"/>
                </a:lnTo>
                <a:lnTo>
                  <a:pt x="34074" y="21840"/>
                </a:lnTo>
                <a:lnTo>
                  <a:pt x="34074" y="20222"/>
                </a:lnTo>
                <a:close/>
              </a:path>
              <a:path extrusionOk="0" h="120000" w="120000">
                <a:moveTo>
                  <a:pt x="37498" y="21840"/>
                </a:moveTo>
                <a:lnTo>
                  <a:pt x="34979" y="21840"/>
                </a:lnTo>
                <a:lnTo>
                  <a:pt x="34979" y="22649"/>
                </a:lnTo>
                <a:lnTo>
                  <a:pt x="37543" y="22649"/>
                </a:lnTo>
                <a:lnTo>
                  <a:pt x="37498" y="21840"/>
                </a:lnTo>
                <a:close/>
              </a:path>
              <a:path extrusionOk="0" h="120000" w="120000">
                <a:moveTo>
                  <a:pt x="37874" y="21840"/>
                </a:moveTo>
                <a:lnTo>
                  <a:pt x="37734" y="21840"/>
                </a:lnTo>
                <a:lnTo>
                  <a:pt x="37734" y="22649"/>
                </a:lnTo>
                <a:lnTo>
                  <a:pt x="37970" y="22649"/>
                </a:lnTo>
                <a:lnTo>
                  <a:pt x="37874" y="21840"/>
                </a:lnTo>
                <a:close/>
              </a:path>
              <a:path extrusionOk="0" h="120000" w="120000">
                <a:moveTo>
                  <a:pt x="47572" y="21840"/>
                </a:moveTo>
                <a:lnTo>
                  <a:pt x="40966" y="21840"/>
                </a:lnTo>
                <a:lnTo>
                  <a:pt x="40966" y="22649"/>
                </a:lnTo>
                <a:lnTo>
                  <a:pt x="47572" y="22649"/>
                </a:lnTo>
                <a:lnTo>
                  <a:pt x="47572" y="21840"/>
                </a:lnTo>
                <a:close/>
              </a:path>
              <a:path extrusionOk="0" h="120000" w="120000">
                <a:moveTo>
                  <a:pt x="71808" y="21840"/>
                </a:moveTo>
                <a:lnTo>
                  <a:pt x="63207" y="21840"/>
                </a:lnTo>
                <a:lnTo>
                  <a:pt x="63162" y="22649"/>
                </a:lnTo>
                <a:lnTo>
                  <a:pt x="71808" y="22649"/>
                </a:lnTo>
                <a:lnTo>
                  <a:pt x="71808" y="21840"/>
                </a:lnTo>
                <a:close/>
              </a:path>
              <a:path extrusionOk="0" h="120000" w="120000">
                <a:moveTo>
                  <a:pt x="73045" y="21840"/>
                </a:moveTo>
                <a:lnTo>
                  <a:pt x="72713" y="21840"/>
                </a:lnTo>
                <a:lnTo>
                  <a:pt x="72669" y="22649"/>
                </a:lnTo>
                <a:lnTo>
                  <a:pt x="73141" y="22649"/>
                </a:lnTo>
                <a:lnTo>
                  <a:pt x="73045" y="21840"/>
                </a:lnTo>
                <a:close/>
              </a:path>
              <a:path extrusionOk="0" h="120000" w="120000">
                <a:moveTo>
                  <a:pt x="82029" y="21840"/>
                </a:moveTo>
                <a:lnTo>
                  <a:pt x="73995" y="21840"/>
                </a:lnTo>
                <a:lnTo>
                  <a:pt x="73995" y="22649"/>
                </a:lnTo>
                <a:lnTo>
                  <a:pt x="81793" y="22649"/>
                </a:lnTo>
                <a:lnTo>
                  <a:pt x="82029" y="21840"/>
                </a:lnTo>
                <a:close/>
              </a:path>
              <a:path extrusionOk="0" h="120000" w="120000">
                <a:moveTo>
                  <a:pt x="118622" y="21840"/>
                </a:moveTo>
                <a:lnTo>
                  <a:pt x="82501" y="21840"/>
                </a:lnTo>
                <a:lnTo>
                  <a:pt x="82456" y="22649"/>
                </a:lnTo>
                <a:lnTo>
                  <a:pt x="118622" y="22649"/>
                </a:lnTo>
                <a:lnTo>
                  <a:pt x="118622" y="21840"/>
                </a:lnTo>
                <a:close/>
              </a:path>
              <a:path extrusionOk="0" h="120000" w="120000">
                <a:moveTo>
                  <a:pt x="21054" y="21031"/>
                </a:moveTo>
                <a:lnTo>
                  <a:pt x="4705" y="21031"/>
                </a:lnTo>
                <a:lnTo>
                  <a:pt x="5132" y="21840"/>
                </a:lnTo>
                <a:lnTo>
                  <a:pt x="20958" y="21840"/>
                </a:lnTo>
                <a:lnTo>
                  <a:pt x="21054" y="21031"/>
                </a:lnTo>
                <a:close/>
              </a:path>
              <a:path extrusionOk="0" h="120000" w="120000">
                <a:moveTo>
                  <a:pt x="22954" y="21031"/>
                </a:moveTo>
                <a:lnTo>
                  <a:pt x="22909" y="21031"/>
                </a:lnTo>
                <a:lnTo>
                  <a:pt x="22909" y="21840"/>
                </a:lnTo>
                <a:lnTo>
                  <a:pt x="22954" y="21840"/>
                </a:lnTo>
                <a:lnTo>
                  <a:pt x="22954" y="21031"/>
                </a:lnTo>
                <a:close/>
              </a:path>
              <a:path extrusionOk="0" h="120000" w="120000">
                <a:moveTo>
                  <a:pt x="26423" y="21031"/>
                </a:moveTo>
                <a:lnTo>
                  <a:pt x="26378" y="21031"/>
                </a:lnTo>
                <a:lnTo>
                  <a:pt x="26378" y="21840"/>
                </a:lnTo>
                <a:lnTo>
                  <a:pt x="26473" y="21840"/>
                </a:lnTo>
                <a:lnTo>
                  <a:pt x="26423" y="21031"/>
                </a:lnTo>
                <a:close/>
              </a:path>
              <a:path extrusionOk="0" h="120000" w="120000">
                <a:moveTo>
                  <a:pt x="27277" y="21031"/>
                </a:moveTo>
                <a:lnTo>
                  <a:pt x="26473" y="21031"/>
                </a:lnTo>
                <a:lnTo>
                  <a:pt x="26569" y="21840"/>
                </a:lnTo>
                <a:lnTo>
                  <a:pt x="27232" y="21840"/>
                </a:lnTo>
                <a:lnTo>
                  <a:pt x="27277" y="21031"/>
                </a:lnTo>
                <a:close/>
              </a:path>
              <a:path extrusionOk="0" h="120000" w="120000">
                <a:moveTo>
                  <a:pt x="29751" y="21031"/>
                </a:moveTo>
                <a:lnTo>
                  <a:pt x="27423" y="21031"/>
                </a:lnTo>
                <a:lnTo>
                  <a:pt x="27373" y="21840"/>
                </a:lnTo>
                <a:lnTo>
                  <a:pt x="29751" y="21840"/>
                </a:lnTo>
                <a:lnTo>
                  <a:pt x="29751" y="21031"/>
                </a:lnTo>
                <a:close/>
              </a:path>
              <a:path extrusionOk="0" h="120000" w="120000">
                <a:moveTo>
                  <a:pt x="31791" y="21031"/>
                </a:moveTo>
                <a:lnTo>
                  <a:pt x="30510" y="21031"/>
                </a:lnTo>
                <a:lnTo>
                  <a:pt x="30369" y="21840"/>
                </a:lnTo>
                <a:lnTo>
                  <a:pt x="31791" y="21840"/>
                </a:lnTo>
                <a:lnTo>
                  <a:pt x="31791" y="21031"/>
                </a:lnTo>
                <a:close/>
              </a:path>
              <a:path extrusionOk="0" h="120000" w="120000">
                <a:moveTo>
                  <a:pt x="34597" y="21031"/>
                </a:moveTo>
                <a:lnTo>
                  <a:pt x="34170" y="21031"/>
                </a:lnTo>
                <a:lnTo>
                  <a:pt x="34170" y="21840"/>
                </a:lnTo>
                <a:lnTo>
                  <a:pt x="34597" y="21840"/>
                </a:lnTo>
                <a:lnTo>
                  <a:pt x="34597" y="21031"/>
                </a:lnTo>
                <a:close/>
              </a:path>
              <a:path extrusionOk="0" h="120000" w="120000">
                <a:moveTo>
                  <a:pt x="36924" y="21031"/>
                </a:moveTo>
                <a:lnTo>
                  <a:pt x="34743" y="21031"/>
                </a:lnTo>
                <a:lnTo>
                  <a:pt x="34788" y="21840"/>
                </a:lnTo>
                <a:lnTo>
                  <a:pt x="36879" y="21840"/>
                </a:lnTo>
                <a:lnTo>
                  <a:pt x="36924" y="21031"/>
                </a:lnTo>
                <a:close/>
              </a:path>
              <a:path extrusionOk="0" h="120000" w="120000">
                <a:moveTo>
                  <a:pt x="37020" y="21031"/>
                </a:moveTo>
                <a:lnTo>
                  <a:pt x="36924" y="21840"/>
                </a:lnTo>
                <a:lnTo>
                  <a:pt x="37020" y="21840"/>
                </a:lnTo>
                <a:lnTo>
                  <a:pt x="37020" y="21031"/>
                </a:lnTo>
                <a:close/>
              </a:path>
              <a:path extrusionOk="0" h="120000" w="120000">
                <a:moveTo>
                  <a:pt x="37357" y="21031"/>
                </a:moveTo>
                <a:lnTo>
                  <a:pt x="37307" y="21031"/>
                </a:lnTo>
                <a:lnTo>
                  <a:pt x="37262" y="21840"/>
                </a:lnTo>
                <a:lnTo>
                  <a:pt x="37402" y="21840"/>
                </a:lnTo>
                <a:lnTo>
                  <a:pt x="37357" y="21031"/>
                </a:lnTo>
                <a:close/>
              </a:path>
              <a:path extrusionOk="0" h="120000" w="120000">
                <a:moveTo>
                  <a:pt x="48000" y="21031"/>
                </a:moveTo>
                <a:lnTo>
                  <a:pt x="41158" y="21031"/>
                </a:lnTo>
                <a:lnTo>
                  <a:pt x="41107" y="21840"/>
                </a:lnTo>
                <a:lnTo>
                  <a:pt x="48000" y="21840"/>
                </a:lnTo>
                <a:lnTo>
                  <a:pt x="48000" y="21031"/>
                </a:lnTo>
                <a:close/>
              </a:path>
              <a:path extrusionOk="0" h="120000" w="120000">
                <a:moveTo>
                  <a:pt x="62735" y="21031"/>
                </a:moveTo>
                <a:lnTo>
                  <a:pt x="62684" y="21031"/>
                </a:lnTo>
                <a:lnTo>
                  <a:pt x="62639" y="21840"/>
                </a:lnTo>
                <a:lnTo>
                  <a:pt x="62735" y="21840"/>
                </a:lnTo>
                <a:lnTo>
                  <a:pt x="62735" y="21031"/>
                </a:lnTo>
                <a:close/>
              </a:path>
              <a:path extrusionOk="0" h="120000" w="120000">
                <a:moveTo>
                  <a:pt x="62780" y="21031"/>
                </a:moveTo>
                <a:lnTo>
                  <a:pt x="62735" y="21031"/>
                </a:lnTo>
                <a:lnTo>
                  <a:pt x="62780" y="21840"/>
                </a:lnTo>
                <a:lnTo>
                  <a:pt x="62780" y="21031"/>
                </a:lnTo>
                <a:close/>
              </a:path>
              <a:path extrusionOk="0" h="120000" w="120000">
                <a:moveTo>
                  <a:pt x="63634" y="20222"/>
                </a:moveTo>
                <a:lnTo>
                  <a:pt x="63494" y="20222"/>
                </a:lnTo>
                <a:lnTo>
                  <a:pt x="63449" y="21031"/>
                </a:lnTo>
                <a:lnTo>
                  <a:pt x="63539" y="21840"/>
                </a:lnTo>
                <a:lnTo>
                  <a:pt x="63730" y="21840"/>
                </a:lnTo>
                <a:lnTo>
                  <a:pt x="63685" y="21031"/>
                </a:lnTo>
                <a:lnTo>
                  <a:pt x="63589" y="21031"/>
                </a:lnTo>
                <a:lnTo>
                  <a:pt x="63634" y="20222"/>
                </a:lnTo>
                <a:close/>
              </a:path>
              <a:path extrusionOk="0" h="120000" w="120000">
                <a:moveTo>
                  <a:pt x="71477" y="21031"/>
                </a:moveTo>
                <a:lnTo>
                  <a:pt x="63730" y="21031"/>
                </a:lnTo>
                <a:lnTo>
                  <a:pt x="63780" y="21840"/>
                </a:lnTo>
                <a:lnTo>
                  <a:pt x="71527" y="21840"/>
                </a:lnTo>
                <a:lnTo>
                  <a:pt x="71477" y="21031"/>
                </a:lnTo>
                <a:close/>
              </a:path>
              <a:path extrusionOk="0" h="120000" w="120000">
                <a:moveTo>
                  <a:pt x="73568" y="21031"/>
                </a:moveTo>
                <a:lnTo>
                  <a:pt x="72854" y="21031"/>
                </a:lnTo>
                <a:lnTo>
                  <a:pt x="72809" y="21840"/>
                </a:lnTo>
                <a:lnTo>
                  <a:pt x="73619" y="21840"/>
                </a:lnTo>
                <a:lnTo>
                  <a:pt x="73568" y="21031"/>
                </a:lnTo>
                <a:close/>
              </a:path>
              <a:path extrusionOk="0" h="120000" w="120000">
                <a:moveTo>
                  <a:pt x="82220" y="21031"/>
                </a:moveTo>
                <a:lnTo>
                  <a:pt x="74664" y="21031"/>
                </a:lnTo>
                <a:lnTo>
                  <a:pt x="74423" y="21840"/>
                </a:lnTo>
                <a:lnTo>
                  <a:pt x="82220" y="21840"/>
                </a:lnTo>
                <a:lnTo>
                  <a:pt x="82220" y="21031"/>
                </a:lnTo>
                <a:close/>
              </a:path>
              <a:path extrusionOk="0" h="120000" w="120000">
                <a:moveTo>
                  <a:pt x="83547" y="21031"/>
                </a:moveTo>
                <a:lnTo>
                  <a:pt x="82743" y="21031"/>
                </a:lnTo>
                <a:lnTo>
                  <a:pt x="82743" y="21840"/>
                </a:lnTo>
                <a:lnTo>
                  <a:pt x="83547" y="21840"/>
                </a:lnTo>
                <a:lnTo>
                  <a:pt x="83547" y="21031"/>
                </a:lnTo>
                <a:close/>
              </a:path>
              <a:path extrusionOk="0" h="120000" w="120000">
                <a:moveTo>
                  <a:pt x="117959" y="21031"/>
                </a:moveTo>
                <a:lnTo>
                  <a:pt x="83643" y="21031"/>
                </a:lnTo>
                <a:lnTo>
                  <a:pt x="83643" y="21840"/>
                </a:lnTo>
                <a:lnTo>
                  <a:pt x="118431" y="21840"/>
                </a:lnTo>
                <a:lnTo>
                  <a:pt x="117959" y="21031"/>
                </a:lnTo>
                <a:close/>
              </a:path>
              <a:path extrusionOk="0" h="120000" w="120000">
                <a:moveTo>
                  <a:pt x="21194" y="20222"/>
                </a:moveTo>
                <a:lnTo>
                  <a:pt x="4469" y="20222"/>
                </a:lnTo>
                <a:lnTo>
                  <a:pt x="4418" y="21031"/>
                </a:lnTo>
                <a:lnTo>
                  <a:pt x="21290" y="21031"/>
                </a:lnTo>
                <a:lnTo>
                  <a:pt x="21194" y="20222"/>
                </a:lnTo>
                <a:close/>
              </a:path>
              <a:path extrusionOk="0" h="120000" w="120000">
                <a:moveTo>
                  <a:pt x="23049" y="20222"/>
                </a:moveTo>
                <a:lnTo>
                  <a:pt x="21576" y="20222"/>
                </a:lnTo>
                <a:lnTo>
                  <a:pt x="21621" y="21031"/>
                </a:lnTo>
                <a:lnTo>
                  <a:pt x="22909" y="21031"/>
                </a:lnTo>
                <a:lnTo>
                  <a:pt x="23049" y="20222"/>
                </a:lnTo>
                <a:close/>
              </a:path>
              <a:path extrusionOk="0" h="120000" w="120000">
                <a:moveTo>
                  <a:pt x="25427" y="20222"/>
                </a:moveTo>
                <a:lnTo>
                  <a:pt x="25236" y="20222"/>
                </a:lnTo>
                <a:lnTo>
                  <a:pt x="25236" y="21031"/>
                </a:lnTo>
                <a:lnTo>
                  <a:pt x="25427" y="21031"/>
                </a:lnTo>
                <a:lnTo>
                  <a:pt x="25427" y="20222"/>
                </a:lnTo>
                <a:close/>
              </a:path>
              <a:path extrusionOk="0" h="120000" w="120000">
                <a:moveTo>
                  <a:pt x="27328" y="20222"/>
                </a:moveTo>
                <a:lnTo>
                  <a:pt x="26569" y="20222"/>
                </a:lnTo>
                <a:lnTo>
                  <a:pt x="26659" y="21031"/>
                </a:lnTo>
                <a:lnTo>
                  <a:pt x="27328" y="21031"/>
                </a:lnTo>
                <a:lnTo>
                  <a:pt x="27328" y="20222"/>
                </a:lnTo>
                <a:close/>
              </a:path>
              <a:path extrusionOk="0" h="120000" w="120000">
                <a:moveTo>
                  <a:pt x="28992" y="19413"/>
                </a:moveTo>
                <a:lnTo>
                  <a:pt x="28087" y="19413"/>
                </a:lnTo>
                <a:lnTo>
                  <a:pt x="28042" y="20222"/>
                </a:lnTo>
                <a:lnTo>
                  <a:pt x="28042" y="21031"/>
                </a:lnTo>
                <a:lnTo>
                  <a:pt x="29037" y="21031"/>
                </a:lnTo>
                <a:lnTo>
                  <a:pt x="29037" y="20222"/>
                </a:lnTo>
                <a:lnTo>
                  <a:pt x="28941" y="20222"/>
                </a:lnTo>
                <a:lnTo>
                  <a:pt x="28992" y="19413"/>
                </a:lnTo>
                <a:close/>
              </a:path>
              <a:path extrusionOk="0" h="120000" w="120000">
                <a:moveTo>
                  <a:pt x="29891" y="20222"/>
                </a:moveTo>
                <a:lnTo>
                  <a:pt x="29273" y="20222"/>
                </a:lnTo>
                <a:lnTo>
                  <a:pt x="29273" y="21031"/>
                </a:lnTo>
                <a:lnTo>
                  <a:pt x="29891" y="21031"/>
                </a:lnTo>
                <a:lnTo>
                  <a:pt x="29891" y="20222"/>
                </a:lnTo>
                <a:close/>
              </a:path>
              <a:path extrusionOk="0" h="120000" w="120000">
                <a:moveTo>
                  <a:pt x="32078" y="20222"/>
                </a:moveTo>
                <a:lnTo>
                  <a:pt x="30656" y="20222"/>
                </a:lnTo>
                <a:lnTo>
                  <a:pt x="30605" y="21031"/>
                </a:lnTo>
                <a:lnTo>
                  <a:pt x="32033" y="21031"/>
                </a:lnTo>
                <a:lnTo>
                  <a:pt x="32078" y="20222"/>
                </a:lnTo>
                <a:close/>
              </a:path>
              <a:path extrusionOk="0" h="120000" w="120000">
                <a:moveTo>
                  <a:pt x="34361" y="20222"/>
                </a:moveTo>
                <a:lnTo>
                  <a:pt x="34220" y="20222"/>
                </a:lnTo>
                <a:lnTo>
                  <a:pt x="34265" y="21031"/>
                </a:lnTo>
                <a:lnTo>
                  <a:pt x="34406" y="21031"/>
                </a:lnTo>
                <a:lnTo>
                  <a:pt x="34361" y="20222"/>
                </a:lnTo>
                <a:close/>
              </a:path>
              <a:path extrusionOk="0" h="120000" w="120000">
                <a:moveTo>
                  <a:pt x="36312" y="20222"/>
                </a:moveTo>
                <a:lnTo>
                  <a:pt x="34456" y="20222"/>
                </a:lnTo>
                <a:lnTo>
                  <a:pt x="34501" y="21031"/>
                </a:lnTo>
                <a:lnTo>
                  <a:pt x="36312" y="21031"/>
                </a:lnTo>
                <a:lnTo>
                  <a:pt x="36312" y="20222"/>
                </a:lnTo>
                <a:close/>
              </a:path>
              <a:path extrusionOk="0" h="120000" w="120000">
                <a:moveTo>
                  <a:pt x="41489" y="20222"/>
                </a:moveTo>
                <a:lnTo>
                  <a:pt x="41349" y="20222"/>
                </a:lnTo>
                <a:lnTo>
                  <a:pt x="41253" y="21031"/>
                </a:lnTo>
                <a:lnTo>
                  <a:pt x="41630" y="21031"/>
                </a:lnTo>
                <a:lnTo>
                  <a:pt x="41489" y="20222"/>
                </a:lnTo>
                <a:close/>
              </a:path>
              <a:path extrusionOk="0" h="120000" w="120000">
                <a:moveTo>
                  <a:pt x="49900" y="20222"/>
                </a:moveTo>
                <a:lnTo>
                  <a:pt x="41917" y="20222"/>
                </a:lnTo>
                <a:lnTo>
                  <a:pt x="41872" y="21031"/>
                </a:lnTo>
                <a:lnTo>
                  <a:pt x="49855" y="21031"/>
                </a:lnTo>
                <a:lnTo>
                  <a:pt x="49900" y="20222"/>
                </a:lnTo>
                <a:close/>
              </a:path>
              <a:path extrusionOk="0" h="120000" w="120000">
                <a:moveTo>
                  <a:pt x="63449" y="20222"/>
                </a:moveTo>
                <a:lnTo>
                  <a:pt x="63111" y="20222"/>
                </a:lnTo>
                <a:lnTo>
                  <a:pt x="63162" y="21031"/>
                </a:lnTo>
                <a:lnTo>
                  <a:pt x="63449" y="21031"/>
                </a:lnTo>
                <a:lnTo>
                  <a:pt x="63449" y="20222"/>
                </a:lnTo>
                <a:close/>
              </a:path>
              <a:path extrusionOk="0" h="120000" w="120000">
                <a:moveTo>
                  <a:pt x="63825" y="20222"/>
                </a:moveTo>
                <a:lnTo>
                  <a:pt x="63685" y="20222"/>
                </a:lnTo>
                <a:lnTo>
                  <a:pt x="63634" y="21031"/>
                </a:lnTo>
                <a:lnTo>
                  <a:pt x="63825" y="21031"/>
                </a:lnTo>
                <a:lnTo>
                  <a:pt x="63825" y="20222"/>
                </a:lnTo>
                <a:close/>
              </a:path>
              <a:path extrusionOk="0" h="120000" w="120000">
                <a:moveTo>
                  <a:pt x="64348" y="19413"/>
                </a:moveTo>
                <a:lnTo>
                  <a:pt x="63971" y="19413"/>
                </a:lnTo>
                <a:lnTo>
                  <a:pt x="63971" y="20222"/>
                </a:lnTo>
                <a:lnTo>
                  <a:pt x="63876" y="21031"/>
                </a:lnTo>
                <a:lnTo>
                  <a:pt x="70909" y="21031"/>
                </a:lnTo>
                <a:lnTo>
                  <a:pt x="70718" y="20222"/>
                </a:lnTo>
                <a:lnTo>
                  <a:pt x="64303" y="20222"/>
                </a:lnTo>
                <a:lnTo>
                  <a:pt x="64348" y="19413"/>
                </a:lnTo>
                <a:close/>
              </a:path>
              <a:path extrusionOk="0" h="120000" w="120000">
                <a:moveTo>
                  <a:pt x="72573" y="20222"/>
                </a:moveTo>
                <a:lnTo>
                  <a:pt x="72522" y="21031"/>
                </a:lnTo>
                <a:lnTo>
                  <a:pt x="72573" y="21031"/>
                </a:lnTo>
                <a:lnTo>
                  <a:pt x="72573" y="20222"/>
                </a:lnTo>
                <a:close/>
              </a:path>
              <a:path extrusionOk="0" h="120000" w="120000">
                <a:moveTo>
                  <a:pt x="75946" y="20222"/>
                </a:moveTo>
                <a:lnTo>
                  <a:pt x="75564" y="20222"/>
                </a:lnTo>
                <a:lnTo>
                  <a:pt x="75468" y="21031"/>
                </a:lnTo>
                <a:lnTo>
                  <a:pt x="75946" y="21031"/>
                </a:lnTo>
                <a:lnTo>
                  <a:pt x="75946" y="20222"/>
                </a:lnTo>
                <a:close/>
              </a:path>
              <a:path extrusionOk="0" h="120000" w="120000">
                <a:moveTo>
                  <a:pt x="77706" y="20222"/>
                </a:moveTo>
                <a:lnTo>
                  <a:pt x="77368" y="20222"/>
                </a:lnTo>
                <a:lnTo>
                  <a:pt x="77132" y="21031"/>
                </a:lnTo>
                <a:lnTo>
                  <a:pt x="77655" y="21031"/>
                </a:lnTo>
                <a:lnTo>
                  <a:pt x="77706" y="20222"/>
                </a:lnTo>
                <a:close/>
              </a:path>
              <a:path extrusionOk="0" h="120000" w="120000">
                <a:moveTo>
                  <a:pt x="80269" y="20222"/>
                </a:moveTo>
                <a:lnTo>
                  <a:pt x="77942" y="20222"/>
                </a:lnTo>
                <a:lnTo>
                  <a:pt x="77891" y="21031"/>
                </a:lnTo>
                <a:lnTo>
                  <a:pt x="80460" y="21031"/>
                </a:lnTo>
                <a:lnTo>
                  <a:pt x="80269" y="20222"/>
                </a:lnTo>
                <a:close/>
              </a:path>
              <a:path extrusionOk="0" h="120000" w="120000">
                <a:moveTo>
                  <a:pt x="82265" y="20222"/>
                </a:moveTo>
                <a:lnTo>
                  <a:pt x="80888" y="20222"/>
                </a:lnTo>
                <a:lnTo>
                  <a:pt x="80843" y="21031"/>
                </a:lnTo>
                <a:lnTo>
                  <a:pt x="82361" y="21031"/>
                </a:lnTo>
                <a:lnTo>
                  <a:pt x="82265" y="20222"/>
                </a:lnTo>
                <a:close/>
              </a:path>
              <a:path extrusionOk="0" h="120000" w="120000">
                <a:moveTo>
                  <a:pt x="83361" y="20222"/>
                </a:moveTo>
                <a:lnTo>
                  <a:pt x="82692" y="20222"/>
                </a:lnTo>
                <a:lnTo>
                  <a:pt x="82647" y="21031"/>
                </a:lnTo>
                <a:lnTo>
                  <a:pt x="83502" y="21031"/>
                </a:lnTo>
                <a:lnTo>
                  <a:pt x="83361" y="20222"/>
                </a:lnTo>
                <a:close/>
              </a:path>
              <a:path extrusionOk="0" h="120000" w="120000">
                <a:moveTo>
                  <a:pt x="110875" y="19413"/>
                </a:moveTo>
                <a:lnTo>
                  <a:pt x="110780" y="19413"/>
                </a:lnTo>
                <a:lnTo>
                  <a:pt x="110830" y="20222"/>
                </a:lnTo>
                <a:lnTo>
                  <a:pt x="83693" y="20222"/>
                </a:lnTo>
                <a:lnTo>
                  <a:pt x="83738" y="21031"/>
                </a:lnTo>
                <a:lnTo>
                  <a:pt x="110830" y="21031"/>
                </a:lnTo>
                <a:lnTo>
                  <a:pt x="110875" y="20222"/>
                </a:lnTo>
                <a:lnTo>
                  <a:pt x="110875" y="19413"/>
                </a:lnTo>
                <a:close/>
              </a:path>
              <a:path extrusionOk="0" h="120000" w="120000">
                <a:moveTo>
                  <a:pt x="117200" y="20222"/>
                </a:moveTo>
                <a:lnTo>
                  <a:pt x="110875" y="20222"/>
                </a:lnTo>
                <a:lnTo>
                  <a:pt x="110830" y="21031"/>
                </a:lnTo>
                <a:lnTo>
                  <a:pt x="117385" y="21031"/>
                </a:lnTo>
                <a:lnTo>
                  <a:pt x="117200" y="20222"/>
                </a:lnTo>
                <a:close/>
              </a:path>
              <a:path extrusionOk="0" h="120000" w="120000">
                <a:moveTo>
                  <a:pt x="13262" y="19413"/>
                </a:moveTo>
                <a:lnTo>
                  <a:pt x="5419" y="19413"/>
                </a:lnTo>
                <a:lnTo>
                  <a:pt x="5419" y="20222"/>
                </a:lnTo>
                <a:lnTo>
                  <a:pt x="13402" y="20222"/>
                </a:lnTo>
                <a:lnTo>
                  <a:pt x="13262" y="19413"/>
                </a:lnTo>
                <a:close/>
              </a:path>
              <a:path extrusionOk="0" h="120000" w="120000">
                <a:moveTo>
                  <a:pt x="14920" y="19413"/>
                </a:moveTo>
                <a:lnTo>
                  <a:pt x="14543" y="19413"/>
                </a:lnTo>
                <a:lnTo>
                  <a:pt x="14493" y="20222"/>
                </a:lnTo>
                <a:lnTo>
                  <a:pt x="14875" y="20222"/>
                </a:lnTo>
                <a:lnTo>
                  <a:pt x="14920" y="19413"/>
                </a:lnTo>
                <a:close/>
              </a:path>
              <a:path extrusionOk="0" h="120000" w="120000">
                <a:moveTo>
                  <a:pt x="15494" y="19413"/>
                </a:moveTo>
                <a:lnTo>
                  <a:pt x="15016" y="19413"/>
                </a:lnTo>
                <a:lnTo>
                  <a:pt x="14920" y="20222"/>
                </a:lnTo>
                <a:lnTo>
                  <a:pt x="15443" y="20222"/>
                </a:lnTo>
                <a:lnTo>
                  <a:pt x="15494" y="19413"/>
                </a:lnTo>
                <a:close/>
              </a:path>
              <a:path extrusionOk="0" h="120000" w="120000">
                <a:moveTo>
                  <a:pt x="15921" y="19413"/>
                </a:moveTo>
                <a:lnTo>
                  <a:pt x="15634" y="19413"/>
                </a:lnTo>
                <a:lnTo>
                  <a:pt x="15634" y="20222"/>
                </a:lnTo>
                <a:lnTo>
                  <a:pt x="15921" y="20222"/>
                </a:lnTo>
                <a:lnTo>
                  <a:pt x="15921" y="19413"/>
                </a:lnTo>
                <a:close/>
              </a:path>
              <a:path extrusionOk="0" h="120000" w="120000">
                <a:moveTo>
                  <a:pt x="17630" y="19413"/>
                </a:moveTo>
                <a:lnTo>
                  <a:pt x="16061" y="19413"/>
                </a:lnTo>
                <a:lnTo>
                  <a:pt x="15921" y="20222"/>
                </a:lnTo>
                <a:lnTo>
                  <a:pt x="17680" y="20222"/>
                </a:lnTo>
                <a:lnTo>
                  <a:pt x="17630" y="19413"/>
                </a:lnTo>
                <a:close/>
              </a:path>
              <a:path extrusionOk="0" h="120000" w="120000">
                <a:moveTo>
                  <a:pt x="19440" y="19413"/>
                </a:moveTo>
                <a:lnTo>
                  <a:pt x="17776" y="19413"/>
                </a:lnTo>
                <a:lnTo>
                  <a:pt x="17725" y="20222"/>
                </a:lnTo>
                <a:lnTo>
                  <a:pt x="19530" y="20222"/>
                </a:lnTo>
                <a:lnTo>
                  <a:pt x="19440" y="19413"/>
                </a:lnTo>
                <a:close/>
              </a:path>
              <a:path extrusionOk="0" h="120000" w="120000">
                <a:moveTo>
                  <a:pt x="23763" y="19413"/>
                </a:moveTo>
                <a:lnTo>
                  <a:pt x="20626" y="19413"/>
                </a:lnTo>
                <a:lnTo>
                  <a:pt x="20722" y="20222"/>
                </a:lnTo>
                <a:lnTo>
                  <a:pt x="23763" y="20222"/>
                </a:lnTo>
                <a:lnTo>
                  <a:pt x="23763" y="19413"/>
                </a:lnTo>
                <a:close/>
              </a:path>
              <a:path extrusionOk="0" h="120000" w="120000">
                <a:moveTo>
                  <a:pt x="25000" y="19413"/>
                </a:moveTo>
                <a:lnTo>
                  <a:pt x="23904" y="19413"/>
                </a:lnTo>
                <a:lnTo>
                  <a:pt x="23904" y="20222"/>
                </a:lnTo>
                <a:lnTo>
                  <a:pt x="24950" y="20222"/>
                </a:lnTo>
                <a:lnTo>
                  <a:pt x="25000" y="19413"/>
                </a:lnTo>
                <a:close/>
              </a:path>
              <a:path extrusionOk="0" h="120000" w="120000">
                <a:moveTo>
                  <a:pt x="25281" y="19413"/>
                </a:moveTo>
                <a:lnTo>
                  <a:pt x="25045" y="19413"/>
                </a:lnTo>
                <a:lnTo>
                  <a:pt x="25045" y="20222"/>
                </a:lnTo>
                <a:lnTo>
                  <a:pt x="25281" y="20222"/>
                </a:lnTo>
                <a:lnTo>
                  <a:pt x="25281" y="19413"/>
                </a:lnTo>
                <a:close/>
              </a:path>
              <a:path extrusionOk="0" h="120000" w="120000">
                <a:moveTo>
                  <a:pt x="27041" y="19413"/>
                </a:moveTo>
                <a:lnTo>
                  <a:pt x="26473" y="19413"/>
                </a:lnTo>
                <a:lnTo>
                  <a:pt x="26473" y="20222"/>
                </a:lnTo>
                <a:lnTo>
                  <a:pt x="27182" y="20222"/>
                </a:lnTo>
                <a:lnTo>
                  <a:pt x="27041" y="19413"/>
                </a:lnTo>
                <a:close/>
              </a:path>
              <a:path extrusionOk="0" h="120000" w="120000">
                <a:moveTo>
                  <a:pt x="27328" y="19413"/>
                </a:moveTo>
                <a:lnTo>
                  <a:pt x="27277" y="19413"/>
                </a:lnTo>
                <a:lnTo>
                  <a:pt x="27328" y="20222"/>
                </a:lnTo>
                <a:lnTo>
                  <a:pt x="27328" y="19413"/>
                </a:lnTo>
                <a:close/>
              </a:path>
              <a:path extrusionOk="0" h="120000" w="120000">
                <a:moveTo>
                  <a:pt x="27468" y="19413"/>
                </a:moveTo>
                <a:lnTo>
                  <a:pt x="27373" y="19413"/>
                </a:lnTo>
                <a:lnTo>
                  <a:pt x="27373" y="20222"/>
                </a:lnTo>
                <a:lnTo>
                  <a:pt x="27423" y="20222"/>
                </a:lnTo>
                <a:lnTo>
                  <a:pt x="27468" y="19413"/>
                </a:lnTo>
                <a:close/>
              </a:path>
              <a:path extrusionOk="0" h="120000" w="120000">
                <a:moveTo>
                  <a:pt x="28042" y="19413"/>
                </a:moveTo>
                <a:lnTo>
                  <a:pt x="27946" y="19413"/>
                </a:lnTo>
                <a:lnTo>
                  <a:pt x="27851" y="20222"/>
                </a:lnTo>
                <a:lnTo>
                  <a:pt x="27991" y="20222"/>
                </a:lnTo>
                <a:lnTo>
                  <a:pt x="28042" y="19413"/>
                </a:lnTo>
                <a:close/>
              </a:path>
              <a:path extrusionOk="0" h="120000" w="120000">
                <a:moveTo>
                  <a:pt x="29037" y="19413"/>
                </a:moveTo>
                <a:lnTo>
                  <a:pt x="28992" y="19413"/>
                </a:lnTo>
                <a:lnTo>
                  <a:pt x="28992" y="20222"/>
                </a:lnTo>
                <a:lnTo>
                  <a:pt x="29037" y="20222"/>
                </a:lnTo>
                <a:lnTo>
                  <a:pt x="29037" y="19413"/>
                </a:lnTo>
                <a:close/>
              </a:path>
              <a:path extrusionOk="0" h="120000" w="120000">
                <a:moveTo>
                  <a:pt x="29177" y="19413"/>
                </a:moveTo>
                <a:lnTo>
                  <a:pt x="29037" y="19413"/>
                </a:lnTo>
                <a:lnTo>
                  <a:pt x="29087" y="20222"/>
                </a:lnTo>
                <a:lnTo>
                  <a:pt x="29132" y="20222"/>
                </a:lnTo>
                <a:lnTo>
                  <a:pt x="29177" y="19413"/>
                </a:lnTo>
                <a:close/>
              </a:path>
              <a:path extrusionOk="0" h="120000" w="120000">
                <a:moveTo>
                  <a:pt x="31702" y="19413"/>
                </a:moveTo>
                <a:lnTo>
                  <a:pt x="30701" y="19413"/>
                </a:lnTo>
                <a:lnTo>
                  <a:pt x="30701" y="20222"/>
                </a:lnTo>
                <a:lnTo>
                  <a:pt x="31747" y="20222"/>
                </a:lnTo>
                <a:lnTo>
                  <a:pt x="31702" y="19413"/>
                </a:lnTo>
                <a:close/>
              </a:path>
              <a:path extrusionOk="0" h="120000" w="120000">
                <a:moveTo>
                  <a:pt x="33028" y="19413"/>
                </a:moveTo>
                <a:lnTo>
                  <a:pt x="32933" y="19413"/>
                </a:lnTo>
                <a:lnTo>
                  <a:pt x="32888" y="20222"/>
                </a:lnTo>
                <a:lnTo>
                  <a:pt x="33028" y="20222"/>
                </a:lnTo>
                <a:lnTo>
                  <a:pt x="33028" y="19413"/>
                </a:lnTo>
                <a:close/>
              </a:path>
              <a:path extrusionOk="0" h="120000" w="120000">
                <a:moveTo>
                  <a:pt x="33551" y="19413"/>
                </a:moveTo>
                <a:lnTo>
                  <a:pt x="33315" y="19413"/>
                </a:lnTo>
                <a:lnTo>
                  <a:pt x="33315" y="20222"/>
                </a:lnTo>
                <a:lnTo>
                  <a:pt x="33551" y="20222"/>
                </a:lnTo>
                <a:lnTo>
                  <a:pt x="33551" y="19413"/>
                </a:lnTo>
                <a:close/>
              </a:path>
              <a:path extrusionOk="0" h="120000" w="120000">
                <a:moveTo>
                  <a:pt x="36688" y="19413"/>
                </a:moveTo>
                <a:lnTo>
                  <a:pt x="33742" y="19413"/>
                </a:lnTo>
                <a:lnTo>
                  <a:pt x="33838" y="20222"/>
                </a:lnTo>
                <a:lnTo>
                  <a:pt x="36784" y="20222"/>
                </a:lnTo>
                <a:lnTo>
                  <a:pt x="36688" y="19413"/>
                </a:lnTo>
                <a:close/>
              </a:path>
              <a:path extrusionOk="0" h="120000" w="120000">
                <a:moveTo>
                  <a:pt x="41298" y="19413"/>
                </a:moveTo>
                <a:lnTo>
                  <a:pt x="40871" y="19413"/>
                </a:lnTo>
                <a:lnTo>
                  <a:pt x="40921" y="20222"/>
                </a:lnTo>
                <a:lnTo>
                  <a:pt x="41253" y="20222"/>
                </a:lnTo>
                <a:lnTo>
                  <a:pt x="41298" y="19413"/>
                </a:lnTo>
                <a:close/>
              </a:path>
              <a:path extrusionOk="0" h="120000" w="120000">
                <a:moveTo>
                  <a:pt x="50518" y="19413"/>
                </a:moveTo>
                <a:lnTo>
                  <a:pt x="41917" y="19413"/>
                </a:lnTo>
                <a:lnTo>
                  <a:pt x="41872" y="20222"/>
                </a:lnTo>
                <a:lnTo>
                  <a:pt x="50423" y="20222"/>
                </a:lnTo>
                <a:lnTo>
                  <a:pt x="50518" y="19413"/>
                </a:lnTo>
                <a:close/>
              </a:path>
              <a:path extrusionOk="0" h="120000" w="120000">
                <a:moveTo>
                  <a:pt x="64444" y="19413"/>
                </a:moveTo>
                <a:lnTo>
                  <a:pt x="64348" y="19413"/>
                </a:lnTo>
                <a:lnTo>
                  <a:pt x="64348" y="20222"/>
                </a:lnTo>
                <a:lnTo>
                  <a:pt x="64539" y="20222"/>
                </a:lnTo>
                <a:lnTo>
                  <a:pt x="64444" y="19413"/>
                </a:lnTo>
                <a:close/>
              </a:path>
              <a:path extrusionOk="0" h="120000" w="120000">
                <a:moveTo>
                  <a:pt x="64966" y="19413"/>
                </a:moveTo>
                <a:lnTo>
                  <a:pt x="64539" y="19413"/>
                </a:lnTo>
                <a:lnTo>
                  <a:pt x="64584" y="20222"/>
                </a:lnTo>
                <a:lnTo>
                  <a:pt x="64966" y="20222"/>
                </a:lnTo>
                <a:lnTo>
                  <a:pt x="64966" y="19413"/>
                </a:lnTo>
                <a:close/>
              </a:path>
              <a:path extrusionOk="0" h="120000" w="120000">
                <a:moveTo>
                  <a:pt x="69340" y="19413"/>
                </a:moveTo>
                <a:lnTo>
                  <a:pt x="65011" y="19413"/>
                </a:lnTo>
                <a:lnTo>
                  <a:pt x="65011" y="20222"/>
                </a:lnTo>
                <a:lnTo>
                  <a:pt x="69340" y="20222"/>
                </a:lnTo>
                <a:lnTo>
                  <a:pt x="69340" y="19413"/>
                </a:lnTo>
                <a:close/>
              </a:path>
              <a:path extrusionOk="0" h="120000" w="120000">
                <a:moveTo>
                  <a:pt x="74473" y="19413"/>
                </a:moveTo>
                <a:lnTo>
                  <a:pt x="74282" y="19413"/>
                </a:lnTo>
                <a:lnTo>
                  <a:pt x="74186" y="20222"/>
                </a:lnTo>
                <a:lnTo>
                  <a:pt x="74709" y="20222"/>
                </a:lnTo>
                <a:lnTo>
                  <a:pt x="74473" y="19413"/>
                </a:lnTo>
                <a:close/>
              </a:path>
              <a:path extrusionOk="0" h="120000" w="120000">
                <a:moveTo>
                  <a:pt x="79460" y="19413"/>
                </a:moveTo>
                <a:lnTo>
                  <a:pt x="78082" y="19413"/>
                </a:lnTo>
                <a:lnTo>
                  <a:pt x="78178" y="20222"/>
                </a:lnTo>
                <a:lnTo>
                  <a:pt x="79555" y="20222"/>
                </a:lnTo>
                <a:lnTo>
                  <a:pt x="79460" y="19413"/>
                </a:lnTo>
                <a:close/>
              </a:path>
              <a:path extrusionOk="0" h="120000" w="120000">
                <a:moveTo>
                  <a:pt x="82029" y="18604"/>
                </a:moveTo>
                <a:lnTo>
                  <a:pt x="80269" y="18604"/>
                </a:lnTo>
                <a:lnTo>
                  <a:pt x="80269" y="19413"/>
                </a:lnTo>
                <a:lnTo>
                  <a:pt x="80601" y="19413"/>
                </a:lnTo>
                <a:lnTo>
                  <a:pt x="80601" y="20222"/>
                </a:lnTo>
                <a:lnTo>
                  <a:pt x="82029" y="20222"/>
                </a:lnTo>
                <a:lnTo>
                  <a:pt x="82029" y="18604"/>
                </a:lnTo>
                <a:close/>
              </a:path>
              <a:path extrusionOk="0" h="120000" w="120000">
                <a:moveTo>
                  <a:pt x="110735" y="19413"/>
                </a:moveTo>
                <a:lnTo>
                  <a:pt x="82456" y="19413"/>
                </a:lnTo>
                <a:lnTo>
                  <a:pt x="82456" y="20222"/>
                </a:lnTo>
                <a:lnTo>
                  <a:pt x="110780" y="20222"/>
                </a:lnTo>
                <a:lnTo>
                  <a:pt x="110735" y="19413"/>
                </a:lnTo>
                <a:close/>
              </a:path>
              <a:path extrusionOk="0" h="120000" w="120000">
                <a:moveTo>
                  <a:pt x="113113" y="19413"/>
                </a:moveTo>
                <a:lnTo>
                  <a:pt x="110926" y="19413"/>
                </a:lnTo>
                <a:lnTo>
                  <a:pt x="110926" y="20222"/>
                </a:lnTo>
                <a:lnTo>
                  <a:pt x="113158" y="20222"/>
                </a:lnTo>
                <a:lnTo>
                  <a:pt x="113113" y="19413"/>
                </a:lnTo>
                <a:close/>
              </a:path>
              <a:path extrusionOk="0" h="120000" w="120000">
                <a:moveTo>
                  <a:pt x="116581" y="19413"/>
                </a:moveTo>
                <a:lnTo>
                  <a:pt x="113917" y="19413"/>
                </a:lnTo>
                <a:lnTo>
                  <a:pt x="113967" y="20222"/>
                </a:lnTo>
                <a:lnTo>
                  <a:pt x="116581" y="20222"/>
                </a:lnTo>
                <a:lnTo>
                  <a:pt x="116581" y="19413"/>
                </a:lnTo>
                <a:close/>
              </a:path>
              <a:path extrusionOk="0" h="120000" w="120000">
                <a:moveTo>
                  <a:pt x="11260" y="18604"/>
                </a:moveTo>
                <a:lnTo>
                  <a:pt x="5796" y="18604"/>
                </a:lnTo>
                <a:lnTo>
                  <a:pt x="5515" y="19413"/>
                </a:lnTo>
                <a:lnTo>
                  <a:pt x="11260" y="19413"/>
                </a:lnTo>
                <a:lnTo>
                  <a:pt x="11260" y="18604"/>
                </a:lnTo>
                <a:close/>
              </a:path>
              <a:path extrusionOk="0" h="120000" w="120000">
                <a:moveTo>
                  <a:pt x="12070" y="18604"/>
                </a:moveTo>
                <a:lnTo>
                  <a:pt x="11547" y="18604"/>
                </a:lnTo>
                <a:lnTo>
                  <a:pt x="11451" y="19413"/>
                </a:lnTo>
                <a:lnTo>
                  <a:pt x="12165" y="19413"/>
                </a:lnTo>
                <a:lnTo>
                  <a:pt x="12070" y="18604"/>
                </a:lnTo>
                <a:close/>
              </a:path>
              <a:path extrusionOk="0" h="120000" w="120000">
                <a:moveTo>
                  <a:pt x="16348" y="18604"/>
                </a:moveTo>
                <a:lnTo>
                  <a:pt x="15921" y="18604"/>
                </a:lnTo>
                <a:lnTo>
                  <a:pt x="15921" y="19413"/>
                </a:lnTo>
                <a:lnTo>
                  <a:pt x="16348" y="19413"/>
                </a:lnTo>
                <a:lnTo>
                  <a:pt x="16348" y="18604"/>
                </a:lnTo>
                <a:close/>
              </a:path>
              <a:path extrusionOk="0" h="120000" w="120000">
                <a:moveTo>
                  <a:pt x="17203" y="18604"/>
                </a:moveTo>
                <a:lnTo>
                  <a:pt x="16775" y="18604"/>
                </a:lnTo>
                <a:lnTo>
                  <a:pt x="16775" y="19413"/>
                </a:lnTo>
                <a:lnTo>
                  <a:pt x="17253" y="19413"/>
                </a:lnTo>
                <a:lnTo>
                  <a:pt x="17203" y="18604"/>
                </a:lnTo>
                <a:close/>
              </a:path>
              <a:path extrusionOk="0" h="120000" w="120000">
                <a:moveTo>
                  <a:pt x="18012" y="18604"/>
                </a:moveTo>
                <a:lnTo>
                  <a:pt x="17872" y="18604"/>
                </a:lnTo>
                <a:lnTo>
                  <a:pt x="17872" y="19413"/>
                </a:lnTo>
                <a:lnTo>
                  <a:pt x="18012" y="19413"/>
                </a:lnTo>
                <a:lnTo>
                  <a:pt x="18012" y="18604"/>
                </a:lnTo>
                <a:close/>
              </a:path>
              <a:path extrusionOk="0" h="120000" w="120000">
                <a:moveTo>
                  <a:pt x="25664" y="18604"/>
                </a:moveTo>
                <a:lnTo>
                  <a:pt x="20390" y="18604"/>
                </a:lnTo>
                <a:lnTo>
                  <a:pt x="20390" y="19413"/>
                </a:lnTo>
                <a:lnTo>
                  <a:pt x="25664" y="19413"/>
                </a:lnTo>
                <a:lnTo>
                  <a:pt x="25664" y="18604"/>
                </a:lnTo>
                <a:close/>
              </a:path>
              <a:path extrusionOk="0" h="120000" w="120000">
                <a:moveTo>
                  <a:pt x="28565" y="18604"/>
                </a:moveTo>
                <a:lnTo>
                  <a:pt x="27092" y="18604"/>
                </a:lnTo>
                <a:lnTo>
                  <a:pt x="27182" y="19413"/>
                </a:lnTo>
                <a:lnTo>
                  <a:pt x="28565" y="19413"/>
                </a:lnTo>
                <a:lnTo>
                  <a:pt x="28565" y="18604"/>
                </a:lnTo>
                <a:close/>
              </a:path>
              <a:path extrusionOk="0" h="120000" w="120000">
                <a:moveTo>
                  <a:pt x="30369" y="18604"/>
                </a:moveTo>
                <a:lnTo>
                  <a:pt x="30133" y="18604"/>
                </a:lnTo>
                <a:lnTo>
                  <a:pt x="30133" y="19413"/>
                </a:lnTo>
                <a:lnTo>
                  <a:pt x="30369" y="19413"/>
                </a:lnTo>
                <a:lnTo>
                  <a:pt x="30369" y="18604"/>
                </a:lnTo>
                <a:close/>
              </a:path>
              <a:path extrusionOk="0" h="120000" w="120000">
                <a:moveTo>
                  <a:pt x="32033" y="18604"/>
                </a:moveTo>
                <a:lnTo>
                  <a:pt x="30937" y="18604"/>
                </a:lnTo>
                <a:lnTo>
                  <a:pt x="30988" y="19413"/>
                </a:lnTo>
                <a:lnTo>
                  <a:pt x="32078" y="19413"/>
                </a:lnTo>
                <a:lnTo>
                  <a:pt x="32033" y="18604"/>
                </a:lnTo>
                <a:close/>
              </a:path>
              <a:path extrusionOk="0" h="120000" w="120000">
                <a:moveTo>
                  <a:pt x="32888" y="18604"/>
                </a:moveTo>
                <a:lnTo>
                  <a:pt x="32269" y="18604"/>
                </a:lnTo>
                <a:lnTo>
                  <a:pt x="32365" y="19413"/>
                </a:lnTo>
                <a:lnTo>
                  <a:pt x="32837" y="19413"/>
                </a:lnTo>
                <a:lnTo>
                  <a:pt x="32888" y="18604"/>
                </a:lnTo>
                <a:close/>
              </a:path>
              <a:path extrusionOk="0" h="120000" w="120000">
                <a:moveTo>
                  <a:pt x="36070" y="18604"/>
                </a:moveTo>
                <a:lnTo>
                  <a:pt x="33219" y="18604"/>
                </a:lnTo>
                <a:lnTo>
                  <a:pt x="33219" y="19413"/>
                </a:lnTo>
                <a:lnTo>
                  <a:pt x="36025" y="19413"/>
                </a:lnTo>
                <a:lnTo>
                  <a:pt x="36070" y="18604"/>
                </a:lnTo>
                <a:close/>
              </a:path>
              <a:path extrusionOk="0" h="120000" w="120000">
                <a:moveTo>
                  <a:pt x="36593" y="18604"/>
                </a:moveTo>
                <a:lnTo>
                  <a:pt x="36165" y="18604"/>
                </a:lnTo>
                <a:lnTo>
                  <a:pt x="36165" y="19413"/>
                </a:lnTo>
                <a:lnTo>
                  <a:pt x="36593" y="19413"/>
                </a:lnTo>
                <a:lnTo>
                  <a:pt x="36593" y="18604"/>
                </a:lnTo>
                <a:close/>
              </a:path>
              <a:path extrusionOk="0" h="120000" w="120000">
                <a:moveTo>
                  <a:pt x="41203" y="18604"/>
                </a:moveTo>
                <a:lnTo>
                  <a:pt x="40680" y="18604"/>
                </a:lnTo>
                <a:lnTo>
                  <a:pt x="40680" y="19413"/>
                </a:lnTo>
                <a:lnTo>
                  <a:pt x="41349" y="19413"/>
                </a:lnTo>
                <a:lnTo>
                  <a:pt x="41203" y="18604"/>
                </a:lnTo>
                <a:close/>
              </a:path>
              <a:path extrusionOk="0" h="120000" w="120000">
                <a:moveTo>
                  <a:pt x="41821" y="18604"/>
                </a:moveTo>
                <a:lnTo>
                  <a:pt x="41489" y="18604"/>
                </a:lnTo>
                <a:lnTo>
                  <a:pt x="41680" y="19413"/>
                </a:lnTo>
                <a:lnTo>
                  <a:pt x="41776" y="19413"/>
                </a:lnTo>
                <a:lnTo>
                  <a:pt x="41821" y="18604"/>
                </a:lnTo>
                <a:close/>
              </a:path>
              <a:path extrusionOk="0" h="120000" w="120000">
                <a:moveTo>
                  <a:pt x="42057" y="18604"/>
                </a:moveTo>
                <a:lnTo>
                  <a:pt x="41917" y="18604"/>
                </a:lnTo>
                <a:lnTo>
                  <a:pt x="41967" y="19413"/>
                </a:lnTo>
                <a:lnTo>
                  <a:pt x="42012" y="19413"/>
                </a:lnTo>
                <a:lnTo>
                  <a:pt x="42057" y="18604"/>
                </a:lnTo>
                <a:close/>
              </a:path>
              <a:path extrusionOk="0" h="120000" w="120000">
                <a:moveTo>
                  <a:pt x="49472" y="18604"/>
                </a:moveTo>
                <a:lnTo>
                  <a:pt x="42108" y="18604"/>
                </a:lnTo>
                <a:lnTo>
                  <a:pt x="42108" y="19413"/>
                </a:lnTo>
                <a:lnTo>
                  <a:pt x="49568" y="19413"/>
                </a:lnTo>
                <a:lnTo>
                  <a:pt x="49472" y="18604"/>
                </a:lnTo>
                <a:close/>
              </a:path>
              <a:path extrusionOk="0" h="120000" w="120000">
                <a:moveTo>
                  <a:pt x="51232" y="18604"/>
                </a:moveTo>
                <a:lnTo>
                  <a:pt x="49619" y="18604"/>
                </a:lnTo>
                <a:lnTo>
                  <a:pt x="49568" y="19413"/>
                </a:lnTo>
                <a:lnTo>
                  <a:pt x="51187" y="19413"/>
                </a:lnTo>
                <a:lnTo>
                  <a:pt x="51232" y="18604"/>
                </a:lnTo>
                <a:close/>
              </a:path>
              <a:path extrusionOk="0" h="120000" w="120000">
                <a:moveTo>
                  <a:pt x="64730" y="18604"/>
                </a:moveTo>
                <a:lnTo>
                  <a:pt x="64635" y="18604"/>
                </a:lnTo>
                <a:lnTo>
                  <a:pt x="64584" y="19413"/>
                </a:lnTo>
                <a:lnTo>
                  <a:pt x="64730" y="19413"/>
                </a:lnTo>
                <a:lnTo>
                  <a:pt x="64730" y="18604"/>
                </a:lnTo>
                <a:close/>
              </a:path>
              <a:path extrusionOk="0" h="120000" w="120000">
                <a:moveTo>
                  <a:pt x="64826" y="18604"/>
                </a:moveTo>
                <a:lnTo>
                  <a:pt x="64775" y="18604"/>
                </a:lnTo>
                <a:lnTo>
                  <a:pt x="64775" y="19413"/>
                </a:lnTo>
                <a:lnTo>
                  <a:pt x="64826" y="19413"/>
                </a:lnTo>
                <a:lnTo>
                  <a:pt x="64826" y="18604"/>
                </a:lnTo>
                <a:close/>
              </a:path>
              <a:path extrusionOk="0" h="120000" w="120000">
                <a:moveTo>
                  <a:pt x="66012" y="18604"/>
                </a:moveTo>
                <a:lnTo>
                  <a:pt x="65534" y="18604"/>
                </a:lnTo>
                <a:lnTo>
                  <a:pt x="65585" y="19413"/>
                </a:lnTo>
                <a:lnTo>
                  <a:pt x="66012" y="19413"/>
                </a:lnTo>
                <a:lnTo>
                  <a:pt x="66012" y="18604"/>
                </a:lnTo>
                <a:close/>
              </a:path>
              <a:path extrusionOk="0" h="120000" w="120000">
                <a:moveTo>
                  <a:pt x="67817" y="18604"/>
                </a:moveTo>
                <a:lnTo>
                  <a:pt x="66057" y="18604"/>
                </a:lnTo>
                <a:lnTo>
                  <a:pt x="66057" y="19413"/>
                </a:lnTo>
                <a:lnTo>
                  <a:pt x="68059" y="19413"/>
                </a:lnTo>
                <a:lnTo>
                  <a:pt x="67817" y="18604"/>
                </a:lnTo>
                <a:close/>
              </a:path>
              <a:path extrusionOk="0" h="120000" w="120000">
                <a:moveTo>
                  <a:pt x="77987" y="18604"/>
                </a:moveTo>
                <a:lnTo>
                  <a:pt x="77515" y="18604"/>
                </a:lnTo>
                <a:lnTo>
                  <a:pt x="77610" y="19413"/>
                </a:lnTo>
                <a:lnTo>
                  <a:pt x="78082" y="19413"/>
                </a:lnTo>
                <a:lnTo>
                  <a:pt x="77987" y="18604"/>
                </a:lnTo>
                <a:close/>
              </a:path>
              <a:path extrusionOk="0" h="120000" w="120000">
                <a:moveTo>
                  <a:pt x="110403" y="18604"/>
                </a:moveTo>
                <a:lnTo>
                  <a:pt x="82456" y="18604"/>
                </a:lnTo>
                <a:lnTo>
                  <a:pt x="82361" y="19413"/>
                </a:lnTo>
                <a:lnTo>
                  <a:pt x="110403" y="19413"/>
                </a:lnTo>
                <a:lnTo>
                  <a:pt x="110403" y="18604"/>
                </a:lnTo>
                <a:close/>
              </a:path>
              <a:path extrusionOk="0" h="120000" w="120000">
                <a:moveTo>
                  <a:pt x="114108" y="18604"/>
                </a:moveTo>
                <a:lnTo>
                  <a:pt x="113872" y="18604"/>
                </a:lnTo>
                <a:lnTo>
                  <a:pt x="113872" y="19413"/>
                </a:lnTo>
                <a:lnTo>
                  <a:pt x="114344" y="19413"/>
                </a:lnTo>
                <a:lnTo>
                  <a:pt x="114108" y="18604"/>
                </a:lnTo>
                <a:close/>
              </a:path>
              <a:path extrusionOk="0" h="120000" w="120000">
                <a:moveTo>
                  <a:pt x="6701" y="17795"/>
                </a:moveTo>
                <a:lnTo>
                  <a:pt x="6560" y="17795"/>
                </a:lnTo>
                <a:lnTo>
                  <a:pt x="6465" y="18604"/>
                </a:lnTo>
                <a:lnTo>
                  <a:pt x="6701" y="18604"/>
                </a:lnTo>
                <a:lnTo>
                  <a:pt x="6701" y="17795"/>
                </a:lnTo>
                <a:close/>
              </a:path>
              <a:path extrusionOk="0" h="120000" w="120000">
                <a:moveTo>
                  <a:pt x="8983" y="17795"/>
                </a:moveTo>
                <a:lnTo>
                  <a:pt x="6796" y="17795"/>
                </a:lnTo>
                <a:lnTo>
                  <a:pt x="6701" y="18604"/>
                </a:lnTo>
                <a:lnTo>
                  <a:pt x="8933" y="18604"/>
                </a:lnTo>
                <a:lnTo>
                  <a:pt x="8983" y="17795"/>
                </a:lnTo>
                <a:close/>
              </a:path>
              <a:path extrusionOk="0" h="120000" w="120000">
                <a:moveTo>
                  <a:pt x="24663" y="17795"/>
                </a:moveTo>
                <a:lnTo>
                  <a:pt x="20053" y="17795"/>
                </a:lnTo>
                <a:lnTo>
                  <a:pt x="20244" y="18604"/>
                </a:lnTo>
                <a:lnTo>
                  <a:pt x="24713" y="18604"/>
                </a:lnTo>
                <a:lnTo>
                  <a:pt x="24663" y="17795"/>
                </a:lnTo>
                <a:close/>
              </a:path>
              <a:path extrusionOk="0" h="120000" w="120000">
                <a:moveTo>
                  <a:pt x="28323" y="17795"/>
                </a:moveTo>
                <a:lnTo>
                  <a:pt x="27092" y="17795"/>
                </a:lnTo>
                <a:lnTo>
                  <a:pt x="27182" y="18604"/>
                </a:lnTo>
                <a:lnTo>
                  <a:pt x="28373" y="18604"/>
                </a:lnTo>
                <a:lnTo>
                  <a:pt x="28323" y="17795"/>
                </a:lnTo>
                <a:close/>
              </a:path>
              <a:path extrusionOk="0" h="120000" w="120000">
                <a:moveTo>
                  <a:pt x="35451" y="17795"/>
                </a:moveTo>
                <a:lnTo>
                  <a:pt x="29464" y="17795"/>
                </a:lnTo>
                <a:lnTo>
                  <a:pt x="29610" y="18604"/>
                </a:lnTo>
                <a:lnTo>
                  <a:pt x="35406" y="18604"/>
                </a:lnTo>
                <a:lnTo>
                  <a:pt x="35451" y="17795"/>
                </a:lnTo>
                <a:close/>
              </a:path>
              <a:path extrusionOk="0" h="120000" w="120000">
                <a:moveTo>
                  <a:pt x="35974" y="17795"/>
                </a:moveTo>
                <a:lnTo>
                  <a:pt x="35597" y="17795"/>
                </a:lnTo>
                <a:lnTo>
                  <a:pt x="35547" y="18604"/>
                </a:lnTo>
                <a:lnTo>
                  <a:pt x="36025" y="18604"/>
                </a:lnTo>
                <a:lnTo>
                  <a:pt x="35974" y="17795"/>
                </a:lnTo>
                <a:close/>
              </a:path>
              <a:path extrusionOk="0" h="120000" w="120000">
                <a:moveTo>
                  <a:pt x="41203" y="17795"/>
                </a:moveTo>
                <a:lnTo>
                  <a:pt x="40826" y="17795"/>
                </a:lnTo>
                <a:lnTo>
                  <a:pt x="40775" y="18604"/>
                </a:lnTo>
                <a:lnTo>
                  <a:pt x="41298" y="18604"/>
                </a:lnTo>
                <a:lnTo>
                  <a:pt x="41203" y="17795"/>
                </a:lnTo>
                <a:close/>
              </a:path>
              <a:path extrusionOk="0" h="120000" w="120000">
                <a:moveTo>
                  <a:pt x="49377" y="17795"/>
                </a:moveTo>
                <a:lnTo>
                  <a:pt x="41821" y="17795"/>
                </a:lnTo>
                <a:lnTo>
                  <a:pt x="41776" y="18604"/>
                </a:lnTo>
                <a:lnTo>
                  <a:pt x="49332" y="18604"/>
                </a:lnTo>
                <a:lnTo>
                  <a:pt x="49377" y="17795"/>
                </a:lnTo>
                <a:close/>
              </a:path>
              <a:path extrusionOk="0" h="120000" w="120000">
                <a:moveTo>
                  <a:pt x="50186" y="17795"/>
                </a:moveTo>
                <a:lnTo>
                  <a:pt x="49427" y="17795"/>
                </a:lnTo>
                <a:lnTo>
                  <a:pt x="49472" y="18604"/>
                </a:lnTo>
                <a:lnTo>
                  <a:pt x="50231" y="18604"/>
                </a:lnTo>
                <a:lnTo>
                  <a:pt x="50186" y="17795"/>
                </a:lnTo>
                <a:close/>
              </a:path>
              <a:path extrusionOk="0" h="120000" w="120000">
                <a:moveTo>
                  <a:pt x="51137" y="16986"/>
                </a:moveTo>
                <a:lnTo>
                  <a:pt x="50141" y="16986"/>
                </a:lnTo>
                <a:lnTo>
                  <a:pt x="50231" y="17795"/>
                </a:lnTo>
                <a:lnTo>
                  <a:pt x="50614" y="17795"/>
                </a:lnTo>
                <a:lnTo>
                  <a:pt x="50664" y="18604"/>
                </a:lnTo>
                <a:lnTo>
                  <a:pt x="51137" y="18604"/>
                </a:lnTo>
                <a:lnTo>
                  <a:pt x="51137" y="16986"/>
                </a:lnTo>
                <a:close/>
              </a:path>
              <a:path extrusionOk="0" h="120000" w="120000">
                <a:moveTo>
                  <a:pt x="51373" y="16986"/>
                </a:moveTo>
                <a:lnTo>
                  <a:pt x="51232" y="16986"/>
                </a:lnTo>
                <a:lnTo>
                  <a:pt x="51187" y="17795"/>
                </a:lnTo>
                <a:lnTo>
                  <a:pt x="51187" y="18604"/>
                </a:lnTo>
                <a:lnTo>
                  <a:pt x="51468" y="18604"/>
                </a:lnTo>
                <a:lnTo>
                  <a:pt x="51423" y="17795"/>
                </a:lnTo>
                <a:lnTo>
                  <a:pt x="51373" y="16986"/>
                </a:lnTo>
                <a:close/>
              </a:path>
              <a:path extrusionOk="0" h="120000" w="120000">
                <a:moveTo>
                  <a:pt x="66057" y="17795"/>
                </a:moveTo>
                <a:lnTo>
                  <a:pt x="66012" y="17795"/>
                </a:lnTo>
                <a:lnTo>
                  <a:pt x="65917" y="18604"/>
                </a:lnTo>
                <a:lnTo>
                  <a:pt x="66057" y="18604"/>
                </a:lnTo>
                <a:lnTo>
                  <a:pt x="66057" y="17795"/>
                </a:lnTo>
                <a:close/>
              </a:path>
              <a:path extrusionOk="0" h="120000" w="120000">
                <a:moveTo>
                  <a:pt x="66822" y="17795"/>
                </a:moveTo>
                <a:lnTo>
                  <a:pt x="66344" y="17795"/>
                </a:lnTo>
                <a:lnTo>
                  <a:pt x="66394" y="18604"/>
                </a:lnTo>
                <a:lnTo>
                  <a:pt x="66726" y="18604"/>
                </a:lnTo>
                <a:lnTo>
                  <a:pt x="66822" y="17795"/>
                </a:lnTo>
                <a:close/>
              </a:path>
              <a:path extrusionOk="0" h="120000" w="120000">
                <a:moveTo>
                  <a:pt x="67153" y="17795"/>
                </a:moveTo>
                <a:lnTo>
                  <a:pt x="66962" y="17795"/>
                </a:lnTo>
                <a:lnTo>
                  <a:pt x="66917" y="18604"/>
                </a:lnTo>
                <a:lnTo>
                  <a:pt x="67103" y="18604"/>
                </a:lnTo>
                <a:lnTo>
                  <a:pt x="67153" y="17795"/>
                </a:lnTo>
                <a:close/>
              </a:path>
              <a:path extrusionOk="0" h="120000" w="120000">
                <a:moveTo>
                  <a:pt x="67626" y="17795"/>
                </a:moveTo>
                <a:lnTo>
                  <a:pt x="67345" y="17795"/>
                </a:lnTo>
                <a:lnTo>
                  <a:pt x="67294" y="18604"/>
                </a:lnTo>
                <a:lnTo>
                  <a:pt x="67536" y="18604"/>
                </a:lnTo>
                <a:lnTo>
                  <a:pt x="67626" y="17795"/>
                </a:lnTo>
                <a:close/>
              </a:path>
              <a:path extrusionOk="0" h="120000" w="120000">
                <a:moveTo>
                  <a:pt x="68008" y="17795"/>
                </a:moveTo>
                <a:lnTo>
                  <a:pt x="67772" y="17795"/>
                </a:lnTo>
                <a:lnTo>
                  <a:pt x="67721" y="18604"/>
                </a:lnTo>
                <a:lnTo>
                  <a:pt x="68008" y="18604"/>
                </a:lnTo>
                <a:lnTo>
                  <a:pt x="68008" y="17795"/>
                </a:lnTo>
                <a:close/>
              </a:path>
              <a:path extrusionOk="0" h="120000" w="120000">
                <a:moveTo>
                  <a:pt x="77183" y="17795"/>
                </a:moveTo>
                <a:lnTo>
                  <a:pt x="76087" y="17795"/>
                </a:lnTo>
                <a:lnTo>
                  <a:pt x="76137" y="18604"/>
                </a:lnTo>
                <a:lnTo>
                  <a:pt x="77183" y="18604"/>
                </a:lnTo>
                <a:lnTo>
                  <a:pt x="77183" y="17795"/>
                </a:lnTo>
                <a:close/>
              </a:path>
              <a:path extrusionOk="0" h="120000" w="120000">
                <a:moveTo>
                  <a:pt x="80078" y="17795"/>
                </a:moveTo>
                <a:lnTo>
                  <a:pt x="80033" y="17795"/>
                </a:lnTo>
                <a:lnTo>
                  <a:pt x="80033" y="18604"/>
                </a:lnTo>
                <a:lnTo>
                  <a:pt x="80078" y="17795"/>
                </a:lnTo>
                <a:close/>
              </a:path>
              <a:path extrusionOk="0" h="120000" w="120000">
                <a:moveTo>
                  <a:pt x="81793" y="16986"/>
                </a:moveTo>
                <a:lnTo>
                  <a:pt x="80410" y="16986"/>
                </a:lnTo>
                <a:lnTo>
                  <a:pt x="80320" y="17795"/>
                </a:lnTo>
                <a:lnTo>
                  <a:pt x="80320" y="18604"/>
                </a:lnTo>
                <a:lnTo>
                  <a:pt x="82074" y="18604"/>
                </a:lnTo>
                <a:lnTo>
                  <a:pt x="82074" y="17795"/>
                </a:lnTo>
                <a:lnTo>
                  <a:pt x="81888" y="17795"/>
                </a:lnTo>
                <a:lnTo>
                  <a:pt x="81793" y="16986"/>
                </a:lnTo>
                <a:close/>
              </a:path>
              <a:path extrusionOk="0" h="120000" w="120000">
                <a:moveTo>
                  <a:pt x="85211" y="17795"/>
                </a:moveTo>
                <a:lnTo>
                  <a:pt x="82406" y="17795"/>
                </a:lnTo>
                <a:lnTo>
                  <a:pt x="82597" y="18604"/>
                </a:lnTo>
                <a:lnTo>
                  <a:pt x="85211" y="18604"/>
                </a:lnTo>
                <a:lnTo>
                  <a:pt x="85211" y="17795"/>
                </a:lnTo>
                <a:close/>
              </a:path>
              <a:path extrusionOk="0" h="120000" w="120000">
                <a:moveTo>
                  <a:pt x="85453" y="17795"/>
                </a:moveTo>
                <a:lnTo>
                  <a:pt x="85307" y="17795"/>
                </a:lnTo>
                <a:lnTo>
                  <a:pt x="85262" y="18604"/>
                </a:lnTo>
                <a:lnTo>
                  <a:pt x="85453" y="18604"/>
                </a:lnTo>
                <a:lnTo>
                  <a:pt x="85453" y="17795"/>
                </a:lnTo>
                <a:close/>
              </a:path>
              <a:path extrusionOk="0" h="120000" w="120000">
                <a:moveTo>
                  <a:pt x="100992" y="17795"/>
                </a:moveTo>
                <a:lnTo>
                  <a:pt x="85638" y="17795"/>
                </a:lnTo>
                <a:lnTo>
                  <a:pt x="85638" y="18604"/>
                </a:lnTo>
                <a:lnTo>
                  <a:pt x="101037" y="18604"/>
                </a:lnTo>
                <a:lnTo>
                  <a:pt x="100992" y="17795"/>
                </a:lnTo>
                <a:close/>
              </a:path>
              <a:path extrusionOk="0" h="120000" w="120000">
                <a:moveTo>
                  <a:pt x="110257" y="17795"/>
                </a:moveTo>
                <a:lnTo>
                  <a:pt x="101132" y="17795"/>
                </a:lnTo>
                <a:lnTo>
                  <a:pt x="101087" y="18604"/>
                </a:lnTo>
                <a:lnTo>
                  <a:pt x="110352" y="18604"/>
                </a:lnTo>
                <a:lnTo>
                  <a:pt x="110257" y="17795"/>
                </a:lnTo>
                <a:close/>
              </a:path>
              <a:path extrusionOk="0" h="120000" w="120000">
                <a:moveTo>
                  <a:pt x="7606" y="16986"/>
                </a:moveTo>
                <a:lnTo>
                  <a:pt x="7510" y="17795"/>
                </a:lnTo>
                <a:lnTo>
                  <a:pt x="7651" y="17795"/>
                </a:lnTo>
                <a:lnTo>
                  <a:pt x="7606" y="16986"/>
                </a:lnTo>
                <a:close/>
              </a:path>
              <a:path extrusionOk="0" h="120000" w="120000">
                <a:moveTo>
                  <a:pt x="18917" y="16986"/>
                </a:moveTo>
                <a:lnTo>
                  <a:pt x="18299" y="16986"/>
                </a:lnTo>
                <a:lnTo>
                  <a:pt x="18394" y="17795"/>
                </a:lnTo>
                <a:lnTo>
                  <a:pt x="18771" y="17795"/>
                </a:lnTo>
                <a:lnTo>
                  <a:pt x="18917" y="16986"/>
                </a:lnTo>
                <a:close/>
              </a:path>
              <a:path extrusionOk="0" h="120000" w="120000">
                <a:moveTo>
                  <a:pt x="19103" y="16986"/>
                </a:moveTo>
                <a:lnTo>
                  <a:pt x="18962" y="16986"/>
                </a:lnTo>
                <a:lnTo>
                  <a:pt x="19007" y="17795"/>
                </a:lnTo>
                <a:lnTo>
                  <a:pt x="19103" y="16986"/>
                </a:lnTo>
                <a:close/>
              </a:path>
              <a:path extrusionOk="0" h="120000" w="120000">
                <a:moveTo>
                  <a:pt x="20340" y="16986"/>
                </a:moveTo>
                <a:lnTo>
                  <a:pt x="20053" y="16986"/>
                </a:lnTo>
                <a:lnTo>
                  <a:pt x="20148" y="17795"/>
                </a:lnTo>
                <a:lnTo>
                  <a:pt x="20199" y="17795"/>
                </a:lnTo>
                <a:lnTo>
                  <a:pt x="20340" y="16986"/>
                </a:lnTo>
                <a:close/>
              </a:path>
              <a:path extrusionOk="0" h="120000" w="120000">
                <a:moveTo>
                  <a:pt x="24567" y="16986"/>
                </a:moveTo>
                <a:lnTo>
                  <a:pt x="20767" y="16986"/>
                </a:lnTo>
                <a:lnTo>
                  <a:pt x="20817" y="17795"/>
                </a:lnTo>
                <a:lnTo>
                  <a:pt x="24567" y="17795"/>
                </a:lnTo>
                <a:lnTo>
                  <a:pt x="24567" y="16986"/>
                </a:lnTo>
                <a:close/>
              </a:path>
              <a:path extrusionOk="0" h="120000" w="120000">
                <a:moveTo>
                  <a:pt x="26569" y="16986"/>
                </a:moveTo>
                <a:lnTo>
                  <a:pt x="26186" y="16986"/>
                </a:lnTo>
                <a:lnTo>
                  <a:pt x="26231" y="17795"/>
                </a:lnTo>
                <a:lnTo>
                  <a:pt x="26473" y="17795"/>
                </a:lnTo>
                <a:lnTo>
                  <a:pt x="26569" y="16986"/>
                </a:lnTo>
                <a:close/>
              </a:path>
              <a:path extrusionOk="0" h="120000" w="120000">
                <a:moveTo>
                  <a:pt x="27277" y="16986"/>
                </a:moveTo>
                <a:lnTo>
                  <a:pt x="27232" y="16986"/>
                </a:lnTo>
                <a:lnTo>
                  <a:pt x="27232" y="17795"/>
                </a:lnTo>
                <a:lnTo>
                  <a:pt x="27277" y="17795"/>
                </a:lnTo>
                <a:lnTo>
                  <a:pt x="27277" y="16986"/>
                </a:lnTo>
                <a:close/>
              </a:path>
              <a:path extrusionOk="0" h="120000" w="120000">
                <a:moveTo>
                  <a:pt x="28137" y="16986"/>
                </a:moveTo>
                <a:lnTo>
                  <a:pt x="27468" y="16986"/>
                </a:lnTo>
                <a:lnTo>
                  <a:pt x="27423" y="17795"/>
                </a:lnTo>
                <a:lnTo>
                  <a:pt x="28227" y="17795"/>
                </a:lnTo>
                <a:lnTo>
                  <a:pt x="28137" y="16986"/>
                </a:lnTo>
                <a:close/>
              </a:path>
              <a:path extrusionOk="0" h="120000" w="120000">
                <a:moveTo>
                  <a:pt x="30746" y="16986"/>
                </a:moveTo>
                <a:lnTo>
                  <a:pt x="29323" y="16986"/>
                </a:lnTo>
                <a:lnTo>
                  <a:pt x="29515" y="17795"/>
                </a:lnTo>
                <a:lnTo>
                  <a:pt x="30796" y="17795"/>
                </a:lnTo>
                <a:lnTo>
                  <a:pt x="30746" y="16986"/>
                </a:lnTo>
                <a:close/>
              </a:path>
              <a:path extrusionOk="0" h="120000" w="120000">
                <a:moveTo>
                  <a:pt x="34125" y="16986"/>
                </a:moveTo>
                <a:lnTo>
                  <a:pt x="30937" y="16986"/>
                </a:lnTo>
                <a:lnTo>
                  <a:pt x="30937" y="17795"/>
                </a:lnTo>
                <a:lnTo>
                  <a:pt x="34125" y="17795"/>
                </a:lnTo>
                <a:lnTo>
                  <a:pt x="34125" y="16986"/>
                </a:lnTo>
                <a:close/>
              </a:path>
              <a:path extrusionOk="0" h="120000" w="120000">
                <a:moveTo>
                  <a:pt x="34597" y="16986"/>
                </a:moveTo>
                <a:lnTo>
                  <a:pt x="34170" y="16986"/>
                </a:lnTo>
                <a:lnTo>
                  <a:pt x="34170" y="17795"/>
                </a:lnTo>
                <a:lnTo>
                  <a:pt x="34597" y="17795"/>
                </a:lnTo>
                <a:lnTo>
                  <a:pt x="34597" y="16986"/>
                </a:lnTo>
                <a:close/>
              </a:path>
              <a:path extrusionOk="0" h="120000" w="120000">
                <a:moveTo>
                  <a:pt x="35266" y="16986"/>
                </a:moveTo>
                <a:lnTo>
                  <a:pt x="34647" y="16986"/>
                </a:lnTo>
                <a:lnTo>
                  <a:pt x="34692" y="17795"/>
                </a:lnTo>
                <a:lnTo>
                  <a:pt x="35311" y="17795"/>
                </a:lnTo>
                <a:lnTo>
                  <a:pt x="35266" y="16986"/>
                </a:lnTo>
                <a:close/>
              </a:path>
              <a:path extrusionOk="0" h="120000" w="120000">
                <a:moveTo>
                  <a:pt x="40871" y="16986"/>
                </a:moveTo>
                <a:lnTo>
                  <a:pt x="40584" y="16986"/>
                </a:lnTo>
                <a:lnTo>
                  <a:pt x="40635" y="17795"/>
                </a:lnTo>
                <a:lnTo>
                  <a:pt x="40826" y="17795"/>
                </a:lnTo>
                <a:lnTo>
                  <a:pt x="40871" y="16986"/>
                </a:lnTo>
                <a:close/>
              </a:path>
              <a:path extrusionOk="0" h="120000" w="120000">
                <a:moveTo>
                  <a:pt x="50091" y="16986"/>
                </a:moveTo>
                <a:lnTo>
                  <a:pt x="41253" y="16986"/>
                </a:lnTo>
                <a:lnTo>
                  <a:pt x="41253" y="17795"/>
                </a:lnTo>
                <a:lnTo>
                  <a:pt x="50091" y="17795"/>
                </a:lnTo>
                <a:lnTo>
                  <a:pt x="50091" y="16986"/>
                </a:lnTo>
                <a:close/>
              </a:path>
              <a:path extrusionOk="0" h="120000" w="120000">
                <a:moveTo>
                  <a:pt x="76609" y="16986"/>
                </a:moveTo>
                <a:lnTo>
                  <a:pt x="75800" y="16986"/>
                </a:lnTo>
                <a:lnTo>
                  <a:pt x="75800" y="17795"/>
                </a:lnTo>
                <a:lnTo>
                  <a:pt x="76660" y="17795"/>
                </a:lnTo>
                <a:lnTo>
                  <a:pt x="76609" y="16986"/>
                </a:lnTo>
                <a:close/>
              </a:path>
              <a:path extrusionOk="0" h="120000" w="120000">
                <a:moveTo>
                  <a:pt x="82929" y="16986"/>
                </a:moveTo>
                <a:lnTo>
                  <a:pt x="82220" y="16986"/>
                </a:lnTo>
                <a:lnTo>
                  <a:pt x="82220" y="17795"/>
                </a:lnTo>
                <a:lnTo>
                  <a:pt x="82929" y="17795"/>
                </a:lnTo>
                <a:lnTo>
                  <a:pt x="82929" y="16986"/>
                </a:lnTo>
                <a:close/>
              </a:path>
              <a:path extrusionOk="0" h="120000" w="120000">
                <a:moveTo>
                  <a:pt x="85402" y="16986"/>
                </a:moveTo>
                <a:lnTo>
                  <a:pt x="83502" y="16986"/>
                </a:lnTo>
                <a:lnTo>
                  <a:pt x="83643" y="17795"/>
                </a:lnTo>
                <a:lnTo>
                  <a:pt x="85262" y="17795"/>
                </a:lnTo>
                <a:lnTo>
                  <a:pt x="85402" y="16986"/>
                </a:lnTo>
                <a:close/>
              </a:path>
              <a:path extrusionOk="0" h="120000" w="120000">
                <a:moveTo>
                  <a:pt x="100514" y="16986"/>
                </a:moveTo>
                <a:lnTo>
                  <a:pt x="85593" y="16986"/>
                </a:lnTo>
                <a:lnTo>
                  <a:pt x="85498" y="17795"/>
                </a:lnTo>
                <a:lnTo>
                  <a:pt x="100609" y="17795"/>
                </a:lnTo>
                <a:lnTo>
                  <a:pt x="100514" y="16986"/>
                </a:lnTo>
                <a:close/>
              </a:path>
              <a:path extrusionOk="0" h="120000" w="120000">
                <a:moveTo>
                  <a:pt x="101891" y="16986"/>
                </a:moveTo>
                <a:lnTo>
                  <a:pt x="101368" y="16986"/>
                </a:lnTo>
                <a:lnTo>
                  <a:pt x="101368" y="17795"/>
                </a:lnTo>
                <a:lnTo>
                  <a:pt x="102037" y="17795"/>
                </a:lnTo>
                <a:lnTo>
                  <a:pt x="101891" y="16986"/>
                </a:lnTo>
                <a:close/>
              </a:path>
              <a:path extrusionOk="0" h="120000" w="120000">
                <a:moveTo>
                  <a:pt x="103033" y="16986"/>
                </a:moveTo>
                <a:lnTo>
                  <a:pt x="102274" y="16986"/>
                </a:lnTo>
                <a:lnTo>
                  <a:pt x="102229" y="17795"/>
                </a:lnTo>
                <a:lnTo>
                  <a:pt x="103083" y="17795"/>
                </a:lnTo>
                <a:lnTo>
                  <a:pt x="103033" y="16986"/>
                </a:lnTo>
                <a:close/>
              </a:path>
              <a:path extrusionOk="0" h="120000" w="120000">
                <a:moveTo>
                  <a:pt x="107406" y="16986"/>
                </a:moveTo>
                <a:lnTo>
                  <a:pt x="103274" y="16986"/>
                </a:lnTo>
                <a:lnTo>
                  <a:pt x="103274" y="17795"/>
                </a:lnTo>
                <a:lnTo>
                  <a:pt x="107361" y="17795"/>
                </a:lnTo>
                <a:lnTo>
                  <a:pt x="107406" y="16986"/>
                </a:lnTo>
                <a:close/>
              </a:path>
              <a:path extrusionOk="0" h="120000" w="120000">
                <a:moveTo>
                  <a:pt x="117576" y="16986"/>
                </a:moveTo>
                <a:lnTo>
                  <a:pt x="116817" y="16986"/>
                </a:lnTo>
                <a:lnTo>
                  <a:pt x="116677" y="17795"/>
                </a:lnTo>
                <a:lnTo>
                  <a:pt x="117576" y="17795"/>
                </a:lnTo>
                <a:lnTo>
                  <a:pt x="117576" y="16986"/>
                </a:lnTo>
                <a:close/>
              </a:path>
              <a:path extrusionOk="0" h="120000" w="120000">
                <a:moveTo>
                  <a:pt x="19390" y="16177"/>
                </a:moveTo>
                <a:lnTo>
                  <a:pt x="17585" y="16177"/>
                </a:lnTo>
                <a:lnTo>
                  <a:pt x="17585" y="16986"/>
                </a:lnTo>
                <a:lnTo>
                  <a:pt x="19390" y="16986"/>
                </a:lnTo>
                <a:lnTo>
                  <a:pt x="19390" y="16177"/>
                </a:lnTo>
                <a:close/>
              </a:path>
              <a:path extrusionOk="0" h="120000" w="120000">
                <a:moveTo>
                  <a:pt x="23241" y="16177"/>
                </a:moveTo>
                <a:lnTo>
                  <a:pt x="19912" y="16177"/>
                </a:lnTo>
                <a:lnTo>
                  <a:pt x="19817" y="16986"/>
                </a:lnTo>
                <a:lnTo>
                  <a:pt x="23286" y="16986"/>
                </a:lnTo>
                <a:lnTo>
                  <a:pt x="23241" y="16177"/>
                </a:lnTo>
                <a:close/>
              </a:path>
              <a:path extrusionOk="0" h="120000" w="120000">
                <a:moveTo>
                  <a:pt x="24286" y="16177"/>
                </a:moveTo>
                <a:lnTo>
                  <a:pt x="23477" y="16177"/>
                </a:lnTo>
                <a:lnTo>
                  <a:pt x="23527" y="16986"/>
                </a:lnTo>
                <a:lnTo>
                  <a:pt x="24382" y="16986"/>
                </a:lnTo>
                <a:lnTo>
                  <a:pt x="24286" y="16177"/>
                </a:lnTo>
                <a:close/>
              </a:path>
              <a:path extrusionOk="0" h="120000" w="120000">
                <a:moveTo>
                  <a:pt x="27041" y="16177"/>
                </a:moveTo>
                <a:lnTo>
                  <a:pt x="25759" y="16177"/>
                </a:lnTo>
                <a:lnTo>
                  <a:pt x="25855" y="16986"/>
                </a:lnTo>
                <a:lnTo>
                  <a:pt x="27041" y="16986"/>
                </a:lnTo>
                <a:lnTo>
                  <a:pt x="27041" y="16177"/>
                </a:lnTo>
                <a:close/>
              </a:path>
              <a:path extrusionOk="0" h="120000" w="120000">
                <a:moveTo>
                  <a:pt x="28801" y="14560"/>
                </a:moveTo>
                <a:lnTo>
                  <a:pt x="27423" y="14560"/>
                </a:lnTo>
                <a:lnTo>
                  <a:pt x="27423" y="15368"/>
                </a:lnTo>
                <a:lnTo>
                  <a:pt x="27519" y="16177"/>
                </a:lnTo>
                <a:lnTo>
                  <a:pt x="27519" y="16986"/>
                </a:lnTo>
                <a:lnTo>
                  <a:pt x="27614" y="16986"/>
                </a:lnTo>
                <a:lnTo>
                  <a:pt x="27704" y="16177"/>
                </a:lnTo>
                <a:lnTo>
                  <a:pt x="28042" y="16177"/>
                </a:lnTo>
                <a:lnTo>
                  <a:pt x="27991" y="15368"/>
                </a:lnTo>
                <a:lnTo>
                  <a:pt x="28801" y="15368"/>
                </a:lnTo>
                <a:lnTo>
                  <a:pt x="28801" y="14560"/>
                </a:lnTo>
                <a:close/>
              </a:path>
              <a:path extrusionOk="0" h="120000" w="120000">
                <a:moveTo>
                  <a:pt x="27946" y="16177"/>
                </a:moveTo>
                <a:lnTo>
                  <a:pt x="27755" y="16177"/>
                </a:lnTo>
                <a:lnTo>
                  <a:pt x="27851" y="16986"/>
                </a:lnTo>
                <a:lnTo>
                  <a:pt x="27895" y="16986"/>
                </a:lnTo>
                <a:lnTo>
                  <a:pt x="27946" y="16177"/>
                </a:lnTo>
                <a:close/>
              </a:path>
              <a:path extrusionOk="0" h="120000" w="120000">
                <a:moveTo>
                  <a:pt x="30414" y="16177"/>
                </a:moveTo>
                <a:lnTo>
                  <a:pt x="29228" y="16177"/>
                </a:lnTo>
                <a:lnTo>
                  <a:pt x="29228" y="16986"/>
                </a:lnTo>
                <a:lnTo>
                  <a:pt x="30414" y="16986"/>
                </a:lnTo>
                <a:lnTo>
                  <a:pt x="30414" y="16177"/>
                </a:lnTo>
                <a:close/>
              </a:path>
              <a:path extrusionOk="0" h="120000" w="120000">
                <a:moveTo>
                  <a:pt x="32174" y="16177"/>
                </a:moveTo>
                <a:lnTo>
                  <a:pt x="30605" y="16177"/>
                </a:lnTo>
                <a:lnTo>
                  <a:pt x="30560" y="16986"/>
                </a:lnTo>
                <a:lnTo>
                  <a:pt x="32174" y="16986"/>
                </a:lnTo>
                <a:lnTo>
                  <a:pt x="32174" y="16177"/>
                </a:lnTo>
                <a:close/>
              </a:path>
              <a:path extrusionOk="0" h="120000" w="120000">
                <a:moveTo>
                  <a:pt x="32792" y="16177"/>
                </a:moveTo>
                <a:lnTo>
                  <a:pt x="32365" y="16177"/>
                </a:lnTo>
                <a:lnTo>
                  <a:pt x="32224" y="16986"/>
                </a:lnTo>
                <a:lnTo>
                  <a:pt x="32837" y="16986"/>
                </a:lnTo>
                <a:lnTo>
                  <a:pt x="32837" y="16436"/>
                </a:lnTo>
                <a:lnTo>
                  <a:pt x="32792" y="16177"/>
                </a:lnTo>
                <a:close/>
              </a:path>
              <a:path extrusionOk="0" h="120000" w="120000">
                <a:moveTo>
                  <a:pt x="33978" y="16177"/>
                </a:moveTo>
                <a:lnTo>
                  <a:pt x="32837" y="16177"/>
                </a:lnTo>
                <a:lnTo>
                  <a:pt x="32837" y="16436"/>
                </a:lnTo>
                <a:lnTo>
                  <a:pt x="32933" y="16986"/>
                </a:lnTo>
                <a:lnTo>
                  <a:pt x="33933" y="16986"/>
                </a:lnTo>
                <a:lnTo>
                  <a:pt x="33978" y="16177"/>
                </a:lnTo>
                <a:close/>
              </a:path>
              <a:path extrusionOk="0" h="120000" w="120000">
                <a:moveTo>
                  <a:pt x="34310" y="16177"/>
                </a:moveTo>
                <a:lnTo>
                  <a:pt x="34029" y="16177"/>
                </a:lnTo>
                <a:lnTo>
                  <a:pt x="33933" y="16986"/>
                </a:lnTo>
                <a:lnTo>
                  <a:pt x="34310" y="16986"/>
                </a:lnTo>
                <a:lnTo>
                  <a:pt x="34310" y="16177"/>
                </a:lnTo>
                <a:close/>
              </a:path>
              <a:path extrusionOk="0" h="120000" w="120000">
                <a:moveTo>
                  <a:pt x="41011" y="16177"/>
                </a:moveTo>
                <a:lnTo>
                  <a:pt x="40489" y="16177"/>
                </a:lnTo>
                <a:lnTo>
                  <a:pt x="40444" y="16986"/>
                </a:lnTo>
                <a:lnTo>
                  <a:pt x="41062" y="16986"/>
                </a:lnTo>
                <a:lnTo>
                  <a:pt x="41011" y="16177"/>
                </a:lnTo>
                <a:close/>
              </a:path>
              <a:path extrusionOk="0" h="120000" w="120000">
                <a:moveTo>
                  <a:pt x="50709" y="16177"/>
                </a:moveTo>
                <a:lnTo>
                  <a:pt x="41062" y="16177"/>
                </a:lnTo>
                <a:lnTo>
                  <a:pt x="41107" y="16986"/>
                </a:lnTo>
                <a:lnTo>
                  <a:pt x="50996" y="16986"/>
                </a:lnTo>
                <a:lnTo>
                  <a:pt x="50709" y="16177"/>
                </a:lnTo>
                <a:close/>
              </a:path>
              <a:path extrusionOk="0" h="120000" w="120000">
                <a:moveTo>
                  <a:pt x="76469" y="16177"/>
                </a:moveTo>
                <a:lnTo>
                  <a:pt x="75277" y="16177"/>
                </a:lnTo>
                <a:lnTo>
                  <a:pt x="75187" y="16986"/>
                </a:lnTo>
                <a:lnTo>
                  <a:pt x="76469" y="16986"/>
                </a:lnTo>
                <a:lnTo>
                  <a:pt x="76469" y="16177"/>
                </a:lnTo>
                <a:close/>
              </a:path>
              <a:path extrusionOk="0" h="120000" w="120000">
                <a:moveTo>
                  <a:pt x="82125" y="15368"/>
                </a:moveTo>
                <a:lnTo>
                  <a:pt x="80888" y="15368"/>
                </a:lnTo>
                <a:lnTo>
                  <a:pt x="80843" y="16177"/>
                </a:lnTo>
                <a:lnTo>
                  <a:pt x="80747" y="16986"/>
                </a:lnTo>
                <a:lnTo>
                  <a:pt x="82029" y="16986"/>
                </a:lnTo>
                <a:lnTo>
                  <a:pt x="82074" y="16177"/>
                </a:lnTo>
                <a:lnTo>
                  <a:pt x="82125" y="16177"/>
                </a:lnTo>
                <a:lnTo>
                  <a:pt x="82125" y="15368"/>
                </a:lnTo>
                <a:close/>
              </a:path>
              <a:path extrusionOk="0" h="120000" w="120000">
                <a:moveTo>
                  <a:pt x="82979" y="15368"/>
                </a:moveTo>
                <a:lnTo>
                  <a:pt x="82788" y="15368"/>
                </a:lnTo>
                <a:lnTo>
                  <a:pt x="82839" y="16177"/>
                </a:lnTo>
                <a:lnTo>
                  <a:pt x="82788" y="16177"/>
                </a:lnTo>
                <a:lnTo>
                  <a:pt x="82647" y="16986"/>
                </a:lnTo>
                <a:lnTo>
                  <a:pt x="82979" y="16986"/>
                </a:lnTo>
                <a:lnTo>
                  <a:pt x="83024" y="16177"/>
                </a:lnTo>
                <a:lnTo>
                  <a:pt x="82979" y="15368"/>
                </a:lnTo>
                <a:close/>
              </a:path>
              <a:path extrusionOk="0" h="120000" w="120000">
                <a:moveTo>
                  <a:pt x="84739" y="16177"/>
                </a:moveTo>
                <a:lnTo>
                  <a:pt x="83834" y="16177"/>
                </a:lnTo>
                <a:lnTo>
                  <a:pt x="83884" y="16986"/>
                </a:lnTo>
                <a:lnTo>
                  <a:pt x="84739" y="16986"/>
                </a:lnTo>
                <a:lnTo>
                  <a:pt x="84739" y="16177"/>
                </a:lnTo>
                <a:close/>
              </a:path>
              <a:path extrusionOk="0" h="120000" w="120000">
                <a:moveTo>
                  <a:pt x="100182" y="16177"/>
                </a:moveTo>
                <a:lnTo>
                  <a:pt x="85211" y="16177"/>
                </a:lnTo>
                <a:lnTo>
                  <a:pt x="85307" y="16986"/>
                </a:lnTo>
                <a:lnTo>
                  <a:pt x="100323" y="16986"/>
                </a:lnTo>
                <a:lnTo>
                  <a:pt x="100182" y="16177"/>
                </a:lnTo>
                <a:close/>
              </a:path>
              <a:path extrusionOk="0" h="120000" w="120000">
                <a:moveTo>
                  <a:pt x="105793" y="16177"/>
                </a:moveTo>
                <a:lnTo>
                  <a:pt x="103893" y="16177"/>
                </a:lnTo>
                <a:lnTo>
                  <a:pt x="103842" y="16986"/>
                </a:lnTo>
                <a:lnTo>
                  <a:pt x="105838" y="16986"/>
                </a:lnTo>
                <a:lnTo>
                  <a:pt x="105793" y="16177"/>
                </a:lnTo>
                <a:close/>
              </a:path>
              <a:path extrusionOk="0" h="120000" w="120000">
                <a:moveTo>
                  <a:pt x="106074" y="16177"/>
                </a:moveTo>
                <a:lnTo>
                  <a:pt x="105978" y="16177"/>
                </a:lnTo>
                <a:lnTo>
                  <a:pt x="105888" y="16986"/>
                </a:lnTo>
                <a:lnTo>
                  <a:pt x="106029" y="16986"/>
                </a:lnTo>
                <a:lnTo>
                  <a:pt x="106074" y="16177"/>
                </a:lnTo>
                <a:close/>
              </a:path>
              <a:path extrusionOk="0" h="120000" w="120000">
                <a:moveTo>
                  <a:pt x="107120" y="16177"/>
                </a:moveTo>
                <a:lnTo>
                  <a:pt x="106170" y="16177"/>
                </a:lnTo>
                <a:lnTo>
                  <a:pt x="106029" y="16986"/>
                </a:lnTo>
                <a:lnTo>
                  <a:pt x="107170" y="16986"/>
                </a:lnTo>
                <a:lnTo>
                  <a:pt x="107120" y="16177"/>
                </a:lnTo>
                <a:close/>
              </a:path>
              <a:path extrusionOk="0" h="120000" w="120000">
                <a:moveTo>
                  <a:pt x="19817" y="15368"/>
                </a:moveTo>
                <a:lnTo>
                  <a:pt x="17821" y="15368"/>
                </a:lnTo>
                <a:lnTo>
                  <a:pt x="17821" y="16177"/>
                </a:lnTo>
                <a:lnTo>
                  <a:pt x="19772" y="16177"/>
                </a:lnTo>
                <a:lnTo>
                  <a:pt x="19817" y="15368"/>
                </a:lnTo>
                <a:close/>
              </a:path>
              <a:path extrusionOk="0" h="120000" w="120000">
                <a:moveTo>
                  <a:pt x="21340" y="15368"/>
                </a:moveTo>
                <a:lnTo>
                  <a:pt x="20244" y="15368"/>
                </a:lnTo>
                <a:lnTo>
                  <a:pt x="20053" y="16177"/>
                </a:lnTo>
                <a:lnTo>
                  <a:pt x="21245" y="16177"/>
                </a:lnTo>
                <a:lnTo>
                  <a:pt x="21340" y="15368"/>
                </a:lnTo>
                <a:close/>
              </a:path>
              <a:path extrusionOk="0" h="120000" w="120000">
                <a:moveTo>
                  <a:pt x="21526" y="15368"/>
                </a:moveTo>
                <a:lnTo>
                  <a:pt x="21436" y="16177"/>
                </a:lnTo>
                <a:lnTo>
                  <a:pt x="21526" y="16177"/>
                </a:lnTo>
                <a:lnTo>
                  <a:pt x="21526" y="15368"/>
                </a:lnTo>
                <a:close/>
              </a:path>
              <a:path extrusionOk="0" h="120000" w="120000">
                <a:moveTo>
                  <a:pt x="22335" y="15368"/>
                </a:moveTo>
                <a:lnTo>
                  <a:pt x="21576" y="15368"/>
                </a:lnTo>
                <a:lnTo>
                  <a:pt x="21576" y="16177"/>
                </a:lnTo>
                <a:lnTo>
                  <a:pt x="22290" y="16177"/>
                </a:lnTo>
                <a:lnTo>
                  <a:pt x="22335" y="15368"/>
                </a:lnTo>
                <a:close/>
              </a:path>
              <a:path extrusionOk="0" h="120000" w="120000">
                <a:moveTo>
                  <a:pt x="23049" y="15368"/>
                </a:moveTo>
                <a:lnTo>
                  <a:pt x="22667" y="15368"/>
                </a:lnTo>
                <a:lnTo>
                  <a:pt x="22667" y="16177"/>
                </a:lnTo>
                <a:lnTo>
                  <a:pt x="23049" y="16177"/>
                </a:lnTo>
                <a:lnTo>
                  <a:pt x="23049" y="15368"/>
                </a:lnTo>
                <a:close/>
              </a:path>
              <a:path extrusionOk="0" h="120000" w="120000">
                <a:moveTo>
                  <a:pt x="24236" y="15368"/>
                </a:moveTo>
                <a:lnTo>
                  <a:pt x="23286" y="15368"/>
                </a:lnTo>
                <a:lnTo>
                  <a:pt x="23381" y="16177"/>
                </a:lnTo>
                <a:lnTo>
                  <a:pt x="24236" y="16177"/>
                </a:lnTo>
                <a:lnTo>
                  <a:pt x="24236" y="15368"/>
                </a:lnTo>
                <a:close/>
              </a:path>
              <a:path extrusionOk="0" h="120000" w="120000">
                <a:moveTo>
                  <a:pt x="26900" y="15368"/>
                </a:moveTo>
                <a:lnTo>
                  <a:pt x="25090" y="15368"/>
                </a:lnTo>
                <a:lnTo>
                  <a:pt x="25186" y="16177"/>
                </a:lnTo>
                <a:lnTo>
                  <a:pt x="26900" y="16177"/>
                </a:lnTo>
                <a:lnTo>
                  <a:pt x="26900" y="15368"/>
                </a:lnTo>
                <a:close/>
              </a:path>
              <a:path extrusionOk="0" h="120000" w="120000">
                <a:moveTo>
                  <a:pt x="27092" y="15368"/>
                </a:moveTo>
                <a:lnTo>
                  <a:pt x="26996" y="15368"/>
                </a:lnTo>
                <a:lnTo>
                  <a:pt x="26945" y="16177"/>
                </a:lnTo>
                <a:lnTo>
                  <a:pt x="27092" y="16177"/>
                </a:lnTo>
                <a:lnTo>
                  <a:pt x="27092" y="15368"/>
                </a:lnTo>
                <a:close/>
              </a:path>
              <a:path extrusionOk="0" h="120000" w="120000">
                <a:moveTo>
                  <a:pt x="30319" y="15368"/>
                </a:moveTo>
                <a:lnTo>
                  <a:pt x="29368" y="15368"/>
                </a:lnTo>
                <a:lnTo>
                  <a:pt x="29323" y="16177"/>
                </a:lnTo>
                <a:lnTo>
                  <a:pt x="30319" y="16177"/>
                </a:lnTo>
                <a:lnTo>
                  <a:pt x="30319" y="15368"/>
                </a:lnTo>
                <a:close/>
              </a:path>
              <a:path extrusionOk="0" h="120000" w="120000">
                <a:moveTo>
                  <a:pt x="32314" y="15368"/>
                </a:moveTo>
                <a:lnTo>
                  <a:pt x="30656" y="15368"/>
                </a:lnTo>
                <a:lnTo>
                  <a:pt x="30656" y="16177"/>
                </a:lnTo>
                <a:lnTo>
                  <a:pt x="32269" y="16177"/>
                </a:lnTo>
                <a:lnTo>
                  <a:pt x="32314" y="15368"/>
                </a:lnTo>
                <a:close/>
              </a:path>
              <a:path extrusionOk="0" h="120000" w="120000">
                <a:moveTo>
                  <a:pt x="33506" y="14560"/>
                </a:moveTo>
                <a:lnTo>
                  <a:pt x="32224" y="14560"/>
                </a:lnTo>
                <a:lnTo>
                  <a:pt x="32269" y="15368"/>
                </a:lnTo>
                <a:lnTo>
                  <a:pt x="33124" y="15368"/>
                </a:lnTo>
                <a:lnTo>
                  <a:pt x="32983" y="16177"/>
                </a:lnTo>
                <a:lnTo>
                  <a:pt x="33602" y="16177"/>
                </a:lnTo>
                <a:lnTo>
                  <a:pt x="33551" y="15368"/>
                </a:lnTo>
                <a:lnTo>
                  <a:pt x="33506" y="14560"/>
                </a:lnTo>
                <a:close/>
              </a:path>
              <a:path extrusionOk="0" h="120000" w="120000">
                <a:moveTo>
                  <a:pt x="40303" y="15368"/>
                </a:moveTo>
                <a:lnTo>
                  <a:pt x="40208" y="15368"/>
                </a:lnTo>
                <a:lnTo>
                  <a:pt x="40252" y="16177"/>
                </a:lnTo>
                <a:lnTo>
                  <a:pt x="40303" y="15368"/>
                </a:lnTo>
                <a:close/>
              </a:path>
              <a:path extrusionOk="0" h="120000" w="120000">
                <a:moveTo>
                  <a:pt x="40489" y="15368"/>
                </a:moveTo>
                <a:lnTo>
                  <a:pt x="40303" y="15368"/>
                </a:lnTo>
                <a:lnTo>
                  <a:pt x="40303" y="16177"/>
                </a:lnTo>
                <a:lnTo>
                  <a:pt x="40444" y="16177"/>
                </a:lnTo>
                <a:lnTo>
                  <a:pt x="40489" y="15368"/>
                </a:lnTo>
                <a:close/>
              </a:path>
              <a:path extrusionOk="0" h="120000" w="120000">
                <a:moveTo>
                  <a:pt x="50423" y="15368"/>
                </a:moveTo>
                <a:lnTo>
                  <a:pt x="40680" y="15368"/>
                </a:lnTo>
                <a:lnTo>
                  <a:pt x="40680" y="16177"/>
                </a:lnTo>
                <a:lnTo>
                  <a:pt x="50473" y="16177"/>
                </a:lnTo>
                <a:lnTo>
                  <a:pt x="50423" y="15368"/>
                </a:lnTo>
                <a:close/>
              </a:path>
              <a:path extrusionOk="0" h="120000" w="120000">
                <a:moveTo>
                  <a:pt x="51328" y="15368"/>
                </a:moveTo>
                <a:lnTo>
                  <a:pt x="50569" y="15368"/>
                </a:lnTo>
                <a:lnTo>
                  <a:pt x="50664" y="16177"/>
                </a:lnTo>
                <a:lnTo>
                  <a:pt x="51328" y="16177"/>
                </a:lnTo>
                <a:lnTo>
                  <a:pt x="51328" y="15368"/>
                </a:lnTo>
                <a:close/>
              </a:path>
              <a:path extrusionOk="0" h="120000" w="120000">
                <a:moveTo>
                  <a:pt x="76565" y="15368"/>
                </a:moveTo>
                <a:lnTo>
                  <a:pt x="75659" y="15368"/>
                </a:lnTo>
                <a:lnTo>
                  <a:pt x="75614" y="16177"/>
                </a:lnTo>
                <a:lnTo>
                  <a:pt x="76514" y="16177"/>
                </a:lnTo>
                <a:lnTo>
                  <a:pt x="76565" y="15368"/>
                </a:lnTo>
                <a:close/>
              </a:path>
              <a:path extrusionOk="0" h="120000" w="120000">
                <a:moveTo>
                  <a:pt x="95241" y="15368"/>
                </a:moveTo>
                <a:lnTo>
                  <a:pt x="84688" y="15368"/>
                </a:lnTo>
                <a:lnTo>
                  <a:pt x="84688" y="16177"/>
                </a:lnTo>
                <a:lnTo>
                  <a:pt x="95286" y="16177"/>
                </a:lnTo>
                <a:lnTo>
                  <a:pt x="95241" y="15368"/>
                </a:lnTo>
                <a:close/>
              </a:path>
              <a:path extrusionOk="0" h="120000" w="120000">
                <a:moveTo>
                  <a:pt x="96905" y="14560"/>
                </a:moveTo>
                <a:lnTo>
                  <a:pt x="95432" y="14560"/>
                </a:lnTo>
                <a:lnTo>
                  <a:pt x="95381" y="15368"/>
                </a:lnTo>
                <a:lnTo>
                  <a:pt x="95432" y="16177"/>
                </a:lnTo>
                <a:lnTo>
                  <a:pt x="100323" y="16177"/>
                </a:lnTo>
                <a:lnTo>
                  <a:pt x="100418" y="15368"/>
                </a:lnTo>
                <a:lnTo>
                  <a:pt x="96950" y="15368"/>
                </a:lnTo>
                <a:lnTo>
                  <a:pt x="96905" y="14560"/>
                </a:lnTo>
                <a:close/>
              </a:path>
              <a:path extrusionOk="0" h="120000" w="120000">
                <a:moveTo>
                  <a:pt x="105124" y="15368"/>
                </a:moveTo>
                <a:lnTo>
                  <a:pt x="104269" y="15368"/>
                </a:lnTo>
                <a:lnTo>
                  <a:pt x="104269" y="16177"/>
                </a:lnTo>
                <a:lnTo>
                  <a:pt x="105366" y="16177"/>
                </a:lnTo>
                <a:lnTo>
                  <a:pt x="105124" y="15368"/>
                </a:lnTo>
                <a:close/>
              </a:path>
              <a:path extrusionOk="0" h="120000" w="120000">
                <a:moveTo>
                  <a:pt x="20671" y="14560"/>
                </a:moveTo>
                <a:lnTo>
                  <a:pt x="18012" y="14560"/>
                </a:lnTo>
                <a:lnTo>
                  <a:pt x="17962" y="15368"/>
                </a:lnTo>
                <a:lnTo>
                  <a:pt x="20626" y="15368"/>
                </a:lnTo>
                <a:lnTo>
                  <a:pt x="20671" y="14560"/>
                </a:lnTo>
                <a:close/>
              </a:path>
              <a:path extrusionOk="0" h="120000" w="120000">
                <a:moveTo>
                  <a:pt x="21340" y="14560"/>
                </a:moveTo>
                <a:lnTo>
                  <a:pt x="21194" y="14560"/>
                </a:lnTo>
                <a:lnTo>
                  <a:pt x="20913" y="15368"/>
                </a:lnTo>
                <a:lnTo>
                  <a:pt x="21385" y="15368"/>
                </a:lnTo>
                <a:lnTo>
                  <a:pt x="21340" y="14560"/>
                </a:lnTo>
                <a:close/>
              </a:path>
              <a:path extrusionOk="0" h="120000" w="120000">
                <a:moveTo>
                  <a:pt x="23527" y="14560"/>
                </a:moveTo>
                <a:lnTo>
                  <a:pt x="23336" y="14560"/>
                </a:lnTo>
                <a:lnTo>
                  <a:pt x="23336" y="15368"/>
                </a:lnTo>
                <a:lnTo>
                  <a:pt x="23668" y="15368"/>
                </a:lnTo>
                <a:lnTo>
                  <a:pt x="23527" y="14560"/>
                </a:lnTo>
                <a:close/>
              </a:path>
              <a:path extrusionOk="0" h="120000" w="120000">
                <a:moveTo>
                  <a:pt x="24477" y="14560"/>
                </a:moveTo>
                <a:lnTo>
                  <a:pt x="23955" y="14560"/>
                </a:lnTo>
                <a:lnTo>
                  <a:pt x="24000" y="15368"/>
                </a:lnTo>
                <a:lnTo>
                  <a:pt x="24427" y="15368"/>
                </a:lnTo>
                <a:lnTo>
                  <a:pt x="24477" y="14560"/>
                </a:lnTo>
                <a:close/>
              </a:path>
              <a:path extrusionOk="0" h="120000" w="120000">
                <a:moveTo>
                  <a:pt x="25759" y="14560"/>
                </a:moveTo>
                <a:lnTo>
                  <a:pt x="25523" y="14560"/>
                </a:lnTo>
                <a:lnTo>
                  <a:pt x="25664" y="15368"/>
                </a:lnTo>
                <a:lnTo>
                  <a:pt x="25709" y="15368"/>
                </a:lnTo>
                <a:lnTo>
                  <a:pt x="25759" y="14560"/>
                </a:lnTo>
                <a:close/>
              </a:path>
              <a:path extrusionOk="0" h="120000" w="120000">
                <a:moveTo>
                  <a:pt x="25950" y="13751"/>
                </a:moveTo>
                <a:lnTo>
                  <a:pt x="25900" y="13751"/>
                </a:lnTo>
                <a:lnTo>
                  <a:pt x="25900" y="14560"/>
                </a:lnTo>
                <a:lnTo>
                  <a:pt x="25950" y="15368"/>
                </a:lnTo>
                <a:lnTo>
                  <a:pt x="26709" y="15368"/>
                </a:lnTo>
                <a:lnTo>
                  <a:pt x="26805" y="14560"/>
                </a:lnTo>
                <a:lnTo>
                  <a:pt x="26136" y="14560"/>
                </a:lnTo>
                <a:lnTo>
                  <a:pt x="26150" y="14327"/>
                </a:lnTo>
                <a:lnTo>
                  <a:pt x="25950" y="13751"/>
                </a:lnTo>
                <a:close/>
              </a:path>
              <a:path extrusionOk="0" h="120000" w="120000">
                <a:moveTo>
                  <a:pt x="30510" y="14560"/>
                </a:moveTo>
                <a:lnTo>
                  <a:pt x="29610" y="14560"/>
                </a:lnTo>
                <a:lnTo>
                  <a:pt x="29560" y="15368"/>
                </a:lnTo>
                <a:lnTo>
                  <a:pt x="30510" y="15368"/>
                </a:lnTo>
                <a:lnTo>
                  <a:pt x="30510" y="14560"/>
                </a:lnTo>
                <a:close/>
              </a:path>
              <a:path extrusionOk="0" h="120000" w="120000">
                <a:moveTo>
                  <a:pt x="32078" y="14560"/>
                </a:moveTo>
                <a:lnTo>
                  <a:pt x="30841" y="14560"/>
                </a:lnTo>
                <a:lnTo>
                  <a:pt x="30701" y="15368"/>
                </a:lnTo>
                <a:lnTo>
                  <a:pt x="32129" y="15368"/>
                </a:lnTo>
                <a:lnTo>
                  <a:pt x="32078" y="14560"/>
                </a:lnTo>
                <a:close/>
              </a:path>
              <a:path extrusionOk="0" h="120000" w="120000">
                <a:moveTo>
                  <a:pt x="49619" y="14560"/>
                </a:moveTo>
                <a:lnTo>
                  <a:pt x="40489" y="14560"/>
                </a:lnTo>
                <a:lnTo>
                  <a:pt x="40489" y="15368"/>
                </a:lnTo>
                <a:lnTo>
                  <a:pt x="49804" y="15368"/>
                </a:lnTo>
                <a:lnTo>
                  <a:pt x="49619" y="14560"/>
                </a:lnTo>
                <a:close/>
              </a:path>
              <a:path extrusionOk="0" h="120000" w="120000">
                <a:moveTo>
                  <a:pt x="50141" y="14560"/>
                </a:moveTo>
                <a:lnTo>
                  <a:pt x="49900" y="14560"/>
                </a:lnTo>
                <a:lnTo>
                  <a:pt x="49950" y="15368"/>
                </a:lnTo>
                <a:lnTo>
                  <a:pt x="50091" y="15368"/>
                </a:lnTo>
                <a:lnTo>
                  <a:pt x="50141" y="14560"/>
                </a:lnTo>
                <a:close/>
              </a:path>
              <a:path extrusionOk="0" h="120000" w="120000">
                <a:moveTo>
                  <a:pt x="50754" y="14560"/>
                </a:moveTo>
                <a:lnTo>
                  <a:pt x="50231" y="14560"/>
                </a:lnTo>
                <a:lnTo>
                  <a:pt x="50186" y="15368"/>
                </a:lnTo>
                <a:lnTo>
                  <a:pt x="50850" y="15368"/>
                </a:lnTo>
                <a:lnTo>
                  <a:pt x="50754" y="14560"/>
                </a:lnTo>
                <a:close/>
              </a:path>
              <a:path extrusionOk="0" h="120000" w="120000">
                <a:moveTo>
                  <a:pt x="51373" y="14560"/>
                </a:moveTo>
                <a:lnTo>
                  <a:pt x="50996" y="14560"/>
                </a:lnTo>
                <a:lnTo>
                  <a:pt x="51187" y="15368"/>
                </a:lnTo>
                <a:lnTo>
                  <a:pt x="51232" y="15368"/>
                </a:lnTo>
                <a:lnTo>
                  <a:pt x="51373" y="14560"/>
                </a:lnTo>
                <a:close/>
              </a:path>
              <a:path extrusionOk="0" h="120000" w="120000">
                <a:moveTo>
                  <a:pt x="75946" y="14560"/>
                </a:moveTo>
                <a:lnTo>
                  <a:pt x="75895" y="15368"/>
                </a:lnTo>
                <a:lnTo>
                  <a:pt x="76042" y="15368"/>
                </a:lnTo>
                <a:lnTo>
                  <a:pt x="75946" y="14560"/>
                </a:lnTo>
                <a:close/>
              </a:path>
              <a:path extrusionOk="0" h="120000" w="120000">
                <a:moveTo>
                  <a:pt x="76418" y="14560"/>
                </a:moveTo>
                <a:lnTo>
                  <a:pt x="76137" y="14560"/>
                </a:lnTo>
                <a:lnTo>
                  <a:pt x="76087" y="15368"/>
                </a:lnTo>
                <a:lnTo>
                  <a:pt x="76609" y="15368"/>
                </a:lnTo>
                <a:lnTo>
                  <a:pt x="76418" y="14560"/>
                </a:lnTo>
                <a:close/>
              </a:path>
              <a:path extrusionOk="0" h="120000" w="120000">
                <a:moveTo>
                  <a:pt x="81697" y="14560"/>
                </a:moveTo>
                <a:lnTo>
                  <a:pt x="81219" y="14560"/>
                </a:lnTo>
                <a:lnTo>
                  <a:pt x="81219" y="15368"/>
                </a:lnTo>
                <a:lnTo>
                  <a:pt x="81742" y="15368"/>
                </a:lnTo>
                <a:lnTo>
                  <a:pt x="81697" y="14560"/>
                </a:lnTo>
                <a:close/>
              </a:path>
              <a:path extrusionOk="0" h="120000" w="120000">
                <a:moveTo>
                  <a:pt x="86352" y="14560"/>
                </a:moveTo>
                <a:lnTo>
                  <a:pt x="84593" y="14560"/>
                </a:lnTo>
                <a:lnTo>
                  <a:pt x="84593" y="15368"/>
                </a:lnTo>
                <a:lnTo>
                  <a:pt x="86448" y="15368"/>
                </a:lnTo>
                <a:lnTo>
                  <a:pt x="86352" y="14560"/>
                </a:lnTo>
                <a:close/>
              </a:path>
              <a:path extrusionOk="0" h="120000" w="120000">
                <a:moveTo>
                  <a:pt x="92958" y="14560"/>
                </a:moveTo>
                <a:lnTo>
                  <a:pt x="86448" y="14560"/>
                </a:lnTo>
                <a:lnTo>
                  <a:pt x="86639" y="15368"/>
                </a:lnTo>
                <a:lnTo>
                  <a:pt x="92817" y="15368"/>
                </a:lnTo>
                <a:lnTo>
                  <a:pt x="92958" y="14560"/>
                </a:lnTo>
                <a:close/>
              </a:path>
              <a:path extrusionOk="0" h="120000" w="120000">
                <a:moveTo>
                  <a:pt x="95336" y="14560"/>
                </a:moveTo>
                <a:lnTo>
                  <a:pt x="93672" y="14560"/>
                </a:lnTo>
                <a:lnTo>
                  <a:pt x="93627" y="15368"/>
                </a:lnTo>
                <a:lnTo>
                  <a:pt x="95336" y="15368"/>
                </a:lnTo>
                <a:lnTo>
                  <a:pt x="95336" y="14560"/>
                </a:lnTo>
                <a:close/>
              </a:path>
              <a:path extrusionOk="0" h="120000" w="120000">
                <a:moveTo>
                  <a:pt x="100137" y="14560"/>
                </a:moveTo>
                <a:lnTo>
                  <a:pt x="98569" y="14560"/>
                </a:lnTo>
                <a:lnTo>
                  <a:pt x="98569" y="15368"/>
                </a:lnTo>
                <a:lnTo>
                  <a:pt x="100137" y="15368"/>
                </a:lnTo>
                <a:lnTo>
                  <a:pt x="100137" y="14560"/>
                </a:lnTo>
                <a:close/>
              </a:path>
              <a:path extrusionOk="0" h="120000" w="120000">
                <a:moveTo>
                  <a:pt x="105079" y="14560"/>
                </a:moveTo>
                <a:lnTo>
                  <a:pt x="104460" y="14560"/>
                </a:lnTo>
                <a:lnTo>
                  <a:pt x="104652" y="15368"/>
                </a:lnTo>
                <a:lnTo>
                  <a:pt x="105079" y="15368"/>
                </a:lnTo>
                <a:lnTo>
                  <a:pt x="105079" y="14560"/>
                </a:lnTo>
                <a:close/>
              </a:path>
              <a:path extrusionOk="0" h="120000" w="120000">
                <a:moveTo>
                  <a:pt x="20531" y="13751"/>
                </a:moveTo>
                <a:lnTo>
                  <a:pt x="18108" y="13751"/>
                </a:lnTo>
                <a:lnTo>
                  <a:pt x="18153" y="14560"/>
                </a:lnTo>
                <a:lnTo>
                  <a:pt x="20767" y="14560"/>
                </a:lnTo>
                <a:lnTo>
                  <a:pt x="20531" y="13751"/>
                </a:lnTo>
                <a:close/>
              </a:path>
              <a:path extrusionOk="0" h="120000" w="120000">
                <a:moveTo>
                  <a:pt x="26659" y="13751"/>
                </a:moveTo>
                <a:lnTo>
                  <a:pt x="26186" y="13751"/>
                </a:lnTo>
                <a:lnTo>
                  <a:pt x="26150" y="14327"/>
                </a:lnTo>
                <a:lnTo>
                  <a:pt x="26231" y="14560"/>
                </a:lnTo>
                <a:lnTo>
                  <a:pt x="26569" y="14560"/>
                </a:lnTo>
                <a:lnTo>
                  <a:pt x="26659" y="13751"/>
                </a:lnTo>
                <a:close/>
              </a:path>
              <a:path extrusionOk="0" h="120000" w="120000">
                <a:moveTo>
                  <a:pt x="29087" y="13751"/>
                </a:moveTo>
                <a:lnTo>
                  <a:pt x="27564" y="13751"/>
                </a:lnTo>
                <a:lnTo>
                  <a:pt x="27564" y="14560"/>
                </a:lnTo>
                <a:lnTo>
                  <a:pt x="29087" y="14560"/>
                </a:lnTo>
                <a:lnTo>
                  <a:pt x="29087" y="13751"/>
                </a:lnTo>
                <a:close/>
              </a:path>
              <a:path extrusionOk="0" h="120000" w="120000">
                <a:moveTo>
                  <a:pt x="51614" y="13751"/>
                </a:moveTo>
                <a:lnTo>
                  <a:pt x="40252" y="13751"/>
                </a:lnTo>
                <a:lnTo>
                  <a:pt x="40303" y="14560"/>
                </a:lnTo>
                <a:lnTo>
                  <a:pt x="51851" y="14560"/>
                </a:lnTo>
                <a:lnTo>
                  <a:pt x="51614" y="13751"/>
                </a:lnTo>
                <a:close/>
              </a:path>
              <a:path extrusionOk="0" h="120000" w="120000">
                <a:moveTo>
                  <a:pt x="77278" y="13751"/>
                </a:moveTo>
                <a:lnTo>
                  <a:pt x="76137" y="13751"/>
                </a:lnTo>
                <a:lnTo>
                  <a:pt x="76042" y="14560"/>
                </a:lnTo>
                <a:lnTo>
                  <a:pt x="77278" y="14560"/>
                </a:lnTo>
                <a:lnTo>
                  <a:pt x="77278" y="13751"/>
                </a:lnTo>
                <a:close/>
              </a:path>
              <a:path extrusionOk="0" h="120000" w="120000">
                <a:moveTo>
                  <a:pt x="94622" y="12942"/>
                </a:moveTo>
                <a:lnTo>
                  <a:pt x="86543" y="12942"/>
                </a:lnTo>
                <a:lnTo>
                  <a:pt x="86639" y="13751"/>
                </a:lnTo>
                <a:lnTo>
                  <a:pt x="86780" y="14560"/>
                </a:lnTo>
                <a:lnTo>
                  <a:pt x="93627" y="14560"/>
                </a:lnTo>
                <a:lnTo>
                  <a:pt x="93908" y="13751"/>
                </a:lnTo>
                <a:lnTo>
                  <a:pt x="94482" y="13751"/>
                </a:lnTo>
                <a:lnTo>
                  <a:pt x="94622" y="12942"/>
                </a:lnTo>
                <a:close/>
              </a:path>
              <a:path extrusionOk="0" h="120000" w="120000">
                <a:moveTo>
                  <a:pt x="94622" y="13751"/>
                </a:moveTo>
                <a:lnTo>
                  <a:pt x="94150" y="13751"/>
                </a:lnTo>
                <a:lnTo>
                  <a:pt x="94150" y="14560"/>
                </a:lnTo>
                <a:lnTo>
                  <a:pt x="94622" y="14560"/>
                </a:lnTo>
                <a:lnTo>
                  <a:pt x="94622" y="13751"/>
                </a:lnTo>
                <a:close/>
              </a:path>
              <a:path extrusionOk="0" h="120000" w="120000">
                <a:moveTo>
                  <a:pt x="95196" y="13751"/>
                </a:moveTo>
                <a:lnTo>
                  <a:pt x="95145" y="13751"/>
                </a:lnTo>
                <a:lnTo>
                  <a:pt x="95145" y="14560"/>
                </a:lnTo>
                <a:lnTo>
                  <a:pt x="95241" y="14560"/>
                </a:lnTo>
                <a:lnTo>
                  <a:pt x="95196" y="13751"/>
                </a:lnTo>
                <a:close/>
              </a:path>
              <a:path extrusionOk="0" h="120000" w="120000">
                <a:moveTo>
                  <a:pt x="98945" y="13751"/>
                </a:moveTo>
                <a:lnTo>
                  <a:pt x="98850" y="13751"/>
                </a:lnTo>
                <a:lnTo>
                  <a:pt x="98850" y="14560"/>
                </a:lnTo>
                <a:lnTo>
                  <a:pt x="98945" y="14560"/>
                </a:lnTo>
                <a:lnTo>
                  <a:pt x="98945" y="13751"/>
                </a:lnTo>
                <a:close/>
              </a:path>
              <a:path extrusionOk="0" h="120000" w="120000">
                <a:moveTo>
                  <a:pt x="102701" y="13751"/>
                </a:moveTo>
                <a:lnTo>
                  <a:pt x="102560" y="13751"/>
                </a:lnTo>
                <a:lnTo>
                  <a:pt x="102701" y="14560"/>
                </a:lnTo>
                <a:lnTo>
                  <a:pt x="102701" y="13751"/>
                </a:lnTo>
                <a:close/>
              </a:path>
              <a:path extrusionOk="0" h="120000" w="120000">
                <a:moveTo>
                  <a:pt x="104556" y="13751"/>
                </a:moveTo>
                <a:lnTo>
                  <a:pt x="104505" y="13751"/>
                </a:lnTo>
                <a:lnTo>
                  <a:pt x="104365" y="14560"/>
                </a:lnTo>
                <a:lnTo>
                  <a:pt x="104652" y="14560"/>
                </a:lnTo>
                <a:lnTo>
                  <a:pt x="104556" y="13751"/>
                </a:lnTo>
                <a:close/>
              </a:path>
              <a:path extrusionOk="0" h="120000" w="120000">
                <a:moveTo>
                  <a:pt x="22290" y="12942"/>
                </a:moveTo>
                <a:lnTo>
                  <a:pt x="21340" y="12942"/>
                </a:lnTo>
                <a:lnTo>
                  <a:pt x="21385" y="13751"/>
                </a:lnTo>
                <a:lnTo>
                  <a:pt x="22144" y="13751"/>
                </a:lnTo>
                <a:lnTo>
                  <a:pt x="22290" y="12942"/>
                </a:lnTo>
                <a:close/>
              </a:path>
              <a:path extrusionOk="0" h="120000" w="120000">
                <a:moveTo>
                  <a:pt x="26850" y="12942"/>
                </a:moveTo>
                <a:lnTo>
                  <a:pt x="26754" y="12942"/>
                </a:lnTo>
                <a:lnTo>
                  <a:pt x="26709" y="13751"/>
                </a:lnTo>
                <a:lnTo>
                  <a:pt x="26850" y="13751"/>
                </a:lnTo>
                <a:lnTo>
                  <a:pt x="26850" y="12942"/>
                </a:lnTo>
                <a:close/>
              </a:path>
              <a:path extrusionOk="0" h="120000" w="120000">
                <a:moveTo>
                  <a:pt x="27468" y="12942"/>
                </a:moveTo>
                <a:lnTo>
                  <a:pt x="27328" y="12942"/>
                </a:lnTo>
                <a:lnTo>
                  <a:pt x="27328" y="13751"/>
                </a:lnTo>
                <a:lnTo>
                  <a:pt x="27519" y="13751"/>
                </a:lnTo>
                <a:lnTo>
                  <a:pt x="27468" y="12942"/>
                </a:lnTo>
                <a:close/>
              </a:path>
              <a:path extrusionOk="0" h="120000" w="120000">
                <a:moveTo>
                  <a:pt x="29464" y="12942"/>
                </a:moveTo>
                <a:lnTo>
                  <a:pt x="29087" y="12942"/>
                </a:lnTo>
                <a:lnTo>
                  <a:pt x="29228" y="13751"/>
                </a:lnTo>
                <a:lnTo>
                  <a:pt x="29419" y="13751"/>
                </a:lnTo>
                <a:lnTo>
                  <a:pt x="29464" y="12942"/>
                </a:lnTo>
                <a:close/>
              </a:path>
              <a:path extrusionOk="0" h="120000" w="120000">
                <a:moveTo>
                  <a:pt x="30701" y="12942"/>
                </a:moveTo>
                <a:lnTo>
                  <a:pt x="29700" y="12942"/>
                </a:lnTo>
                <a:lnTo>
                  <a:pt x="29700" y="13751"/>
                </a:lnTo>
                <a:lnTo>
                  <a:pt x="30701" y="13751"/>
                </a:lnTo>
                <a:lnTo>
                  <a:pt x="30701" y="12942"/>
                </a:lnTo>
                <a:close/>
              </a:path>
              <a:path extrusionOk="0" h="120000" w="120000">
                <a:moveTo>
                  <a:pt x="30841" y="12942"/>
                </a:moveTo>
                <a:lnTo>
                  <a:pt x="30701" y="12942"/>
                </a:lnTo>
                <a:lnTo>
                  <a:pt x="30746" y="13751"/>
                </a:lnTo>
                <a:lnTo>
                  <a:pt x="30796" y="13751"/>
                </a:lnTo>
                <a:lnTo>
                  <a:pt x="30841" y="12942"/>
                </a:lnTo>
                <a:close/>
              </a:path>
              <a:path extrusionOk="0" h="120000" w="120000">
                <a:moveTo>
                  <a:pt x="31319" y="12942"/>
                </a:moveTo>
                <a:lnTo>
                  <a:pt x="30841" y="12942"/>
                </a:lnTo>
                <a:lnTo>
                  <a:pt x="30892" y="13751"/>
                </a:lnTo>
                <a:lnTo>
                  <a:pt x="31269" y="13751"/>
                </a:lnTo>
                <a:lnTo>
                  <a:pt x="31319" y="12942"/>
                </a:lnTo>
                <a:close/>
              </a:path>
              <a:path extrusionOk="0" h="120000" w="120000">
                <a:moveTo>
                  <a:pt x="32365" y="12942"/>
                </a:moveTo>
                <a:lnTo>
                  <a:pt x="31510" y="12942"/>
                </a:lnTo>
                <a:lnTo>
                  <a:pt x="31510" y="13751"/>
                </a:lnTo>
                <a:lnTo>
                  <a:pt x="32078" y="13751"/>
                </a:lnTo>
                <a:lnTo>
                  <a:pt x="32365" y="12942"/>
                </a:lnTo>
                <a:close/>
              </a:path>
              <a:path extrusionOk="0" h="120000" w="120000">
                <a:moveTo>
                  <a:pt x="52137" y="12942"/>
                </a:moveTo>
                <a:lnTo>
                  <a:pt x="40112" y="12942"/>
                </a:lnTo>
                <a:lnTo>
                  <a:pt x="40208" y="13751"/>
                </a:lnTo>
                <a:lnTo>
                  <a:pt x="52227" y="13751"/>
                </a:lnTo>
                <a:lnTo>
                  <a:pt x="52137" y="12942"/>
                </a:lnTo>
                <a:close/>
              </a:path>
              <a:path extrusionOk="0" h="120000" w="120000">
                <a:moveTo>
                  <a:pt x="77706" y="12942"/>
                </a:moveTo>
                <a:lnTo>
                  <a:pt x="76514" y="12942"/>
                </a:lnTo>
                <a:lnTo>
                  <a:pt x="76565" y="13751"/>
                </a:lnTo>
                <a:lnTo>
                  <a:pt x="77655" y="13751"/>
                </a:lnTo>
                <a:lnTo>
                  <a:pt x="77706" y="12942"/>
                </a:lnTo>
                <a:close/>
              </a:path>
              <a:path extrusionOk="0" h="120000" w="120000">
                <a:moveTo>
                  <a:pt x="20626" y="12133"/>
                </a:moveTo>
                <a:lnTo>
                  <a:pt x="20295" y="12133"/>
                </a:lnTo>
                <a:lnTo>
                  <a:pt x="20435" y="12942"/>
                </a:lnTo>
                <a:lnTo>
                  <a:pt x="20480" y="12942"/>
                </a:lnTo>
                <a:lnTo>
                  <a:pt x="20626" y="12133"/>
                </a:lnTo>
                <a:close/>
              </a:path>
              <a:path extrusionOk="0" h="120000" w="120000">
                <a:moveTo>
                  <a:pt x="21290" y="12133"/>
                </a:moveTo>
                <a:lnTo>
                  <a:pt x="20626" y="12133"/>
                </a:lnTo>
                <a:lnTo>
                  <a:pt x="20722" y="12942"/>
                </a:lnTo>
                <a:lnTo>
                  <a:pt x="21290" y="12942"/>
                </a:lnTo>
                <a:lnTo>
                  <a:pt x="21290" y="12133"/>
                </a:lnTo>
                <a:close/>
              </a:path>
              <a:path extrusionOk="0" h="120000" w="120000">
                <a:moveTo>
                  <a:pt x="21863" y="12133"/>
                </a:moveTo>
                <a:lnTo>
                  <a:pt x="21481" y="12133"/>
                </a:lnTo>
                <a:lnTo>
                  <a:pt x="21481" y="12942"/>
                </a:lnTo>
                <a:lnTo>
                  <a:pt x="21813" y="12942"/>
                </a:lnTo>
                <a:lnTo>
                  <a:pt x="21863" y="12133"/>
                </a:lnTo>
                <a:close/>
              </a:path>
              <a:path extrusionOk="0" h="120000" w="120000">
                <a:moveTo>
                  <a:pt x="22195" y="12133"/>
                </a:moveTo>
                <a:lnTo>
                  <a:pt x="21908" y="12133"/>
                </a:lnTo>
                <a:lnTo>
                  <a:pt x="22004" y="12942"/>
                </a:lnTo>
                <a:lnTo>
                  <a:pt x="22144" y="12942"/>
                </a:lnTo>
                <a:lnTo>
                  <a:pt x="22195" y="12133"/>
                </a:lnTo>
                <a:close/>
              </a:path>
              <a:path extrusionOk="0" h="120000" w="120000">
                <a:moveTo>
                  <a:pt x="24050" y="12133"/>
                </a:moveTo>
                <a:lnTo>
                  <a:pt x="22386" y="12133"/>
                </a:lnTo>
                <a:lnTo>
                  <a:pt x="22290" y="12942"/>
                </a:lnTo>
                <a:lnTo>
                  <a:pt x="24050" y="12942"/>
                </a:lnTo>
                <a:lnTo>
                  <a:pt x="24050" y="12133"/>
                </a:lnTo>
                <a:close/>
              </a:path>
              <a:path extrusionOk="0" h="120000" w="120000">
                <a:moveTo>
                  <a:pt x="24809" y="12133"/>
                </a:moveTo>
                <a:lnTo>
                  <a:pt x="24382" y="12133"/>
                </a:lnTo>
                <a:lnTo>
                  <a:pt x="24382" y="12942"/>
                </a:lnTo>
                <a:lnTo>
                  <a:pt x="24809" y="12942"/>
                </a:lnTo>
                <a:lnTo>
                  <a:pt x="24809" y="12133"/>
                </a:lnTo>
                <a:close/>
              </a:path>
              <a:path extrusionOk="0" h="120000" w="120000">
                <a:moveTo>
                  <a:pt x="26569" y="12133"/>
                </a:moveTo>
                <a:lnTo>
                  <a:pt x="25804" y="12133"/>
                </a:lnTo>
                <a:lnTo>
                  <a:pt x="25855" y="12942"/>
                </a:lnTo>
                <a:lnTo>
                  <a:pt x="26614" y="12942"/>
                </a:lnTo>
                <a:lnTo>
                  <a:pt x="26569" y="12133"/>
                </a:lnTo>
                <a:close/>
              </a:path>
              <a:path extrusionOk="0" h="120000" w="120000">
                <a:moveTo>
                  <a:pt x="26709" y="12133"/>
                </a:moveTo>
                <a:lnTo>
                  <a:pt x="26614" y="12133"/>
                </a:lnTo>
                <a:lnTo>
                  <a:pt x="26614" y="12942"/>
                </a:lnTo>
                <a:lnTo>
                  <a:pt x="26709" y="12942"/>
                </a:lnTo>
                <a:lnTo>
                  <a:pt x="26709" y="12133"/>
                </a:lnTo>
                <a:close/>
              </a:path>
              <a:path extrusionOk="0" h="120000" w="120000">
                <a:moveTo>
                  <a:pt x="28042" y="12133"/>
                </a:moveTo>
                <a:lnTo>
                  <a:pt x="27137" y="12133"/>
                </a:lnTo>
                <a:lnTo>
                  <a:pt x="27092" y="12942"/>
                </a:lnTo>
                <a:lnTo>
                  <a:pt x="28087" y="12942"/>
                </a:lnTo>
                <a:lnTo>
                  <a:pt x="28042" y="12133"/>
                </a:lnTo>
                <a:close/>
              </a:path>
              <a:path extrusionOk="0" h="120000" w="120000">
                <a:moveTo>
                  <a:pt x="28941" y="10515"/>
                </a:moveTo>
                <a:lnTo>
                  <a:pt x="28227" y="10515"/>
                </a:lnTo>
                <a:lnTo>
                  <a:pt x="28278" y="11324"/>
                </a:lnTo>
                <a:lnTo>
                  <a:pt x="28514" y="11324"/>
                </a:lnTo>
                <a:lnTo>
                  <a:pt x="28514" y="12133"/>
                </a:lnTo>
                <a:lnTo>
                  <a:pt x="28565" y="12942"/>
                </a:lnTo>
                <a:lnTo>
                  <a:pt x="32460" y="12942"/>
                </a:lnTo>
                <a:lnTo>
                  <a:pt x="32601" y="12133"/>
                </a:lnTo>
                <a:lnTo>
                  <a:pt x="29464" y="12133"/>
                </a:lnTo>
                <a:lnTo>
                  <a:pt x="29464" y="11324"/>
                </a:lnTo>
                <a:lnTo>
                  <a:pt x="28941" y="10515"/>
                </a:lnTo>
                <a:close/>
              </a:path>
              <a:path extrusionOk="0" h="120000" w="120000">
                <a:moveTo>
                  <a:pt x="51800" y="12133"/>
                </a:moveTo>
                <a:lnTo>
                  <a:pt x="39589" y="12133"/>
                </a:lnTo>
                <a:lnTo>
                  <a:pt x="39634" y="12942"/>
                </a:lnTo>
                <a:lnTo>
                  <a:pt x="51659" y="12942"/>
                </a:lnTo>
                <a:lnTo>
                  <a:pt x="51800" y="12133"/>
                </a:lnTo>
                <a:close/>
              </a:path>
              <a:path extrusionOk="0" h="120000" w="120000">
                <a:moveTo>
                  <a:pt x="52137" y="11324"/>
                </a:moveTo>
                <a:lnTo>
                  <a:pt x="39257" y="11324"/>
                </a:lnTo>
                <a:lnTo>
                  <a:pt x="39353" y="12133"/>
                </a:lnTo>
                <a:lnTo>
                  <a:pt x="51991" y="12133"/>
                </a:lnTo>
                <a:lnTo>
                  <a:pt x="52042" y="12942"/>
                </a:lnTo>
                <a:lnTo>
                  <a:pt x="52087" y="12942"/>
                </a:lnTo>
                <a:lnTo>
                  <a:pt x="52137" y="12133"/>
                </a:lnTo>
                <a:lnTo>
                  <a:pt x="52137" y="11324"/>
                </a:lnTo>
                <a:close/>
              </a:path>
              <a:path extrusionOk="0" h="120000" w="120000">
                <a:moveTo>
                  <a:pt x="52660" y="12133"/>
                </a:moveTo>
                <a:lnTo>
                  <a:pt x="52323" y="12133"/>
                </a:lnTo>
                <a:lnTo>
                  <a:pt x="52323" y="12942"/>
                </a:lnTo>
                <a:lnTo>
                  <a:pt x="52705" y="12942"/>
                </a:lnTo>
                <a:lnTo>
                  <a:pt x="52660" y="12133"/>
                </a:lnTo>
                <a:close/>
              </a:path>
              <a:path extrusionOk="0" h="120000" w="120000">
                <a:moveTo>
                  <a:pt x="76705" y="12133"/>
                </a:moveTo>
                <a:lnTo>
                  <a:pt x="76609" y="12133"/>
                </a:lnTo>
                <a:lnTo>
                  <a:pt x="76609" y="12942"/>
                </a:lnTo>
                <a:lnTo>
                  <a:pt x="76756" y="12942"/>
                </a:lnTo>
                <a:lnTo>
                  <a:pt x="76705" y="12133"/>
                </a:lnTo>
                <a:close/>
              </a:path>
              <a:path extrusionOk="0" h="120000" w="120000">
                <a:moveTo>
                  <a:pt x="78319" y="12133"/>
                </a:moveTo>
                <a:lnTo>
                  <a:pt x="76941" y="12133"/>
                </a:lnTo>
                <a:lnTo>
                  <a:pt x="76846" y="12942"/>
                </a:lnTo>
                <a:lnTo>
                  <a:pt x="78274" y="12942"/>
                </a:lnTo>
                <a:lnTo>
                  <a:pt x="78319" y="12133"/>
                </a:lnTo>
                <a:close/>
              </a:path>
              <a:path extrusionOk="0" h="120000" w="120000">
                <a:moveTo>
                  <a:pt x="86780" y="12133"/>
                </a:moveTo>
                <a:lnTo>
                  <a:pt x="86735" y="12133"/>
                </a:lnTo>
                <a:lnTo>
                  <a:pt x="86684" y="12942"/>
                </a:lnTo>
                <a:lnTo>
                  <a:pt x="86926" y="12942"/>
                </a:lnTo>
                <a:lnTo>
                  <a:pt x="86780" y="12133"/>
                </a:lnTo>
                <a:close/>
              </a:path>
              <a:path extrusionOk="0" h="120000" w="120000">
                <a:moveTo>
                  <a:pt x="95381" y="12133"/>
                </a:moveTo>
                <a:lnTo>
                  <a:pt x="87207" y="12133"/>
                </a:lnTo>
                <a:lnTo>
                  <a:pt x="86926" y="12942"/>
                </a:lnTo>
                <a:lnTo>
                  <a:pt x="95145" y="12942"/>
                </a:lnTo>
                <a:lnTo>
                  <a:pt x="95381" y="12133"/>
                </a:lnTo>
                <a:close/>
              </a:path>
              <a:path extrusionOk="0" h="120000" w="120000">
                <a:moveTo>
                  <a:pt x="104697" y="12133"/>
                </a:moveTo>
                <a:lnTo>
                  <a:pt x="102988" y="12133"/>
                </a:lnTo>
                <a:lnTo>
                  <a:pt x="103033" y="12942"/>
                </a:lnTo>
                <a:lnTo>
                  <a:pt x="104792" y="12942"/>
                </a:lnTo>
                <a:lnTo>
                  <a:pt x="104697" y="12133"/>
                </a:lnTo>
                <a:close/>
              </a:path>
              <a:path extrusionOk="0" h="120000" w="120000">
                <a:moveTo>
                  <a:pt x="105551" y="12133"/>
                </a:moveTo>
                <a:lnTo>
                  <a:pt x="104888" y="12133"/>
                </a:lnTo>
                <a:lnTo>
                  <a:pt x="104983" y="12942"/>
                </a:lnTo>
                <a:lnTo>
                  <a:pt x="105366" y="12942"/>
                </a:lnTo>
                <a:lnTo>
                  <a:pt x="105551" y="12133"/>
                </a:lnTo>
                <a:close/>
              </a:path>
              <a:path extrusionOk="0" h="120000" w="120000">
                <a:moveTo>
                  <a:pt x="107215" y="12133"/>
                </a:moveTo>
                <a:lnTo>
                  <a:pt x="105933" y="12133"/>
                </a:lnTo>
                <a:lnTo>
                  <a:pt x="106125" y="12942"/>
                </a:lnTo>
                <a:lnTo>
                  <a:pt x="107311" y="12942"/>
                </a:lnTo>
                <a:lnTo>
                  <a:pt x="107215" y="12133"/>
                </a:lnTo>
                <a:close/>
              </a:path>
              <a:path extrusionOk="0" h="120000" w="120000">
                <a:moveTo>
                  <a:pt x="19153" y="11324"/>
                </a:moveTo>
                <a:lnTo>
                  <a:pt x="19058" y="11324"/>
                </a:lnTo>
                <a:lnTo>
                  <a:pt x="19058" y="12133"/>
                </a:lnTo>
                <a:lnTo>
                  <a:pt x="19103" y="12133"/>
                </a:lnTo>
                <a:lnTo>
                  <a:pt x="19153" y="11324"/>
                </a:lnTo>
                <a:close/>
              </a:path>
              <a:path extrusionOk="0" h="120000" w="120000">
                <a:moveTo>
                  <a:pt x="20148" y="11324"/>
                </a:moveTo>
                <a:lnTo>
                  <a:pt x="19817" y="11324"/>
                </a:lnTo>
                <a:lnTo>
                  <a:pt x="19721" y="12133"/>
                </a:lnTo>
                <a:lnTo>
                  <a:pt x="20053" y="12133"/>
                </a:lnTo>
                <a:lnTo>
                  <a:pt x="20148" y="11324"/>
                </a:lnTo>
                <a:close/>
              </a:path>
              <a:path extrusionOk="0" h="120000" w="120000">
                <a:moveTo>
                  <a:pt x="22240" y="11324"/>
                </a:moveTo>
                <a:lnTo>
                  <a:pt x="20531" y="11324"/>
                </a:lnTo>
                <a:lnTo>
                  <a:pt x="20435" y="12133"/>
                </a:lnTo>
                <a:lnTo>
                  <a:pt x="22290" y="12133"/>
                </a:lnTo>
                <a:lnTo>
                  <a:pt x="22240" y="11324"/>
                </a:lnTo>
                <a:close/>
              </a:path>
              <a:path extrusionOk="0" h="120000" w="120000">
                <a:moveTo>
                  <a:pt x="23713" y="11324"/>
                </a:moveTo>
                <a:lnTo>
                  <a:pt x="22763" y="11324"/>
                </a:lnTo>
                <a:lnTo>
                  <a:pt x="23049" y="12133"/>
                </a:lnTo>
                <a:lnTo>
                  <a:pt x="23713" y="12133"/>
                </a:lnTo>
                <a:lnTo>
                  <a:pt x="23713" y="11324"/>
                </a:lnTo>
                <a:close/>
              </a:path>
              <a:path extrusionOk="0" h="120000" w="120000">
                <a:moveTo>
                  <a:pt x="24140" y="11324"/>
                </a:moveTo>
                <a:lnTo>
                  <a:pt x="23713" y="11324"/>
                </a:lnTo>
                <a:lnTo>
                  <a:pt x="23713" y="12133"/>
                </a:lnTo>
                <a:lnTo>
                  <a:pt x="24191" y="12133"/>
                </a:lnTo>
                <a:lnTo>
                  <a:pt x="24140" y="11324"/>
                </a:lnTo>
                <a:close/>
              </a:path>
              <a:path extrusionOk="0" h="120000" w="120000">
                <a:moveTo>
                  <a:pt x="26659" y="11324"/>
                </a:moveTo>
                <a:lnTo>
                  <a:pt x="25236" y="11324"/>
                </a:lnTo>
                <a:lnTo>
                  <a:pt x="25186" y="12133"/>
                </a:lnTo>
                <a:lnTo>
                  <a:pt x="26659" y="12133"/>
                </a:lnTo>
                <a:lnTo>
                  <a:pt x="26659" y="11324"/>
                </a:lnTo>
                <a:close/>
              </a:path>
              <a:path extrusionOk="0" h="120000" w="120000">
                <a:moveTo>
                  <a:pt x="27800" y="11324"/>
                </a:moveTo>
                <a:lnTo>
                  <a:pt x="27659" y="11324"/>
                </a:lnTo>
                <a:lnTo>
                  <a:pt x="27704" y="12133"/>
                </a:lnTo>
                <a:lnTo>
                  <a:pt x="27755" y="12133"/>
                </a:lnTo>
                <a:lnTo>
                  <a:pt x="27800" y="11324"/>
                </a:lnTo>
                <a:close/>
              </a:path>
              <a:path extrusionOk="0" h="120000" w="120000">
                <a:moveTo>
                  <a:pt x="31269" y="11324"/>
                </a:moveTo>
                <a:lnTo>
                  <a:pt x="31128" y="11324"/>
                </a:lnTo>
                <a:lnTo>
                  <a:pt x="30988" y="12133"/>
                </a:lnTo>
                <a:lnTo>
                  <a:pt x="31415" y="12133"/>
                </a:lnTo>
                <a:lnTo>
                  <a:pt x="31269" y="11324"/>
                </a:lnTo>
                <a:close/>
              </a:path>
              <a:path extrusionOk="0" h="120000" w="120000">
                <a:moveTo>
                  <a:pt x="32078" y="11324"/>
                </a:moveTo>
                <a:lnTo>
                  <a:pt x="31460" y="11324"/>
                </a:lnTo>
                <a:lnTo>
                  <a:pt x="31415" y="12133"/>
                </a:lnTo>
                <a:lnTo>
                  <a:pt x="32078" y="12133"/>
                </a:lnTo>
                <a:lnTo>
                  <a:pt x="32078" y="11324"/>
                </a:lnTo>
                <a:close/>
              </a:path>
              <a:path extrusionOk="0" h="120000" w="120000">
                <a:moveTo>
                  <a:pt x="79510" y="11324"/>
                </a:moveTo>
                <a:lnTo>
                  <a:pt x="77515" y="11324"/>
                </a:lnTo>
                <a:lnTo>
                  <a:pt x="77464" y="12133"/>
                </a:lnTo>
                <a:lnTo>
                  <a:pt x="79319" y="12133"/>
                </a:lnTo>
                <a:lnTo>
                  <a:pt x="79510" y="11324"/>
                </a:lnTo>
                <a:close/>
              </a:path>
              <a:path extrusionOk="0" h="120000" w="120000">
                <a:moveTo>
                  <a:pt x="95004" y="11324"/>
                </a:moveTo>
                <a:lnTo>
                  <a:pt x="88539" y="11324"/>
                </a:lnTo>
                <a:lnTo>
                  <a:pt x="88494" y="12133"/>
                </a:lnTo>
                <a:lnTo>
                  <a:pt x="95100" y="12133"/>
                </a:lnTo>
                <a:lnTo>
                  <a:pt x="95004" y="11324"/>
                </a:lnTo>
                <a:close/>
              </a:path>
              <a:path extrusionOk="0" h="120000" w="120000">
                <a:moveTo>
                  <a:pt x="95477" y="11324"/>
                </a:moveTo>
                <a:lnTo>
                  <a:pt x="95049" y="11324"/>
                </a:lnTo>
                <a:lnTo>
                  <a:pt x="95241" y="12133"/>
                </a:lnTo>
                <a:lnTo>
                  <a:pt x="95432" y="12133"/>
                </a:lnTo>
                <a:lnTo>
                  <a:pt x="95477" y="11324"/>
                </a:lnTo>
                <a:close/>
              </a:path>
              <a:path extrusionOk="0" h="120000" w="120000">
                <a:moveTo>
                  <a:pt x="102560" y="11324"/>
                </a:moveTo>
                <a:lnTo>
                  <a:pt x="102510" y="11324"/>
                </a:lnTo>
                <a:lnTo>
                  <a:pt x="102510" y="12133"/>
                </a:lnTo>
                <a:lnTo>
                  <a:pt x="102605" y="12133"/>
                </a:lnTo>
                <a:lnTo>
                  <a:pt x="102560" y="11324"/>
                </a:lnTo>
                <a:close/>
              </a:path>
              <a:path extrusionOk="0" h="120000" w="120000">
                <a:moveTo>
                  <a:pt x="104078" y="11324"/>
                </a:moveTo>
                <a:lnTo>
                  <a:pt x="103083" y="11324"/>
                </a:lnTo>
                <a:lnTo>
                  <a:pt x="103083" y="12133"/>
                </a:lnTo>
                <a:lnTo>
                  <a:pt x="104129" y="12133"/>
                </a:lnTo>
                <a:lnTo>
                  <a:pt x="104078" y="11324"/>
                </a:lnTo>
                <a:close/>
              </a:path>
              <a:path extrusionOk="0" h="120000" w="120000">
                <a:moveTo>
                  <a:pt x="105124" y="11324"/>
                </a:moveTo>
                <a:lnTo>
                  <a:pt x="104269" y="11324"/>
                </a:lnTo>
                <a:lnTo>
                  <a:pt x="104269" y="12133"/>
                </a:lnTo>
                <a:lnTo>
                  <a:pt x="105647" y="12133"/>
                </a:lnTo>
                <a:lnTo>
                  <a:pt x="105124" y="11324"/>
                </a:lnTo>
                <a:close/>
              </a:path>
              <a:path extrusionOk="0" h="120000" w="120000">
                <a:moveTo>
                  <a:pt x="19626" y="10515"/>
                </a:moveTo>
                <a:lnTo>
                  <a:pt x="18631" y="10515"/>
                </a:lnTo>
                <a:lnTo>
                  <a:pt x="18580" y="11324"/>
                </a:lnTo>
                <a:lnTo>
                  <a:pt x="19626" y="11324"/>
                </a:lnTo>
                <a:lnTo>
                  <a:pt x="19626" y="10515"/>
                </a:lnTo>
                <a:close/>
              </a:path>
              <a:path extrusionOk="0" h="120000" w="120000">
                <a:moveTo>
                  <a:pt x="19912" y="10515"/>
                </a:moveTo>
                <a:lnTo>
                  <a:pt x="19626" y="10515"/>
                </a:lnTo>
                <a:lnTo>
                  <a:pt x="19626" y="11324"/>
                </a:lnTo>
                <a:lnTo>
                  <a:pt x="19867" y="11324"/>
                </a:lnTo>
                <a:lnTo>
                  <a:pt x="19912" y="10515"/>
                </a:lnTo>
                <a:close/>
              </a:path>
              <a:path extrusionOk="0" h="120000" w="120000">
                <a:moveTo>
                  <a:pt x="20435" y="10515"/>
                </a:moveTo>
                <a:lnTo>
                  <a:pt x="20148" y="10515"/>
                </a:lnTo>
                <a:lnTo>
                  <a:pt x="20199" y="11324"/>
                </a:lnTo>
                <a:lnTo>
                  <a:pt x="20390" y="11324"/>
                </a:lnTo>
                <a:lnTo>
                  <a:pt x="20435" y="10515"/>
                </a:lnTo>
                <a:close/>
              </a:path>
              <a:path extrusionOk="0" h="120000" w="120000">
                <a:moveTo>
                  <a:pt x="21385" y="10515"/>
                </a:moveTo>
                <a:lnTo>
                  <a:pt x="20817" y="10515"/>
                </a:lnTo>
                <a:lnTo>
                  <a:pt x="20817" y="11324"/>
                </a:lnTo>
                <a:lnTo>
                  <a:pt x="21385" y="11324"/>
                </a:lnTo>
                <a:lnTo>
                  <a:pt x="21385" y="10515"/>
                </a:lnTo>
                <a:close/>
              </a:path>
              <a:path extrusionOk="0" h="120000" w="120000">
                <a:moveTo>
                  <a:pt x="23286" y="10515"/>
                </a:moveTo>
                <a:lnTo>
                  <a:pt x="22622" y="10515"/>
                </a:lnTo>
                <a:lnTo>
                  <a:pt x="22622" y="11324"/>
                </a:lnTo>
                <a:lnTo>
                  <a:pt x="23336" y="11324"/>
                </a:lnTo>
                <a:lnTo>
                  <a:pt x="23286" y="10515"/>
                </a:lnTo>
                <a:close/>
              </a:path>
              <a:path extrusionOk="0" h="120000" w="120000">
                <a:moveTo>
                  <a:pt x="24854" y="10515"/>
                </a:moveTo>
                <a:lnTo>
                  <a:pt x="24567" y="10515"/>
                </a:lnTo>
                <a:lnTo>
                  <a:pt x="24567" y="11324"/>
                </a:lnTo>
                <a:lnTo>
                  <a:pt x="24854" y="10515"/>
                </a:lnTo>
                <a:close/>
              </a:path>
              <a:path extrusionOk="0" h="120000" w="120000">
                <a:moveTo>
                  <a:pt x="25613" y="10515"/>
                </a:moveTo>
                <a:lnTo>
                  <a:pt x="25281" y="10515"/>
                </a:lnTo>
                <a:lnTo>
                  <a:pt x="25281" y="11324"/>
                </a:lnTo>
                <a:lnTo>
                  <a:pt x="25613" y="11324"/>
                </a:lnTo>
                <a:lnTo>
                  <a:pt x="25613" y="10515"/>
                </a:lnTo>
                <a:close/>
              </a:path>
              <a:path extrusionOk="0" h="120000" w="120000">
                <a:moveTo>
                  <a:pt x="26709" y="10515"/>
                </a:moveTo>
                <a:lnTo>
                  <a:pt x="25950" y="10515"/>
                </a:lnTo>
                <a:lnTo>
                  <a:pt x="25995" y="11324"/>
                </a:lnTo>
                <a:lnTo>
                  <a:pt x="26709" y="11324"/>
                </a:lnTo>
                <a:lnTo>
                  <a:pt x="26709" y="10515"/>
                </a:lnTo>
                <a:close/>
              </a:path>
              <a:path extrusionOk="0" h="120000" w="120000">
                <a:moveTo>
                  <a:pt x="28137" y="10515"/>
                </a:moveTo>
                <a:lnTo>
                  <a:pt x="27468" y="10515"/>
                </a:lnTo>
                <a:lnTo>
                  <a:pt x="27519" y="11324"/>
                </a:lnTo>
                <a:lnTo>
                  <a:pt x="28042" y="11324"/>
                </a:lnTo>
                <a:lnTo>
                  <a:pt x="28137" y="10515"/>
                </a:lnTo>
                <a:close/>
              </a:path>
              <a:path extrusionOk="0" h="120000" w="120000">
                <a:moveTo>
                  <a:pt x="31083" y="10515"/>
                </a:moveTo>
                <a:lnTo>
                  <a:pt x="30465" y="10515"/>
                </a:lnTo>
                <a:lnTo>
                  <a:pt x="30746" y="11324"/>
                </a:lnTo>
                <a:lnTo>
                  <a:pt x="30796" y="11324"/>
                </a:lnTo>
                <a:lnTo>
                  <a:pt x="31083" y="10515"/>
                </a:lnTo>
                <a:close/>
              </a:path>
              <a:path extrusionOk="0" h="120000" w="120000">
                <a:moveTo>
                  <a:pt x="32697" y="10515"/>
                </a:moveTo>
                <a:lnTo>
                  <a:pt x="32174" y="10515"/>
                </a:lnTo>
                <a:lnTo>
                  <a:pt x="32174" y="11324"/>
                </a:lnTo>
                <a:lnTo>
                  <a:pt x="32652" y="11324"/>
                </a:lnTo>
                <a:lnTo>
                  <a:pt x="32697" y="10515"/>
                </a:lnTo>
                <a:close/>
              </a:path>
              <a:path extrusionOk="0" h="120000" w="120000">
                <a:moveTo>
                  <a:pt x="37829" y="10515"/>
                </a:moveTo>
                <a:lnTo>
                  <a:pt x="35929" y="10515"/>
                </a:lnTo>
                <a:lnTo>
                  <a:pt x="36025" y="11324"/>
                </a:lnTo>
                <a:lnTo>
                  <a:pt x="37784" y="11324"/>
                </a:lnTo>
                <a:lnTo>
                  <a:pt x="37829" y="10515"/>
                </a:lnTo>
                <a:close/>
              </a:path>
              <a:path extrusionOk="0" h="120000" w="120000">
                <a:moveTo>
                  <a:pt x="51373" y="10515"/>
                </a:moveTo>
                <a:lnTo>
                  <a:pt x="37874" y="10515"/>
                </a:lnTo>
                <a:lnTo>
                  <a:pt x="37970" y="11324"/>
                </a:lnTo>
                <a:lnTo>
                  <a:pt x="51468" y="11324"/>
                </a:lnTo>
                <a:lnTo>
                  <a:pt x="51373" y="10515"/>
                </a:lnTo>
                <a:close/>
              </a:path>
              <a:path extrusionOk="0" h="120000" w="120000">
                <a:moveTo>
                  <a:pt x="52418" y="10515"/>
                </a:moveTo>
                <a:lnTo>
                  <a:pt x="52278" y="10515"/>
                </a:lnTo>
                <a:lnTo>
                  <a:pt x="52373" y="11324"/>
                </a:lnTo>
                <a:lnTo>
                  <a:pt x="52418" y="11324"/>
                </a:lnTo>
                <a:lnTo>
                  <a:pt x="52418" y="10515"/>
                </a:lnTo>
                <a:close/>
              </a:path>
              <a:path extrusionOk="0" h="120000" w="120000">
                <a:moveTo>
                  <a:pt x="80747" y="10515"/>
                </a:moveTo>
                <a:lnTo>
                  <a:pt x="79415" y="10515"/>
                </a:lnTo>
                <a:lnTo>
                  <a:pt x="79083" y="11324"/>
                </a:lnTo>
                <a:lnTo>
                  <a:pt x="80652" y="11324"/>
                </a:lnTo>
                <a:lnTo>
                  <a:pt x="80747" y="10515"/>
                </a:lnTo>
                <a:close/>
              </a:path>
              <a:path extrusionOk="0" h="120000" w="120000">
                <a:moveTo>
                  <a:pt x="89967" y="10515"/>
                </a:moveTo>
                <a:lnTo>
                  <a:pt x="89917" y="10515"/>
                </a:lnTo>
                <a:lnTo>
                  <a:pt x="89917" y="11324"/>
                </a:lnTo>
                <a:lnTo>
                  <a:pt x="90012" y="11324"/>
                </a:lnTo>
                <a:lnTo>
                  <a:pt x="89967" y="10515"/>
                </a:lnTo>
                <a:close/>
              </a:path>
              <a:path extrusionOk="0" h="120000" w="120000">
                <a:moveTo>
                  <a:pt x="95049" y="10515"/>
                </a:moveTo>
                <a:lnTo>
                  <a:pt x="90676" y="10515"/>
                </a:lnTo>
                <a:lnTo>
                  <a:pt x="90771" y="11324"/>
                </a:lnTo>
                <a:lnTo>
                  <a:pt x="95100" y="11324"/>
                </a:lnTo>
                <a:lnTo>
                  <a:pt x="95049" y="10515"/>
                </a:lnTo>
                <a:close/>
              </a:path>
              <a:path extrusionOk="0" h="120000" w="120000">
                <a:moveTo>
                  <a:pt x="20671" y="9706"/>
                </a:moveTo>
                <a:lnTo>
                  <a:pt x="19390" y="9706"/>
                </a:lnTo>
                <a:lnTo>
                  <a:pt x="19345" y="10515"/>
                </a:lnTo>
                <a:lnTo>
                  <a:pt x="20671" y="10515"/>
                </a:lnTo>
                <a:lnTo>
                  <a:pt x="20671" y="9706"/>
                </a:lnTo>
                <a:close/>
              </a:path>
              <a:path extrusionOk="0" h="120000" w="120000">
                <a:moveTo>
                  <a:pt x="27991" y="9706"/>
                </a:moveTo>
                <a:lnTo>
                  <a:pt x="26996" y="9706"/>
                </a:lnTo>
                <a:lnTo>
                  <a:pt x="27041" y="10515"/>
                </a:lnTo>
                <a:lnTo>
                  <a:pt x="28042" y="10515"/>
                </a:lnTo>
                <a:lnTo>
                  <a:pt x="27991" y="9706"/>
                </a:lnTo>
                <a:close/>
              </a:path>
              <a:path extrusionOk="0" h="120000" w="120000">
                <a:moveTo>
                  <a:pt x="32747" y="9706"/>
                </a:moveTo>
                <a:lnTo>
                  <a:pt x="29610" y="9706"/>
                </a:lnTo>
                <a:lnTo>
                  <a:pt x="29368" y="10515"/>
                </a:lnTo>
                <a:lnTo>
                  <a:pt x="32792" y="10515"/>
                </a:lnTo>
                <a:lnTo>
                  <a:pt x="32747" y="9706"/>
                </a:lnTo>
                <a:close/>
              </a:path>
              <a:path extrusionOk="0" h="120000" w="120000">
                <a:moveTo>
                  <a:pt x="33124" y="8897"/>
                </a:moveTo>
                <a:lnTo>
                  <a:pt x="31938" y="8897"/>
                </a:lnTo>
                <a:lnTo>
                  <a:pt x="31983" y="9706"/>
                </a:lnTo>
                <a:lnTo>
                  <a:pt x="32888" y="9706"/>
                </a:lnTo>
                <a:lnTo>
                  <a:pt x="32837" y="10515"/>
                </a:lnTo>
                <a:lnTo>
                  <a:pt x="33124" y="10515"/>
                </a:lnTo>
                <a:lnTo>
                  <a:pt x="33079" y="9706"/>
                </a:lnTo>
                <a:lnTo>
                  <a:pt x="33124" y="8897"/>
                </a:lnTo>
                <a:close/>
              </a:path>
              <a:path extrusionOk="0" h="120000" w="120000">
                <a:moveTo>
                  <a:pt x="35789" y="9706"/>
                </a:moveTo>
                <a:lnTo>
                  <a:pt x="35451" y="9706"/>
                </a:lnTo>
                <a:lnTo>
                  <a:pt x="35451" y="10515"/>
                </a:lnTo>
                <a:lnTo>
                  <a:pt x="35643" y="10515"/>
                </a:lnTo>
                <a:lnTo>
                  <a:pt x="35772" y="9965"/>
                </a:lnTo>
                <a:lnTo>
                  <a:pt x="35789" y="9706"/>
                </a:lnTo>
                <a:close/>
              </a:path>
              <a:path extrusionOk="0" h="120000" w="120000">
                <a:moveTo>
                  <a:pt x="51755" y="8897"/>
                </a:moveTo>
                <a:lnTo>
                  <a:pt x="36924" y="8897"/>
                </a:lnTo>
                <a:lnTo>
                  <a:pt x="36924" y="9706"/>
                </a:lnTo>
                <a:lnTo>
                  <a:pt x="35834" y="9706"/>
                </a:lnTo>
                <a:lnTo>
                  <a:pt x="35772" y="9965"/>
                </a:lnTo>
                <a:lnTo>
                  <a:pt x="35738" y="10515"/>
                </a:lnTo>
                <a:lnTo>
                  <a:pt x="51659" y="10515"/>
                </a:lnTo>
                <a:lnTo>
                  <a:pt x="51800" y="9706"/>
                </a:lnTo>
                <a:lnTo>
                  <a:pt x="51755" y="8897"/>
                </a:lnTo>
                <a:close/>
              </a:path>
              <a:path extrusionOk="0" h="120000" w="120000">
                <a:moveTo>
                  <a:pt x="52514" y="9706"/>
                </a:moveTo>
                <a:lnTo>
                  <a:pt x="51991" y="9706"/>
                </a:lnTo>
                <a:lnTo>
                  <a:pt x="52137" y="10515"/>
                </a:lnTo>
                <a:lnTo>
                  <a:pt x="52469" y="10515"/>
                </a:lnTo>
                <a:lnTo>
                  <a:pt x="52514" y="9706"/>
                </a:lnTo>
                <a:close/>
              </a:path>
              <a:path extrusionOk="0" h="120000" w="120000">
                <a:moveTo>
                  <a:pt x="64061" y="9706"/>
                </a:moveTo>
                <a:lnTo>
                  <a:pt x="63398" y="9706"/>
                </a:lnTo>
                <a:lnTo>
                  <a:pt x="63494" y="10515"/>
                </a:lnTo>
                <a:lnTo>
                  <a:pt x="64016" y="10515"/>
                </a:lnTo>
                <a:lnTo>
                  <a:pt x="64061" y="9706"/>
                </a:lnTo>
                <a:close/>
              </a:path>
              <a:path extrusionOk="0" h="120000" w="120000">
                <a:moveTo>
                  <a:pt x="80697" y="9706"/>
                </a:moveTo>
                <a:lnTo>
                  <a:pt x="80174" y="9706"/>
                </a:lnTo>
                <a:lnTo>
                  <a:pt x="80033" y="10515"/>
                </a:lnTo>
                <a:lnTo>
                  <a:pt x="80792" y="10515"/>
                </a:lnTo>
                <a:lnTo>
                  <a:pt x="80697" y="9706"/>
                </a:lnTo>
                <a:close/>
              </a:path>
              <a:path extrusionOk="0" h="120000" w="120000">
                <a:moveTo>
                  <a:pt x="93385" y="9706"/>
                </a:moveTo>
                <a:lnTo>
                  <a:pt x="91249" y="9706"/>
                </a:lnTo>
                <a:lnTo>
                  <a:pt x="91249" y="10515"/>
                </a:lnTo>
                <a:lnTo>
                  <a:pt x="93290" y="10515"/>
                </a:lnTo>
                <a:lnTo>
                  <a:pt x="93385" y="9706"/>
                </a:lnTo>
                <a:close/>
              </a:path>
              <a:path extrusionOk="0" h="120000" w="120000">
                <a:moveTo>
                  <a:pt x="20671" y="8897"/>
                </a:moveTo>
                <a:lnTo>
                  <a:pt x="20480" y="8897"/>
                </a:lnTo>
                <a:lnTo>
                  <a:pt x="20480" y="9706"/>
                </a:lnTo>
                <a:lnTo>
                  <a:pt x="20722" y="9706"/>
                </a:lnTo>
                <a:lnTo>
                  <a:pt x="20671" y="8897"/>
                </a:lnTo>
                <a:close/>
              </a:path>
              <a:path extrusionOk="0" h="120000" w="120000">
                <a:moveTo>
                  <a:pt x="22667" y="8897"/>
                </a:moveTo>
                <a:lnTo>
                  <a:pt x="21672" y="8897"/>
                </a:lnTo>
                <a:lnTo>
                  <a:pt x="21717" y="9706"/>
                </a:lnTo>
                <a:lnTo>
                  <a:pt x="22622" y="9706"/>
                </a:lnTo>
                <a:lnTo>
                  <a:pt x="22667" y="8897"/>
                </a:lnTo>
                <a:close/>
              </a:path>
              <a:path extrusionOk="0" h="120000" w="120000">
                <a:moveTo>
                  <a:pt x="24331" y="8897"/>
                </a:moveTo>
                <a:lnTo>
                  <a:pt x="24095" y="8897"/>
                </a:lnTo>
                <a:lnTo>
                  <a:pt x="24140" y="9706"/>
                </a:lnTo>
                <a:lnTo>
                  <a:pt x="24331" y="9706"/>
                </a:lnTo>
                <a:lnTo>
                  <a:pt x="24331" y="8897"/>
                </a:lnTo>
                <a:close/>
              </a:path>
              <a:path extrusionOk="0" h="120000" w="120000">
                <a:moveTo>
                  <a:pt x="28137" y="8897"/>
                </a:moveTo>
                <a:lnTo>
                  <a:pt x="27182" y="8897"/>
                </a:lnTo>
                <a:lnTo>
                  <a:pt x="27232" y="9706"/>
                </a:lnTo>
                <a:lnTo>
                  <a:pt x="28087" y="9706"/>
                </a:lnTo>
                <a:lnTo>
                  <a:pt x="28137" y="8897"/>
                </a:lnTo>
                <a:close/>
              </a:path>
              <a:path extrusionOk="0" h="120000" w="120000">
                <a:moveTo>
                  <a:pt x="29177" y="8897"/>
                </a:moveTo>
                <a:lnTo>
                  <a:pt x="28846" y="8897"/>
                </a:lnTo>
                <a:lnTo>
                  <a:pt x="28846" y="9706"/>
                </a:lnTo>
                <a:lnTo>
                  <a:pt x="29273" y="9706"/>
                </a:lnTo>
                <a:lnTo>
                  <a:pt x="29177" y="8897"/>
                </a:lnTo>
                <a:close/>
              </a:path>
              <a:path extrusionOk="0" h="120000" w="120000">
                <a:moveTo>
                  <a:pt x="30560" y="8897"/>
                </a:moveTo>
                <a:lnTo>
                  <a:pt x="29891" y="8897"/>
                </a:lnTo>
                <a:lnTo>
                  <a:pt x="29942" y="9706"/>
                </a:lnTo>
                <a:lnTo>
                  <a:pt x="30605" y="9706"/>
                </a:lnTo>
                <a:lnTo>
                  <a:pt x="30560" y="8897"/>
                </a:lnTo>
                <a:close/>
              </a:path>
              <a:path extrusionOk="0" h="120000" w="120000">
                <a:moveTo>
                  <a:pt x="31033" y="8897"/>
                </a:moveTo>
                <a:lnTo>
                  <a:pt x="30746" y="8897"/>
                </a:lnTo>
                <a:lnTo>
                  <a:pt x="30796" y="9706"/>
                </a:lnTo>
                <a:lnTo>
                  <a:pt x="30892" y="9706"/>
                </a:lnTo>
                <a:lnTo>
                  <a:pt x="31033" y="8897"/>
                </a:lnTo>
                <a:close/>
              </a:path>
              <a:path extrusionOk="0" h="120000" w="120000">
                <a:moveTo>
                  <a:pt x="31224" y="8897"/>
                </a:moveTo>
                <a:lnTo>
                  <a:pt x="31033" y="8897"/>
                </a:lnTo>
                <a:lnTo>
                  <a:pt x="31128" y="9706"/>
                </a:lnTo>
                <a:lnTo>
                  <a:pt x="31179" y="9706"/>
                </a:lnTo>
                <a:lnTo>
                  <a:pt x="31224" y="8897"/>
                </a:lnTo>
                <a:close/>
              </a:path>
              <a:path extrusionOk="0" h="120000" w="120000">
                <a:moveTo>
                  <a:pt x="31938" y="8897"/>
                </a:moveTo>
                <a:lnTo>
                  <a:pt x="31415" y="8897"/>
                </a:lnTo>
                <a:lnTo>
                  <a:pt x="31319" y="9706"/>
                </a:lnTo>
                <a:lnTo>
                  <a:pt x="31938" y="9706"/>
                </a:lnTo>
                <a:lnTo>
                  <a:pt x="31938" y="8897"/>
                </a:lnTo>
                <a:close/>
              </a:path>
              <a:path extrusionOk="0" h="120000" w="120000">
                <a:moveTo>
                  <a:pt x="36070" y="8897"/>
                </a:moveTo>
                <a:lnTo>
                  <a:pt x="35738" y="8897"/>
                </a:lnTo>
                <a:lnTo>
                  <a:pt x="35929" y="9706"/>
                </a:lnTo>
                <a:lnTo>
                  <a:pt x="36070" y="9706"/>
                </a:lnTo>
                <a:lnTo>
                  <a:pt x="36070" y="8897"/>
                </a:lnTo>
                <a:close/>
              </a:path>
              <a:path extrusionOk="0" h="120000" w="120000">
                <a:moveTo>
                  <a:pt x="36548" y="8897"/>
                </a:moveTo>
                <a:lnTo>
                  <a:pt x="36312" y="8897"/>
                </a:lnTo>
                <a:lnTo>
                  <a:pt x="36356" y="9706"/>
                </a:lnTo>
                <a:lnTo>
                  <a:pt x="36452" y="9706"/>
                </a:lnTo>
                <a:lnTo>
                  <a:pt x="36548" y="8897"/>
                </a:lnTo>
                <a:close/>
              </a:path>
              <a:path extrusionOk="0" h="120000" w="120000">
                <a:moveTo>
                  <a:pt x="64399" y="8897"/>
                </a:moveTo>
                <a:lnTo>
                  <a:pt x="63016" y="8897"/>
                </a:lnTo>
                <a:lnTo>
                  <a:pt x="63016" y="9706"/>
                </a:lnTo>
                <a:lnTo>
                  <a:pt x="64399" y="9706"/>
                </a:lnTo>
                <a:lnTo>
                  <a:pt x="64399" y="8897"/>
                </a:lnTo>
                <a:close/>
              </a:path>
              <a:path extrusionOk="0" h="120000" w="120000">
                <a:moveTo>
                  <a:pt x="65680" y="8897"/>
                </a:moveTo>
                <a:lnTo>
                  <a:pt x="65253" y="8897"/>
                </a:lnTo>
                <a:lnTo>
                  <a:pt x="65253" y="9706"/>
                </a:lnTo>
                <a:lnTo>
                  <a:pt x="65630" y="9706"/>
                </a:lnTo>
                <a:lnTo>
                  <a:pt x="65680" y="8897"/>
                </a:lnTo>
                <a:close/>
              </a:path>
              <a:path extrusionOk="0" h="120000" w="120000">
                <a:moveTo>
                  <a:pt x="66248" y="8897"/>
                </a:moveTo>
                <a:lnTo>
                  <a:pt x="65872" y="8897"/>
                </a:lnTo>
                <a:lnTo>
                  <a:pt x="65821" y="9706"/>
                </a:lnTo>
                <a:lnTo>
                  <a:pt x="66203" y="9706"/>
                </a:lnTo>
                <a:lnTo>
                  <a:pt x="66248" y="8897"/>
                </a:lnTo>
                <a:close/>
              </a:path>
              <a:path extrusionOk="0" h="120000" w="120000">
                <a:moveTo>
                  <a:pt x="92817" y="8897"/>
                </a:moveTo>
                <a:lnTo>
                  <a:pt x="91963" y="8897"/>
                </a:lnTo>
                <a:lnTo>
                  <a:pt x="91817" y="9706"/>
                </a:lnTo>
                <a:lnTo>
                  <a:pt x="92862" y="9706"/>
                </a:lnTo>
                <a:lnTo>
                  <a:pt x="92817" y="8897"/>
                </a:lnTo>
                <a:close/>
              </a:path>
              <a:path extrusionOk="0" h="120000" w="120000">
                <a:moveTo>
                  <a:pt x="21290" y="8088"/>
                </a:moveTo>
                <a:lnTo>
                  <a:pt x="21245" y="8897"/>
                </a:lnTo>
                <a:lnTo>
                  <a:pt x="21340" y="8897"/>
                </a:lnTo>
                <a:lnTo>
                  <a:pt x="21290" y="8088"/>
                </a:lnTo>
                <a:close/>
              </a:path>
              <a:path extrusionOk="0" h="120000" w="120000">
                <a:moveTo>
                  <a:pt x="22763" y="7280"/>
                </a:moveTo>
                <a:lnTo>
                  <a:pt x="22290" y="7280"/>
                </a:lnTo>
                <a:lnTo>
                  <a:pt x="22240" y="8088"/>
                </a:lnTo>
                <a:lnTo>
                  <a:pt x="22335" y="8088"/>
                </a:lnTo>
                <a:lnTo>
                  <a:pt x="21959" y="8897"/>
                </a:lnTo>
                <a:lnTo>
                  <a:pt x="22858" y="8897"/>
                </a:lnTo>
                <a:lnTo>
                  <a:pt x="22858" y="8088"/>
                </a:lnTo>
                <a:lnTo>
                  <a:pt x="22763" y="7280"/>
                </a:lnTo>
                <a:close/>
              </a:path>
              <a:path extrusionOk="0" h="120000" w="120000">
                <a:moveTo>
                  <a:pt x="26046" y="7280"/>
                </a:moveTo>
                <a:lnTo>
                  <a:pt x="24809" y="7280"/>
                </a:lnTo>
                <a:lnTo>
                  <a:pt x="24854" y="8088"/>
                </a:lnTo>
                <a:lnTo>
                  <a:pt x="25709" y="8088"/>
                </a:lnTo>
                <a:lnTo>
                  <a:pt x="25709" y="8897"/>
                </a:lnTo>
                <a:lnTo>
                  <a:pt x="26282" y="8897"/>
                </a:lnTo>
                <a:lnTo>
                  <a:pt x="26091" y="8088"/>
                </a:lnTo>
                <a:lnTo>
                  <a:pt x="26046" y="7280"/>
                </a:lnTo>
                <a:close/>
              </a:path>
              <a:path extrusionOk="0" h="120000" w="120000">
                <a:moveTo>
                  <a:pt x="27614" y="8088"/>
                </a:moveTo>
                <a:lnTo>
                  <a:pt x="26709" y="8088"/>
                </a:lnTo>
                <a:lnTo>
                  <a:pt x="26754" y="8897"/>
                </a:lnTo>
                <a:lnTo>
                  <a:pt x="27564" y="8897"/>
                </a:lnTo>
                <a:lnTo>
                  <a:pt x="27614" y="8088"/>
                </a:lnTo>
                <a:close/>
              </a:path>
              <a:path extrusionOk="0" h="120000" w="120000">
                <a:moveTo>
                  <a:pt x="33933" y="8088"/>
                </a:moveTo>
                <a:lnTo>
                  <a:pt x="30988" y="8088"/>
                </a:lnTo>
                <a:lnTo>
                  <a:pt x="30841" y="8897"/>
                </a:lnTo>
                <a:lnTo>
                  <a:pt x="33787" y="8897"/>
                </a:lnTo>
                <a:lnTo>
                  <a:pt x="33933" y="8088"/>
                </a:lnTo>
                <a:close/>
              </a:path>
              <a:path extrusionOk="0" h="120000" w="120000">
                <a:moveTo>
                  <a:pt x="51519" y="8088"/>
                </a:moveTo>
                <a:lnTo>
                  <a:pt x="34884" y="8088"/>
                </a:lnTo>
                <a:lnTo>
                  <a:pt x="34979" y="8897"/>
                </a:lnTo>
                <a:lnTo>
                  <a:pt x="51519" y="8897"/>
                </a:lnTo>
                <a:lnTo>
                  <a:pt x="51519" y="8088"/>
                </a:lnTo>
                <a:close/>
              </a:path>
              <a:path extrusionOk="0" h="120000" w="120000">
                <a:moveTo>
                  <a:pt x="52323" y="8088"/>
                </a:moveTo>
                <a:lnTo>
                  <a:pt x="52182" y="8088"/>
                </a:lnTo>
                <a:lnTo>
                  <a:pt x="52227" y="8897"/>
                </a:lnTo>
                <a:lnTo>
                  <a:pt x="52278" y="8897"/>
                </a:lnTo>
                <a:lnTo>
                  <a:pt x="52323" y="8088"/>
                </a:lnTo>
                <a:close/>
              </a:path>
              <a:path extrusionOk="0" h="120000" w="120000">
                <a:moveTo>
                  <a:pt x="62971" y="8088"/>
                </a:moveTo>
                <a:lnTo>
                  <a:pt x="62926" y="8897"/>
                </a:lnTo>
                <a:lnTo>
                  <a:pt x="63016" y="8897"/>
                </a:lnTo>
                <a:lnTo>
                  <a:pt x="62971" y="8088"/>
                </a:lnTo>
                <a:close/>
              </a:path>
              <a:path extrusionOk="0" h="120000" w="120000">
                <a:moveTo>
                  <a:pt x="64635" y="8088"/>
                </a:moveTo>
                <a:lnTo>
                  <a:pt x="63353" y="8088"/>
                </a:lnTo>
                <a:lnTo>
                  <a:pt x="63111" y="8897"/>
                </a:lnTo>
                <a:lnTo>
                  <a:pt x="64584" y="8897"/>
                </a:lnTo>
                <a:lnTo>
                  <a:pt x="64635" y="8088"/>
                </a:lnTo>
                <a:close/>
              </a:path>
              <a:path extrusionOk="0" h="120000" w="120000">
                <a:moveTo>
                  <a:pt x="65967" y="8088"/>
                </a:moveTo>
                <a:lnTo>
                  <a:pt x="65253" y="8088"/>
                </a:lnTo>
                <a:lnTo>
                  <a:pt x="65298" y="8897"/>
                </a:lnTo>
                <a:lnTo>
                  <a:pt x="65967" y="8897"/>
                </a:lnTo>
                <a:lnTo>
                  <a:pt x="65967" y="8088"/>
                </a:lnTo>
                <a:close/>
              </a:path>
              <a:path extrusionOk="0" h="120000" w="120000">
                <a:moveTo>
                  <a:pt x="91294" y="8088"/>
                </a:moveTo>
                <a:lnTo>
                  <a:pt x="90771" y="8088"/>
                </a:lnTo>
                <a:lnTo>
                  <a:pt x="90726" y="8897"/>
                </a:lnTo>
                <a:lnTo>
                  <a:pt x="91108" y="8897"/>
                </a:lnTo>
                <a:lnTo>
                  <a:pt x="91294" y="8088"/>
                </a:lnTo>
                <a:close/>
              </a:path>
              <a:path extrusionOk="0" h="120000" w="120000">
                <a:moveTo>
                  <a:pt x="93436" y="8088"/>
                </a:moveTo>
                <a:lnTo>
                  <a:pt x="93340" y="8088"/>
                </a:lnTo>
                <a:lnTo>
                  <a:pt x="93385" y="8897"/>
                </a:lnTo>
                <a:lnTo>
                  <a:pt x="93436" y="8088"/>
                </a:lnTo>
                <a:close/>
              </a:path>
              <a:path extrusionOk="0" h="120000" w="120000">
                <a:moveTo>
                  <a:pt x="27137" y="7280"/>
                </a:moveTo>
                <a:lnTo>
                  <a:pt x="26518" y="7280"/>
                </a:lnTo>
                <a:lnTo>
                  <a:pt x="26569" y="8088"/>
                </a:lnTo>
                <a:lnTo>
                  <a:pt x="27182" y="8088"/>
                </a:lnTo>
                <a:lnTo>
                  <a:pt x="27137" y="7280"/>
                </a:lnTo>
                <a:close/>
              </a:path>
              <a:path extrusionOk="0" h="120000" w="120000">
                <a:moveTo>
                  <a:pt x="30746" y="6471"/>
                </a:moveTo>
                <a:lnTo>
                  <a:pt x="28227" y="6471"/>
                </a:lnTo>
                <a:lnTo>
                  <a:pt x="28137" y="7280"/>
                </a:lnTo>
                <a:lnTo>
                  <a:pt x="28137" y="8088"/>
                </a:lnTo>
                <a:lnTo>
                  <a:pt x="29846" y="8088"/>
                </a:lnTo>
                <a:lnTo>
                  <a:pt x="29846" y="7280"/>
                </a:lnTo>
                <a:lnTo>
                  <a:pt x="30510" y="7280"/>
                </a:lnTo>
                <a:lnTo>
                  <a:pt x="30746" y="6471"/>
                </a:lnTo>
                <a:close/>
              </a:path>
              <a:path extrusionOk="0" h="120000" w="120000">
                <a:moveTo>
                  <a:pt x="34220" y="7280"/>
                </a:moveTo>
                <a:lnTo>
                  <a:pt x="30223" y="7280"/>
                </a:lnTo>
                <a:lnTo>
                  <a:pt x="30133" y="8088"/>
                </a:lnTo>
                <a:lnTo>
                  <a:pt x="34125" y="8088"/>
                </a:lnTo>
                <a:lnTo>
                  <a:pt x="34220" y="7280"/>
                </a:lnTo>
                <a:close/>
              </a:path>
              <a:path extrusionOk="0" h="120000" w="120000">
                <a:moveTo>
                  <a:pt x="51614" y="7280"/>
                </a:moveTo>
                <a:lnTo>
                  <a:pt x="35170" y="7280"/>
                </a:lnTo>
                <a:lnTo>
                  <a:pt x="35075" y="8088"/>
                </a:lnTo>
                <a:lnTo>
                  <a:pt x="51659" y="8088"/>
                </a:lnTo>
                <a:lnTo>
                  <a:pt x="51614" y="7280"/>
                </a:lnTo>
                <a:close/>
              </a:path>
              <a:path extrusionOk="0" h="120000" w="120000">
                <a:moveTo>
                  <a:pt x="62066" y="7280"/>
                </a:moveTo>
                <a:lnTo>
                  <a:pt x="61970" y="7280"/>
                </a:lnTo>
                <a:lnTo>
                  <a:pt x="62066" y="8088"/>
                </a:lnTo>
                <a:lnTo>
                  <a:pt x="62116" y="8088"/>
                </a:lnTo>
                <a:lnTo>
                  <a:pt x="62066" y="7280"/>
                </a:lnTo>
                <a:close/>
              </a:path>
              <a:path extrusionOk="0" h="120000" w="120000">
                <a:moveTo>
                  <a:pt x="63162" y="7280"/>
                </a:moveTo>
                <a:lnTo>
                  <a:pt x="62352" y="7280"/>
                </a:lnTo>
                <a:lnTo>
                  <a:pt x="62403" y="8088"/>
                </a:lnTo>
                <a:lnTo>
                  <a:pt x="63162" y="8088"/>
                </a:lnTo>
                <a:lnTo>
                  <a:pt x="63162" y="7280"/>
                </a:lnTo>
                <a:close/>
              </a:path>
              <a:path extrusionOk="0" h="120000" w="120000">
                <a:moveTo>
                  <a:pt x="63825" y="7280"/>
                </a:moveTo>
                <a:lnTo>
                  <a:pt x="63449" y="7280"/>
                </a:lnTo>
                <a:lnTo>
                  <a:pt x="63398" y="8088"/>
                </a:lnTo>
                <a:lnTo>
                  <a:pt x="63730" y="8088"/>
                </a:lnTo>
                <a:lnTo>
                  <a:pt x="63825" y="7280"/>
                </a:lnTo>
                <a:close/>
              </a:path>
              <a:path extrusionOk="0" h="120000" w="120000">
                <a:moveTo>
                  <a:pt x="64775" y="6471"/>
                </a:moveTo>
                <a:lnTo>
                  <a:pt x="63685" y="6471"/>
                </a:lnTo>
                <a:lnTo>
                  <a:pt x="63707" y="6875"/>
                </a:lnTo>
                <a:lnTo>
                  <a:pt x="63780" y="7280"/>
                </a:lnTo>
                <a:lnTo>
                  <a:pt x="63921" y="7280"/>
                </a:lnTo>
                <a:lnTo>
                  <a:pt x="63876" y="8088"/>
                </a:lnTo>
                <a:lnTo>
                  <a:pt x="64871" y="8088"/>
                </a:lnTo>
                <a:lnTo>
                  <a:pt x="64871" y="7280"/>
                </a:lnTo>
                <a:lnTo>
                  <a:pt x="64775" y="6471"/>
                </a:lnTo>
                <a:close/>
              </a:path>
              <a:path extrusionOk="0" h="120000" w="120000">
                <a:moveTo>
                  <a:pt x="92671" y="7280"/>
                </a:moveTo>
                <a:lnTo>
                  <a:pt x="91058" y="7280"/>
                </a:lnTo>
                <a:lnTo>
                  <a:pt x="91058" y="8088"/>
                </a:lnTo>
                <a:lnTo>
                  <a:pt x="92671" y="8088"/>
                </a:lnTo>
                <a:lnTo>
                  <a:pt x="92671" y="7280"/>
                </a:lnTo>
                <a:close/>
              </a:path>
              <a:path extrusionOk="0" h="120000" w="120000">
                <a:moveTo>
                  <a:pt x="25045" y="6471"/>
                </a:moveTo>
                <a:lnTo>
                  <a:pt x="24140" y="6471"/>
                </a:lnTo>
                <a:lnTo>
                  <a:pt x="24140" y="7280"/>
                </a:lnTo>
                <a:lnTo>
                  <a:pt x="25090" y="7280"/>
                </a:lnTo>
                <a:lnTo>
                  <a:pt x="25045" y="6471"/>
                </a:lnTo>
                <a:close/>
              </a:path>
              <a:path extrusionOk="0" h="120000" w="120000">
                <a:moveTo>
                  <a:pt x="34265" y="6471"/>
                </a:moveTo>
                <a:lnTo>
                  <a:pt x="31179" y="6471"/>
                </a:lnTo>
                <a:lnTo>
                  <a:pt x="31269" y="7280"/>
                </a:lnTo>
                <a:lnTo>
                  <a:pt x="34265" y="7280"/>
                </a:lnTo>
                <a:lnTo>
                  <a:pt x="34265" y="6471"/>
                </a:lnTo>
                <a:close/>
              </a:path>
              <a:path extrusionOk="0" h="120000" w="120000">
                <a:moveTo>
                  <a:pt x="52278" y="6471"/>
                </a:moveTo>
                <a:lnTo>
                  <a:pt x="37070" y="6471"/>
                </a:lnTo>
                <a:lnTo>
                  <a:pt x="37020" y="7280"/>
                </a:lnTo>
                <a:lnTo>
                  <a:pt x="52182" y="7280"/>
                </a:lnTo>
                <a:lnTo>
                  <a:pt x="52278" y="6471"/>
                </a:lnTo>
                <a:close/>
              </a:path>
              <a:path extrusionOk="0" h="120000" w="120000">
                <a:moveTo>
                  <a:pt x="62257" y="6471"/>
                </a:moveTo>
                <a:lnTo>
                  <a:pt x="62066" y="6471"/>
                </a:lnTo>
                <a:lnTo>
                  <a:pt x="62116" y="7280"/>
                </a:lnTo>
                <a:lnTo>
                  <a:pt x="62212" y="7280"/>
                </a:lnTo>
                <a:lnTo>
                  <a:pt x="62257" y="6471"/>
                </a:lnTo>
                <a:close/>
              </a:path>
              <a:path extrusionOk="0" h="120000" w="120000">
                <a:moveTo>
                  <a:pt x="63634" y="6471"/>
                </a:moveTo>
                <a:lnTo>
                  <a:pt x="62307" y="6471"/>
                </a:lnTo>
                <a:lnTo>
                  <a:pt x="62307" y="7280"/>
                </a:lnTo>
                <a:lnTo>
                  <a:pt x="63730" y="7280"/>
                </a:lnTo>
                <a:lnTo>
                  <a:pt x="63707" y="6875"/>
                </a:lnTo>
                <a:lnTo>
                  <a:pt x="63634" y="6471"/>
                </a:lnTo>
                <a:close/>
              </a:path>
              <a:path extrusionOk="0" h="120000" w="120000">
                <a:moveTo>
                  <a:pt x="90726" y="6471"/>
                </a:moveTo>
                <a:lnTo>
                  <a:pt x="89203" y="6471"/>
                </a:lnTo>
                <a:lnTo>
                  <a:pt x="89203" y="7280"/>
                </a:lnTo>
                <a:lnTo>
                  <a:pt x="90771" y="7280"/>
                </a:lnTo>
                <a:lnTo>
                  <a:pt x="90726" y="6471"/>
                </a:lnTo>
                <a:close/>
              </a:path>
              <a:path extrusionOk="0" h="120000" w="120000">
                <a:moveTo>
                  <a:pt x="91867" y="6471"/>
                </a:moveTo>
                <a:lnTo>
                  <a:pt x="91345" y="6471"/>
                </a:lnTo>
                <a:lnTo>
                  <a:pt x="91294" y="7280"/>
                </a:lnTo>
                <a:lnTo>
                  <a:pt x="91867" y="7280"/>
                </a:lnTo>
                <a:lnTo>
                  <a:pt x="91867" y="6471"/>
                </a:lnTo>
                <a:close/>
              </a:path>
              <a:path extrusionOk="0" h="120000" w="120000">
                <a:moveTo>
                  <a:pt x="27704" y="5662"/>
                </a:moveTo>
                <a:lnTo>
                  <a:pt x="27277" y="5662"/>
                </a:lnTo>
                <a:lnTo>
                  <a:pt x="27328" y="6471"/>
                </a:lnTo>
                <a:lnTo>
                  <a:pt x="27614" y="6471"/>
                </a:lnTo>
                <a:lnTo>
                  <a:pt x="27704" y="5662"/>
                </a:lnTo>
                <a:close/>
              </a:path>
              <a:path extrusionOk="0" h="120000" w="120000">
                <a:moveTo>
                  <a:pt x="30178" y="5662"/>
                </a:moveTo>
                <a:lnTo>
                  <a:pt x="27755" y="5662"/>
                </a:lnTo>
                <a:lnTo>
                  <a:pt x="27755" y="6471"/>
                </a:lnTo>
                <a:lnTo>
                  <a:pt x="30133" y="6471"/>
                </a:lnTo>
                <a:lnTo>
                  <a:pt x="30178" y="5662"/>
                </a:lnTo>
                <a:close/>
              </a:path>
              <a:path extrusionOk="0" h="120000" w="120000">
                <a:moveTo>
                  <a:pt x="31938" y="5662"/>
                </a:moveTo>
                <a:lnTo>
                  <a:pt x="30701" y="5662"/>
                </a:lnTo>
                <a:lnTo>
                  <a:pt x="30746" y="6471"/>
                </a:lnTo>
                <a:lnTo>
                  <a:pt x="31983" y="6471"/>
                </a:lnTo>
                <a:lnTo>
                  <a:pt x="31938" y="5662"/>
                </a:lnTo>
                <a:close/>
              </a:path>
              <a:path extrusionOk="0" h="120000" w="120000">
                <a:moveTo>
                  <a:pt x="32365" y="5662"/>
                </a:moveTo>
                <a:lnTo>
                  <a:pt x="32129" y="5662"/>
                </a:lnTo>
                <a:lnTo>
                  <a:pt x="32224" y="6471"/>
                </a:lnTo>
                <a:lnTo>
                  <a:pt x="32365" y="5662"/>
                </a:lnTo>
                <a:close/>
              </a:path>
              <a:path extrusionOk="0" h="120000" w="120000">
                <a:moveTo>
                  <a:pt x="34597" y="5662"/>
                </a:moveTo>
                <a:lnTo>
                  <a:pt x="32365" y="5662"/>
                </a:lnTo>
                <a:lnTo>
                  <a:pt x="32410" y="6471"/>
                </a:lnTo>
                <a:lnTo>
                  <a:pt x="34647" y="6471"/>
                </a:lnTo>
                <a:lnTo>
                  <a:pt x="34597" y="5662"/>
                </a:lnTo>
                <a:close/>
              </a:path>
              <a:path extrusionOk="0" h="120000" w="120000">
                <a:moveTo>
                  <a:pt x="52182" y="5662"/>
                </a:moveTo>
                <a:lnTo>
                  <a:pt x="37357" y="5662"/>
                </a:lnTo>
                <a:lnTo>
                  <a:pt x="37307" y="6471"/>
                </a:lnTo>
                <a:lnTo>
                  <a:pt x="52182" y="6471"/>
                </a:lnTo>
                <a:lnTo>
                  <a:pt x="52182" y="5662"/>
                </a:lnTo>
                <a:close/>
              </a:path>
              <a:path extrusionOk="0" h="120000" w="120000">
                <a:moveTo>
                  <a:pt x="62684" y="5662"/>
                </a:moveTo>
                <a:lnTo>
                  <a:pt x="61970" y="5662"/>
                </a:lnTo>
                <a:lnTo>
                  <a:pt x="61970" y="6471"/>
                </a:lnTo>
                <a:lnTo>
                  <a:pt x="62543" y="6471"/>
                </a:lnTo>
                <a:lnTo>
                  <a:pt x="62684" y="5662"/>
                </a:lnTo>
                <a:close/>
              </a:path>
              <a:path extrusionOk="0" h="120000" w="120000">
                <a:moveTo>
                  <a:pt x="63302" y="5662"/>
                </a:moveTo>
                <a:lnTo>
                  <a:pt x="63111" y="5662"/>
                </a:lnTo>
                <a:lnTo>
                  <a:pt x="63066" y="6471"/>
                </a:lnTo>
                <a:lnTo>
                  <a:pt x="63353" y="6471"/>
                </a:lnTo>
                <a:lnTo>
                  <a:pt x="63302" y="5662"/>
                </a:lnTo>
                <a:close/>
              </a:path>
              <a:path extrusionOk="0" h="120000" w="120000">
                <a:moveTo>
                  <a:pt x="64303" y="5662"/>
                </a:moveTo>
                <a:lnTo>
                  <a:pt x="63589" y="5662"/>
                </a:lnTo>
                <a:lnTo>
                  <a:pt x="63589" y="6471"/>
                </a:lnTo>
                <a:lnTo>
                  <a:pt x="64252" y="6471"/>
                </a:lnTo>
                <a:lnTo>
                  <a:pt x="64303" y="5662"/>
                </a:lnTo>
                <a:close/>
              </a:path>
              <a:path extrusionOk="0" h="120000" w="120000">
                <a:moveTo>
                  <a:pt x="67249" y="5662"/>
                </a:moveTo>
                <a:lnTo>
                  <a:pt x="65158" y="5662"/>
                </a:lnTo>
                <a:lnTo>
                  <a:pt x="65107" y="6471"/>
                </a:lnTo>
                <a:lnTo>
                  <a:pt x="66962" y="6471"/>
                </a:lnTo>
                <a:lnTo>
                  <a:pt x="67249" y="5662"/>
                </a:lnTo>
                <a:close/>
              </a:path>
              <a:path extrusionOk="0" h="120000" w="120000">
                <a:moveTo>
                  <a:pt x="90012" y="4853"/>
                </a:moveTo>
                <a:lnTo>
                  <a:pt x="88399" y="4853"/>
                </a:lnTo>
                <a:lnTo>
                  <a:pt x="88399" y="5662"/>
                </a:lnTo>
                <a:lnTo>
                  <a:pt x="88494" y="6471"/>
                </a:lnTo>
                <a:lnTo>
                  <a:pt x="88584" y="5662"/>
                </a:lnTo>
                <a:lnTo>
                  <a:pt x="89585" y="5662"/>
                </a:lnTo>
                <a:lnTo>
                  <a:pt x="90012" y="4853"/>
                </a:lnTo>
                <a:close/>
              </a:path>
              <a:path extrusionOk="0" h="120000" w="120000">
                <a:moveTo>
                  <a:pt x="90917" y="5662"/>
                </a:moveTo>
                <a:lnTo>
                  <a:pt x="88966" y="5662"/>
                </a:lnTo>
                <a:lnTo>
                  <a:pt x="88826" y="6471"/>
                </a:lnTo>
                <a:lnTo>
                  <a:pt x="90917" y="6471"/>
                </a:lnTo>
                <a:lnTo>
                  <a:pt x="90917" y="5662"/>
                </a:lnTo>
                <a:close/>
              </a:path>
              <a:path extrusionOk="0" h="120000" w="120000">
                <a:moveTo>
                  <a:pt x="91013" y="5662"/>
                </a:moveTo>
                <a:lnTo>
                  <a:pt x="90917" y="5662"/>
                </a:lnTo>
                <a:lnTo>
                  <a:pt x="90917" y="6471"/>
                </a:lnTo>
                <a:lnTo>
                  <a:pt x="91058" y="6471"/>
                </a:lnTo>
                <a:lnTo>
                  <a:pt x="91013" y="5662"/>
                </a:lnTo>
                <a:close/>
              </a:path>
              <a:path extrusionOk="0" h="120000" w="120000">
                <a:moveTo>
                  <a:pt x="27704" y="4853"/>
                </a:moveTo>
                <a:lnTo>
                  <a:pt x="27373" y="4853"/>
                </a:lnTo>
                <a:lnTo>
                  <a:pt x="27468" y="5662"/>
                </a:lnTo>
                <a:lnTo>
                  <a:pt x="27519" y="5662"/>
                </a:lnTo>
                <a:lnTo>
                  <a:pt x="27704" y="4853"/>
                </a:lnTo>
                <a:close/>
              </a:path>
              <a:path extrusionOk="0" h="120000" w="120000">
                <a:moveTo>
                  <a:pt x="29560" y="4853"/>
                </a:moveTo>
                <a:lnTo>
                  <a:pt x="27704" y="4853"/>
                </a:lnTo>
                <a:lnTo>
                  <a:pt x="27851" y="5662"/>
                </a:lnTo>
                <a:lnTo>
                  <a:pt x="29610" y="5662"/>
                </a:lnTo>
                <a:lnTo>
                  <a:pt x="29560" y="4853"/>
                </a:lnTo>
                <a:close/>
              </a:path>
              <a:path extrusionOk="0" h="120000" w="120000">
                <a:moveTo>
                  <a:pt x="29987" y="4853"/>
                </a:moveTo>
                <a:lnTo>
                  <a:pt x="29751" y="4853"/>
                </a:lnTo>
                <a:lnTo>
                  <a:pt x="29796" y="5662"/>
                </a:lnTo>
                <a:lnTo>
                  <a:pt x="29987" y="5662"/>
                </a:lnTo>
                <a:lnTo>
                  <a:pt x="29987" y="4853"/>
                </a:lnTo>
                <a:close/>
              </a:path>
              <a:path extrusionOk="0" h="120000" w="120000">
                <a:moveTo>
                  <a:pt x="31747" y="4044"/>
                </a:moveTo>
                <a:lnTo>
                  <a:pt x="30465" y="4044"/>
                </a:lnTo>
                <a:lnTo>
                  <a:pt x="30405" y="4213"/>
                </a:lnTo>
                <a:lnTo>
                  <a:pt x="30369" y="4853"/>
                </a:lnTo>
                <a:lnTo>
                  <a:pt x="30319" y="5662"/>
                </a:lnTo>
                <a:lnTo>
                  <a:pt x="31364" y="5662"/>
                </a:lnTo>
                <a:lnTo>
                  <a:pt x="31269" y="4853"/>
                </a:lnTo>
                <a:lnTo>
                  <a:pt x="31651" y="4853"/>
                </a:lnTo>
                <a:lnTo>
                  <a:pt x="31747" y="4044"/>
                </a:lnTo>
                <a:close/>
              </a:path>
              <a:path extrusionOk="0" h="120000" w="120000">
                <a:moveTo>
                  <a:pt x="35643" y="4853"/>
                </a:moveTo>
                <a:lnTo>
                  <a:pt x="31510" y="4853"/>
                </a:lnTo>
                <a:lnTo>
                  <a:pt x="31606" y="5662"/>
                </a:lnTo>
                <a:lnTo>
                  <a:pt x="35356" y="5662"/>
                </a:lnTo>
                <a:lnTo>
                  <a:pt x="35643" y="4853"/>
                </a:lnTo>
                <a:close/>
              </a:path>
              <a:path extrusionOk="0" h="120000" w="120000">
                <a:moveTo>
                  <a:pt x="52137" y="4853"/>
                </a:moveTo>
                <a:lnTo>
                  <a:pt x="36643" y="4853"/>
                </a:lnTo>
                <a:lnTo>
                  <a:pt x="36643" y="5662"/>
                </a:lnTo>
                <a:lnTo>
                  <a:pt x="51991" y="5662"/>
                </a:lnTo>
                <a:lnTo>
                  <a:pt x="52137" y="4853"/>
                </a:lnTo>
                <a:close/>
              </a:path>
              <a:path extrusionOk="0" h="120000" w="120000">
                <a:moveTo>
                  <a:pt x="52801" y="4853"/>
                </a:moveTo>
                <a:lnTo>
                  <a:pt x="52373" y="4853"/>
                </a:lnTo>
                <a:lnTo>
                  <a:pt x="52609" y="5662"/>
                </a:lnTo>
                <a:lnTo>
                  <a:pt x="52705" y="5662"/>
                </a:lnTo>
                <a:lnTo>
                  <a:pt x="52801" y="4853"/>
                </a:lnTo>
                <a:close/>
              </a:path>
              <a:path extrusionOk="0" h="120000" w="120000">
                <a:moveTo>
                  <a:pt x="52992" y="4853"/>
                </a:moveTo>
                <a:lnTo>
                  <a:pt x="52896" y="4853"/>
                </a:lnTo>
                <a:lnTo>
                  <a:pt x="52941" y="5662"/>
                </a:lnTo>
                <a:lnTo>
                  <a:pt x="52992" y="4853"/>
                </a:lnTo>
                <a:close/>
              </a:path>
              <a:path extrusionOk="0" h="120000" w="120000">
                <a:moveTo>
                  <a:pt x="65489" y="4853"/>
                </a:moveTo>
                <a:lnTo>
                  <a:pt x="64680" y="4853"/>
                </a:lnTo>
                <a:lnTo>
                  <a:pt x="64730" y="5662"/>
                </a:lnTo>
                <a:lnTo>
                  <a:pt x="65489" y="5662"/>
                </a:lnTo>
                <a:lnTo>
                  <a:pt x="65489" y="4853"/>
                </a:lnTo>
                <a:close/>
              </a:path>
              <a:path extrusionOk="0" h="120000" w="120000">
                <a:moveTo>
                  <a:pt x="66012" y="4853"/>
                </a:moveTo>
                <a:lnTo>
                  <a:pt x="65776" y="4853"/>
                </a:lnTo>
                <a:lnTo>
                  <a:pt x="65776" y="5662"/>
                </a:lnTo>
                <a:lnTo>
                  <a:pt x="65967" y="5662"/>
                </a:lnTo>
                <a:lnTo>
                  <a:pt x="66012" y="4853"/>
                </a:lnTo>
                <a:close/>
              </a:path>
              <a:path extrusionOk="0" h="120000" w="120000">
                <a:moveTo>
                  <a:pt x="66822" y="4853"/>
                </a:moveTo>
                <a:lnTo>
                  <a:pt x="66153" y="4853"/>
                </a:lnTo>
                <a:lnTo>
                  <a:pt x="66057" y="5662"/>
                </a:lnTo>
                <a:lnTo>
                  <a:pt x="66822" y="5662"/>
                </a:lnTo>
                <a:lnTo>
                  <a:pt x="66822" y="4853"/>
                </a:lnTo>
                <a:close/>
              </a:path>
              <a:path extrusionOk="0" h="120000" w="120000">
                <a:moveTo>
                  <a:pt x="69385" y="4853"/>
                </a:moveTo>
                <a:lnTo>
                  <a:pt x="69194" y="4853"/>
                </a:lnTo>
                <a:lnTo>
                  <a:pt x="68671" y="5662"/>
                </a:lnTo>
                <a:lnTo>
                  <a:pt x="69009" y="5662"/>
                </a:lnTo>
                <a:lnTo>
                  <a:pt x="69385" y="4853"/>
                </a:lnTo>
                <a:close/>
              </a:path>
              <a:path extrusionOk="0" h="120000" w="120000">
                <a:moveTo>
                  <a:pt x="73855" y="4853"/>
                </a:moveTo>
                <a:lnTo>
                  <a:pt x="73619" y="4853"/>
                </a:lnTo>
                <a:lnTo>
                  <a:pt x="73709" y="5662"/>
                </a:lnTo>
                <a:lnTo>
                  <a:pt x="73855" y="5662"/>
                </a:lnTo>
                <a:lnTo>
                  <a:pt x="73855" y="4853"/>
                </a:lnTo>
                <a:close/>
              </a:path>
              <a:path extrusionOk="0" h="120000" w="120000">
                <a:moveTo>
                  <a:pt x="74378" y="4853"/>
                </a:moveTo>
                <a:lnTo>
                  <a:pt x="74046" y="4853"/>
                </a:lnTo>
                <a:lnTo>
                  <a:pt x="73950" y="5662"/>
                </a:lnTo>
                <a:lnTo>
                  <a:pt x="74378" y="5662"/>
                </a:lnTo>
                <a:lnTo>
                  <a:pt x="74378" y="4853"/>
                </a:lnTo>
                <a:close/>
              </a:path>
              <a:path extrusionOk="0" h="120000" w="120000">
                <a:moveTo>
                  <a:pt x="74805" y="4853"/>
                </a:moveTo>
                <a:lnTo>
                  <a:pt x="74664" y="4853"/>
                </a:lnTo>
                <a:lnTo>
                  <a:pt x="74569" y="5662"/>
                </a:lnTo>
                <a:lnTo>
                  <a:pt x="74805" y="5662"/>
                </a:lnTo>
                <a:lnTo>
                  <a:pt x="74805" y="4853"/>
                </a:lnTo>
                <a:close/>
              </a:path>
              <a:path extrusionOk="0" h="120000" w="120000">
                <a:moveTo>
                  <a:pt x="75895" y="4853"/>
                </a:moveTo>
                <a:lnTo>
                  <a:pt x="75519" y="4853"/>
                </a:lnTo>
                <a:lnTo>
                  <a:pt x="75564" y="5662"/>
                </a:lnTo>
                <a:lnTo>
                  <a:pt x="75851" y="5662"/>
                </a:lnTo>
                <a:lnTo>
                  <a:pt x="75895" y="4853"/>
                </a:lnTo>
                <a:close/>
              </a:path>
              <a:path extrusionOk="0" h="120000" w="120000">
                <a:moveTo>
                  <a:pt x="77037" y="4853"/>
                </a:moveTo>
                <a:lnTo>
                  <a:pt x="76660" y="4853"/>
                </a:lnTo>
                <a:lnTo>
                  <a:pt x="76660" y="5662"/>
                </a:lnTo>
                <a:lnTo>
                  <a:pt x="77037" y="5662"/>
                </a:lnTo>
                <a:lnTo>
                  <a:pt x="77037" y="4853"/>
                </a:lnTo>
                <a:close/>
              </a:path>
              <a:path extrusionOk="0" h="120000" w="120000">
                <a:moveTo>
                  <a:pt x="77368" y="4853"/>
                </a:moveTo>
                <a:lnTo>
                  <a:pt x="77037" y="4853"/>
                </a:lnTo>
                <a:lnTo>
                  <a:pt x="77087" y="5662"/>
                </a:lnTo>
                <a:lnTo>
                  <a:pt x="77368" y="5662"/>
                </a:lnTo>
                <a:lnTo>
                  <a:pt x="77368" y="4853"/>
                </a:lnTo>
                <a:close/>
              </a:path>
              <a:path extrusionOk="0" h="120000" w="120000">
                <a:moveTo>
                  <a:pt x="28896" y="4044"/>
                </a:moveTo>
                <a:lnTo>
                  <a:pt x="27519" y="4044"/>
                </a:lnTo>
                <a:lnTo>
                  <a:pt x="27659" y="4853"/>
                </a:lnTo>
                <a:lnTo>
                  <a:pt x="28992" y="4853"/>
                </a:lnTo>
                <a:lnTo>
                  <a:pt x="28896" y="4044"/>
                </a:lnTo>
                <a:close/>
              </a:path>
              <a:path extrusionOk="0" h="120000" w="120000">
                <a:moveTo>
                  <a:pt x="30414" y="4044"/>
                </a:moveTo>
                <a:lnTo>
                  <a:pt x="29560" y="4044"/>
                </a:lnTo>
                <a:lnTo>
                  <a:pt x="29655" y="4853"/>
                </a:lnTo>
                <a:lnTo>
                  <a:pt x="30178" y="4853"/>
                </a:lnTo>
                <a:lnTo>
                  <a:pt x="30405" y="4213"/>
                </a:lnTo>
                <a:lnTo>
                  <a:pt x="30414" y="4044"/>
                </a:lnTo>
                <a:close/>
              </a:path>
              <a:path extrusionOk="0" h="120000" w="120000">
                <a:moveTo>
                  <a:pt x="32556" y="4044"/>
                </a:moveTo>
                <a:lnTo>
                  <a:pt x="31747" y="4044"/>
                </a:lnTo>
                <a:lnTo>
                  <a:pt x="31702" y="4853"/>
                </a:lnTo>
                <a:lnTo>
                  <a:pt x="32410" y="4853"/>
                </a:lnTo>
                <a:lnTo>
                  <a:pt x="32556" y="4044"/>
                </a:lnTo>
                <a:close/>
              </a:path>
              <a:path extrusionOk="0" h="120000" w="120000">
                <a:moveTo>
                  <a:pt x="36452" y="4044"/>
                </a:moveTo>
                <a:lnTo>
                  <a:pt x="32983" y="4044"/>
                </a:lnTo>
                <a:lnTo>
                  <a:pt x="32601" y="4853"/>
                </a:lnTo>
                <a:lnTo>
                  <a:pt x="36165" y="4853"/>
                </a:lnTo>
                <a:lnTo>
                  <a:pt x="36452" y="4044"/>
                </a:lnTo>
                <a:close/>
              </a:path>
              <a:path extrusionOk="0" h="120000" w="120000">
                <a:moveTo>
                  <a:pt x="53751" y="4044"/>
                </a:moveTo>
                <a:lnTo>
                  <a:pt x="37307" y="4044"/>
                </a:lnTo>
                <a:lnTo>
                  <a:pt x="37211" y="4853"/>
                </a:lnTo>
                <a:lnTo>
                  <a:pt x="53751" y="4853"/>
                </a:lnTo>
                <a:lnTo>
                  <a:pt x="53751" y="4044"/>
                </a:lnTo>
                <a:close/>
              </a:path>
              <a:path extrusionOk="0" h="120000" w="120000">
                <a:moveTo>
                  <a:pt x="74231" y="4044"/>
                </a:moveTo>
                <a:lnTo>
                  <a:pt x="73855" y="4044"/>
                </a:lnTo>
                <a:lnTo>
                  <a:pt x="73664" y="4853"/>
                </a:lnTo>
                <a:lnTo>
                  <a:pt x="74282" y="4853"/>
                </a:lnTo>
                <a:lnTo>
                  <a:pt x="74231" y="4044"/>
                </a:lnTo>
                <a:close/>
              </a:path>
              <a:path extrusionOk="0" h="120000" w="120000">
                <a:moveTo>
                  <a:pt x="74996" y="4044"/>
                </a:moveTo>
                <a:lnTo>
                  <a:pt x="74473" y="4044"/>
                </a:lnTo>
                <a:lnTo>
                  <a:pt x="74423" y="4853"/>
                </a:lnTo>
                <a:lnTo>
                  <a:pt x="75187" y="4853"/>
                </a:lnTo>
                <a:lnTo>
                  <a:pt x="74996" y="4044"/>
                </a:lnTo>
                <a:close/>
              </a:path>
              <a:path extrusionOk="0" h="120000" w="120000">
                <a:moveTo>
                  <a:pt x="77228" y="4044"/>
                </a:moveTo>
                <a:lnTo>
                  <a:pt x="76182" y="4044"/>
                </a:lnTo>
                <a:lnTo>
                  <a:pt x="76233" y="4853"/>
                </a:lnTo>
                <a:lnTo>
                  <a:pt x="77183" y="4853"/>
                </a:lnTo>
                <a:lnTo>
                  <a:pt x="77228" y="4044"/>
                </a:lnTo>
                <a:close/>
              </a:path>
              <a:path extrusionOk="0" h="120000" w="120000">
                <a:moveTo>
                  <a:pt x="77610" y="4044"/>
                </a:moveTo>
                <a:lnTo>
                  <a:pt x="77278" y="4044"/>
                </a:lnTo>
                <a:lnTo>
                  <a:pt x="77419" y="4853"/>
                </a:lnTo>
                <a:lnTo>
                  <a:pt x="77515" y="4853"/>
                </a:lnTo>
                <a:lnTo>
                  <a:pt x="77610" y="4044"/>
                </a:lnTo>
                <a:close/>
              </a:path>
              <a:path extrusionOk="0" h="120000" w="120000">
                <a:moveTo>
                  <a:pt x="78701" y="4044"/>
                </a:moveTo>
                <a:lnTo>
                  <a:pt x="77801" y="4044"/>
                </a:lnTo>
                <a:lnTo>
                  <a:pt x="77801" y="4853"/>
                </a:lnTo>
                <a:lnTo>
                  <a:pt x="78656" y="4853"/>
                </a:lnTo>
                <a:lnTo>
                  <a:pt x="78701" y="4044"/>
                </a:lnTo>
                <a:close/>
              </a:path>
              <a:path extrusionOk="0" h="120000" w="120000">
                <a:moveTo>
                  <a:pt x="79555" y="4044"/>
                </a:moveTo>
                <a:lnTo>
                  <a:pt x="78796" y="4044"/>
                </a:lnTo>
                <a:lnTo>
                  <a:pt x="78841" y="4853"/>
                </a:lnTo>
                <a:lnTo>
                  <a:pt x="79415" y="4853"/>
                </a:lnTo>
                <a:lnTo>
                  <a:pt x="79555" y="4044"/>
                </a:lnTo>
                <a:close/>
              </a:path>
              <a:path extrusionOk="0" h="120000" w="120000">
                <a:moveTo>
                  <a:pt x="88775" y="4044"/>
                </a:moveTo>
                <a:lnTo>
                  <a:pt x="88539" y="4044"/>
                </a:lnTo>
                <a:lnTo>
                  <a:pt x="88584" y="4853"/>
                </a:lnTo>
                <a:lnTo>
                  <a:pt x="88775" y="4044"/>
                </a:lnTo>
                <a:close/>
              </a:path>
              <a:path extrusionOk="0" h="120000" w="120000">
                <a:moveTo>
                  <a:pt x="90248" y="4044"/>
                </a:moveTo>
                <a:lnTo>
                  <a:pt x="88775" y="4044"/>
                </a:lnTo>
                <a:lnTo>
                  <a:pt x="88635" y="4853"/>
                </a:lnTo>
                <a:lnTo>
                  <a:pt x="90248" y="4853"/>
                </a:lnTo>
                <a:lnTo>
                  <a:pt x="90248" y="4044"/>
                </a:lnTo>
                <a:close/>
              </a:path>
              <a:path extrusionOk="0" h="120000" w="120000">
                <a:moveTo>
                  <a:pt x="28418" y="3235"/>
                </a:moveTo>
                <a:lnTo>
                  <a:pt x="27851" y="3235"/>
                </a:lnTo>
                <a:lnTo>
                  <a:pt x="27851" y="4044"/>
                </a:lnTo>
                <a:lnTo>
                  <a:pt x="28514" y="4044"/>
                </a:lnTo>
                <a:lnTo>
                  <a:pt x="28418" y="3235"/>
                </a:lnTo>
                <a:close/>
              </a:path>
              <a:path extrusionOk="0" h="120000" w="120000">
                <a:moveTo>
                  <a:pt x="30701" y="3235"/>
                </a:moveTo>
                <a:lnTo>
                  <a:pt x="29323" y="3235"/>
                </a:lnTo>
                <a:lnTo>
                  <a:pt x="29464" y="4044"/>
                </a:lnTo>
                <a:lnTo>
                  <a:pt x="30560" y="4044"/>
                </a:lnTo>
                <a:lnTo>
                  <a:pt x="30701" y="3235"/>
                </a:lnTo>
                <a:close/>
              </a:path>
              <a:path extrusionOk="0" h="120000" w="120000">
                <a:moveTo>
                  <a:pt x="33124" y="3235"/>
                </a:moveTo>
                <a:lnTo>
                  <a:pt x="30841" y="3235"/>
                </a:lnTo>
                <a:lnTo>
                  <a:pt x="30796" y="4044"/>
                </a:lnTo>
                <a:lnTo>
                  <a:pt x="32983" y="4044"/>
                </a:lnTo>
                <a:lnTo>
                  <a:pt x="33124" y="3235"/>
                </a:lnTo>
                <a:close/>
              </a:path>
              <a:path extrusionOk="0" h="120000" w="120000">
                <a:moveTo>
                  <a:pt x="36165" y="3235"/>
                </a:moveTo>
                <a:lnTo>
                  <a:pt x="33270" y="3235"/>
                </a:lnTo>
                <a:lnTo>
                  <a:pt x="33028" y="4044"/>
                </a:lnTo>
                <a:lnTo>
                  <a:pt x="36120" y="4044"/>
                </a:lnTo>
                <a:lnTo>
                  <a:pt x="36165" y="3235"/>
                </a:lnTo>
                <a:close/>
              </a:path>
              <a:path extrusionOk="0" h="120000" w="120000">
                <a:moveTo>
                  <a:pt x="37166" y="3235"/>
                </a:moveTo>
                <a:lnTo>
                  <a:pt x="37115" y="3235"/>
                </a:lnTo>
                <a:lnTo>
                  <a:pt x="36261" y="4044"/>
                </a:lnTo>
                <a:lnTo>
                  <a:pt x="36924" y="4044"/>
                </a:lnTo>
                <a:lnTo>
                  <a:pt x="37166" y="3235"/>
                </a:lnTo>
                <a:close/>
              </a:path>
              <a:path extrusionOk="0" h="120000" w="120000">
                <a:moveTo>
                  <a:pt x="39302" y="2426"/>
                </a:moveTo>
                <a:lnTo>
                  <a:pt x="38639" y="2426"/>
                </a:lnTo>
                <a:lnTo>
                  <a:pt x="38588" y="3235"/>
                </a:lnTo>
                <a:lnTo>
                  <a:pt x="38543" y="4044"/>
                </a:lnTo>
                <a:lnTo>
                  <a:pt x="51187" y="4044"/>
                </a:lnTo>
                <a:lnTo>
                  <a:pt x="51328" y="3235"/>
                </a:lnTo>
                <a:lnTo>
                  <a:pt x="39539" y="3235"/>
                </a:lnTo>
                <a:lnTo>
                  <a:pt x="39513" y="3021"/>
                </a:lnTo>
                <a:lnTo>
                  <a:pt x="39302" y="2426"/>
                </a:lnTo>
                <a:close/>
              </a:path>
              <a:path extrusionOk="0" h="120000" w="120000">
                <a:moveTo>
                  <a:pt x="54465" y="3235"/>
                </a:moveTo>
                <a:lnTo>
                  <a:pt x="51659" y="3235"/>
                </a:lnTo>
                <a:lnTo>
                  <a:pt x="51614" y="4044"/>
                </a:lnTo>
                <a:lnTo>
                  <a:pt x="54414" y="4044"/>
                </a:lnTo>
                <a:lnTo>
                  <a:pt x="54465" y="3235"/>
                </a:lnTo>
                <a:close/>
              </a:path>
              <a:path extrusionOk="0" h="120000" w="120000">
                <a:moveTo>
                  <a:pt x="77278" y="3235"/>
                </a:moveTo>
                <a:lnTo>
                  <a:pt x="76469" y="3235"/>
                </a:lnTo>
                <a:lnTo>
                  <a:pt x="76514" y="4044"/>
                </a:lnTo>
                <a:lnTo>
                  <a:pt x="77323" y="4044"/>
                </a:lnTo>
                <a:lnTo>
                  <a:pt x="77278" y="3235"/>
                </a:lnTo>
                <a:close/>
              </a:path>
              <a:path extrusionOk="0" h="120000" w="120000">
                <a:moveTo>
                  <a:pt x="89585" y="3235"/>
                </a:moveTo>
                <a:lnTo>
                  <a:pt x="89394" y="4044"/>
                </a:lnTo>
                <a:lnTo>
                  <a:pt x="89630" y="4044"/>
                </a:lnTo>
                <a:lnTo>
                  <a:pt x="89585" y="3235"/>
                </a:lnTo>
                <a:close/>
              </a:path>
              <a:path extrusionOk="0" h="120000" w="120000">
                <a:moveTo>
                  <a:pt x="37638" y="2426"/>
                </a:moveTo>
                <a:lnTo>
                  <a:pt x="28801" y="2426"/>
                </a:lnTo>
                <a:lnTo>
                  <a:pt x="28750" y="3235"/>
                </a:lnTo>
                <a:lnTo>
                  <a:pt x="37543" y="3235"/>
                </a:lnTo>
                <a:lnTo>
                  <a:pt x="37638" y="2426"/>
                </a:lnTo>
                <a:close/>
              </a:path>
              <a:path extrusionOk="0" h="120000" w="120000">
                <a:moveTo>
                  <a:pt x="41062" y="2426"/>
                </a:moveTo>
                <a:lnTo>
                  <a:pt x="39443" y="2426"/>
                </a:lnTo>
                <a:lnTo>
                  <a:pt x="39513" y="3021"/>
                </a:lnTo>
                <a:lnTo>
                  <a:pt x="39589" y="3235"/>
                </a:lnTo>
                <a:lnTo>
                  <a:pt x="41062" y="3235"/>
                </a:lnTo>
                <a:lnTo>
                  <a:pt x="41062" y="2426"/>
                </a:lnTo>
                <a:close/>
              </a:path>
              <a:path extrusionOk="0" h="120000" w="120000">
                <a:moveTo>
                  <a:pt x="41298" y="1617"/>
                </a:moveTo>
                <a:lnTo>
                  <a:pt x="41253" y="1617"/>
                </a:lnTo>
                <a:lnTo>
                  <a:pt x="41203" y="2426"/>
                </a:lnTo>
                <a:lnTo>
                  <a:pt x="41158" y="3235"/>
                </a:lnTo>
                <a:lnTo>
                  <a:pt x="50569" y="3235"/>
                </a:lnTo>
                <a:lnTo>
                  <a:pt x="50473" y="2426"/>
                </a:lnTo>
                <a:lnTo>
                  <a:pt x="41630" y="2426"/>
                </a:lnTo>
                <a:lnTo>
                  <a:pt x="41298" y="1617"/>
                </a:lnTo>
                <a:close/>
              </a:path>
              <a:path extrusionOk="0" h="120000" w="120000">
                <a:moveTo>
                  <a:pt x="51614" y="2426"/>
                </a:moveTo>
                <a:lnTo>
                  <a:pt x="50805" y="2426"/>
                </a:lnTo>
                <a:lnTo>
                  <a:pt x="50805" y="3235"/>
                </a:lnTo>
                <a:lnTo>
                  <a:pt x="51614" y="3235"/>
                </a:lnTo>
                <a:lnTo>
                  <a:pt x="51614" y="2426"/>
                </a:lnTo>
                <a:close/>
              </a:path>
              <a:path extrusionOk="0" h="120000" w="120000">
                <a:moveTo>
                  <a:pt x="53987" y="2426"/>
                </a:moveTo>
                <a:lnTo>
                  <a:pt x="53228" y="2426"/>
                </a:lnTo>
                <a:lnTo>
                  <a:pt x="53183" y="3235"/>
                </a:lnTo>
                <a:lnTo>
                  <a:pt x="54274" y="3235"/>
                </a:lnTo>
                <a:lnTo>
                  <a:pt x="53987" y="2426"/>
                </a:lnTo>
                <a:close/>
              </a:path>
              <a:path extrusionOk="0" h="120000" w="120000">
                <a:moveTo>
                  <a:pt x="77751" y="2426"/>
                </a:moveTo>
                <a:lnTo>
                  <a:pt x="77323" y="2426"/>
                </a:lnTo>
                <a:lnTo>
                  <a:pt x="77278" y="3235"/>
                </a:lnTo>
                <a:lnTo>
                  <a:pt x="77751" y="3235"/>
                </a:lnTo>
                <a:lnTo>
                  <a:pt x="77751" y="2426"/>
                </a:lnTo>
                <a:close/>
              </a:path>
              <a:path extrusionOk="0" h="120000" w="120000">
                <a:moveTo>
                  <a:pt x="31319" y="1617"/>
                </a:moveTo>
                <a:lnTo>
                  <a:pt x="30560" y="1617"/>
                </a:lnTo>
                <a:lnTo>
                  <a:pt x="30465" y="2426"/>
                </a:lnTo>
                <a:lnTo>
                  <a:pt x="31415" y="2426"/>
                </a:lnTo>
                <a:lnTo>
                  <a:pt x="31319" y="1617"/>
                </a:lnTo>
                <a:close/>
              </a:path>
              <a:path extrusionOk="0" h="120000" w="120000">
                <a:moveTo>
                  <a:pt x="38543" y="1617"/>
                </a:moveTo>
                <a:lnTo>
                  <a:pt x="31842" y="1617"/>
                </a:lnTo>
                <a:lnTo>
                  <a:pt x="31983" y="2426"/>
                </a:lnTo>
                <a:lnTo>
                  <a:pt x="38448" y="2426"/>
                </a:lnTo>
                <a:lnTo>
                  <a:pt x="38543" y="1617"/>
                </a:lnTo>
                <a:close/>
              </a:path>
              <a:path extrusionOk="0" h="120000" w="120000">
                <a:moveTo>
                  <a:pt x="40921" y="1617"/>
                </a:moveTo>
                <a:lnTo>
                  <a:pt x="40444" y="1617"/>
                </a:lnTo>
                <a:lnTo>
                  <a:pt x="40399" y="2426"/>
                </a:lnTo>
                <a:lnTo>
                  <a:pt x="41011" y="2426"/>
                </a:lnTo>
                <a:lnTo>
                  <a:pt x="40921" y="1617"/>
                </a:lnTo>
                <a:close/>
              </a:path>
              <a:path extrusionOk="0" h="120000" w="120000">
                <a:moveTo>
                  <a:pt x="42580" y="1617"/>
                </a:moveTo>
                <a:lnTo>
                  <a:pt x="41917" y="1617"/>
                </a:lnTo>
                <a:lnTo>
                  <a:pt x="41967" y="2426"/>
                </a:lnTo>
                <a:lnTo>
                  <a:pt x="43058" y="2426"/>
                </a:lnTo>
                <a:lnTo>
                  <a:pt x="42580" y="1617"/>
                </a:lnTo>
                <a:close/>
              </a:path>
              <a:path extrusionOk="0" h="120000" w="120000">
                <a:moveTo>
                  <a:pt x="43912" y="1617"/>
                </a:moveTo>
                <a:lnTo>
                  <a:pt x="43485" y="1617"/>
                </a:lnTo>
                <a:lnTo>
                  <a:pt x="43676" y="2426"/>
                </a:lnTo>
                <a:lnTo>
                  <a:pt x="43912" y="2426"/>
                </a:lnTo>
                <a:lnTo>
                  <a:pt x="43912" y="1617"/>
                </a:lnTo>
                <a:close/>
              </a:path>
              <a:path extrusionOk="0" h="120000" w="120000">
                <a:moveTo>
                  <a:pt x="50709" y="1617"/>
                </a:moveTo>
                <a:lnTo>
                  <a:pt x="44008" y="1617"/>
                </a:lnTo>
                <a:lnTo>
                  <a:pt x="43963" y="2426"/>
                </a:lnTo>
                <a:lnTo>
                  <a:pt x="48854" y="2426"/>
                </a:lnTo>
                <a:lnTo>
                  <a:pt x="50709" y="1617"/>
                </a:lnTo>
                <a:close/>
              </a:path>
              <a:path extrusionOk="0" h="120000" w="120000">
                <a:moveTo>
                  <a:pt x="32269" y="808"/>
                </a:moveTo>
                <a:lnTo>
                  <a:pt x="32078" y="808"/>
                </a:lnTo>
                <a:lnTo>
                  <a:pt x="32078" y="1617"/>
                </a:lnTo>
                <a:lnTo>
                  <a:pt x="32460" y="1617"/>
                </a:lnTo>
                <a:lnTo>
                  <a:pt x="32269" y="808"/>
                </a:lnTo>
                <a:close/>
              </a:path>
              <a:path extrusionOk="0" h="120000" w="120000">
                <a:moveTo>
                  <a:pt x="33360" y="808"/>
                </a:moveTo>
                <a:lnTo>
                  <a:pt x="32601" y="808"/>
                </a:lnTo>
                <a:lnTo>
                  <a:pt x="32747" y="1617"/>
                </a:lnTo>
                <a:lnTo>
                  <a:pt x="33647" y="1617"/>
                </a:lnTo>
                <a:lnTo>
                  <a:pt x="33360" y="808"/>
                </a:lnTo>
                <a:close/>
              </a:path>
              <a:path extrusionOk="0" h="120000" w="120000">
                <a:moveTo>
                  <a:pt x="34647" y="808"/>
                </a:moveTo>
                <a:lnTo>
                  <a:pt x="33697" y="808"/>
                </a:lnTo>
                <a:lnTo>
                  <a:pt x="33742" y="1617"/>
                </a:lnTo>
                <a:lnTo>
                  <a:pt x="34833" y="1617"/>
                </a:lnTo>
                <a:lnTo>
                  <a:pt x="34647" y="808"/>
                </a:lnTo>
                <a:close/>
              </a:path>
              <a:path extrusionOk="0" h="120000" w="120000">
                <a:moveTo>
                  <a:pt x="36739" y="808"/>
                </a:moveTo>
                <a:lnTo>
                  <a:pt x="34833" y="808"/>
                </a:lnTo>
                <a:lnTo>
                  <a:pt x="34833" y="1617"/>
                </a:lnTo>
                <a:lnTo>
                  <a:pt x="36261" y="1617"/>
                </a:lnTo>
                <a:lnTo>
                  <a:pt x="36739" y="808"/>
                </a:lnTo>
                <a:close/>
              </a:path>
              <a:path extrusionOk="0" h="120000" w="120000">
                <a:moveTo>
                  <a:pt x="37829" y="808"/>
                </a:moveTo>
                <a:lnTo>
                  <a:pt x="36834" y="808"/>
                </a:lnTo>
                <a:lnTo>
                  <a:pt x="36739" y="1617"/>
                </a:lnTo>
                <a:lnTo>
                  <a:pt x="37784" y="1617"/>
                </a:lnTo>
                <a:lnTo>
                  <a:pt x="37829" y="808"/>
                </a:lnTo>
                <a:close/>
              </a:path>
              <a:path extrusionOk="0" h="120000" w="120000">
                <a:moveTo>
                  <a:pt x="44626" y="808"/>
                </a:moveTo>
                <a:lnTo>
                  <a:pt x="43676" y="808"/>
                </a:lnTo>
                <a:lnTo>
                  <a:pt x="43676" y="1617"/>
                </a:lnTo>
                <a:lnTo>
                  <a:pt x="44722" y="1617"/>
                </a:lnTo>
                <a:lnTo>
                  <a:pt x="44626" y="808"/>
                </a:lnTo>
                <a:close/>
              </a:path>
              <a:path extrusionOk="0" h="120000" w="120000">
                <a:moveTo>
                  <a:pt x="51137" y="808"/>
                </a:moveTo>
                <a:lnTo>
                  <a:pt x="45009" y="808"/>
                </a:lnTo>
                <a:lnTo>
                  <a:pt x="45009" y="1617"/>
                </a:lnTo>
                <a:lnTo>
                  <a:pt x="51328" y="1617"/>
                </a:lnTo>
                <a:lnTo>
                  <a:pt x="51137" y="808"/>
                </a:lnTo>
                <a:close/>
              </a:path>
              <a:path extrusionOk="0" h="120000" w="120000">
                <a:moveTo>
                  <a:pt x="45481" y="0"/>
                </a:moveTo>
                <a:lnTo>
                  <a:pt x="45245" y="0"/>
                </a:lnTo>
                <a:lnTo>
                  <a:pt x="45149" y="808"/>
                </a:lnTo>
                <a:lnTo>
                  <a:pt x="45576" y="808"/>
                </a:lnTo>
                <a:lnTo>
                  <a:pt x="45481" y="0"/>
                </a:lnTo>
                <a:close/>
              </a:path>
              <a:path extrusionOk="0" h="120000" w="120000">
                <a:moveTo>
                  <a:pt x="50046" y="0"/>
                </a:moveTo>
                <a:lnTo>
                  <a:pt x="45908" y="0"/>
                </a:lnTo>
                <a:lnTo>
                  <a:pt x="45959" y="808"/>
                </a:lnTo>
                <a:lnTo>
                  <a:pt x="50091" y="808"/>
                </a:lnTo>
                <a:lnTo>
                  <a:pt x="50046" y="0"/>
                </a:lnTo>
                <a:close/>
              </a:path>
              <a:path extrusionOk="0" h="120000" w="120000">
                <a:moveTo>
                  <a:pt x="2327" y="29072"/>
                </a:moveTo>
                <a:lnTo>
                  <a:pt x="2282" y="29072"/>
                </a:lnTo>
                <a:lnTo>
                  <a:pt x="2378" y="29266"/>
                </a:lnTo>
                <a:lnTo>
                  <a:pt x="2473" y="29266"/>
                </a:lnTo>
                <a:lnTo>
                  <a:pt x="2473" y="29169"/>
                </a:lnTo>
                <a:lnTo>
                  <a:pt x="2423" y="29169"/>
                </a:lnTo>
                <a:lnTo>
                  <a:pt x="2327" y="29072"/>
                </a:lnTo>
                <a:close/>
              </a:path>
              <a:path extrusionOk="0" h="120000" w="120000">
                <a:moveTo>
                  <a:pt x="2282" y="28975"/>
                </a:moveTo>
                <a:lnTo>
                  <a:pt x="2231" y="28975"/>
                </a:lnTo>
                <a:lnTo>
                  <a:pt x="2231" y="29072"/>
                </a:lnTo>
                <a:lnTo>
                  <a:pt x="2282" y="29072"/>
                </a:lnTo>
                <a:lnTo>
                  <a:pt x="2282" y="28975"/>
                </a:lnTo>
                <a:close/>
              </a:path>
              <a:path extrusionOk="0" h="120000" w="120000">
                <a:moveTo>
                  <a:pt x="1709" y="37080"/>
                </a:moveTo>
                <a:lnTo>
                  <a:pt x="1523" y="37080"/>
                </a:lnTo>
                <a:lnTo>
                  <a:pt x="1523" y="37177"/>
                </a:lnTo>
                <a:lnTo>
                  <a:pt x="1709" y="37080"/>
                </a:lnTo>
                <a:close/>
              </a:path>
              <a:path extrusionOk="0" h="120000" w="120000">
                <a:moveTo>
                  <a:pt x="1900" y="36983"/>
                </a:moveTo>
                <a:lnTo>
                  <a:pt x="1709" y="36983"/>
                </a:lnTo>
                <a:lnTo>
                  <a:pt x="1613" y="37080"/>
                </a:lnTo>
                <a:lnTo>
                  <a:pt x="1804" y="37080"/>
                </a:lnTo>
                <a:lnTo>
                  <a:pt x="1900" y="36983"/>
                </a:lnTo>
                <a:close/>
              </a:path>
              <a:path extrusionOk="0" h="120000" w="120000">
                <a:moveTo>
                  <a:pt x="1855" y="36886"/>
                </a:moveTo>
                <a:lnTo>
                  <a:pt x="1804" y="36983"/>
                </a:lnTo>
                <a:lnTo>
                  <a:pt x="1855" y="36983"/>
                </a:lnTo>
                <a:lnTo>
                  <a:pt x="1855" y="36886"/>
                </a:lnTo>
                <a:close/>
              </a:path>
              <a:path extrusionOk="0" h="120000" w="120000">
                <a:moveTo>
                  <a:pt x="1900" y="36781"/>
                </a:moveTo>
                <a:lnTo>
                  <a:pt x="1804" y="36781"/>
                </a:lnTo>
                <a:lnTo>
                  <a:pt x="1804" y="36886"/>
                </a:lnTo>
                <a:lnTo>
                  <a:pt x="1900" y="36886"/>
                </a:lnTo>
                <a:lnTo>
                  <a:pt x="1900" y="36781"/>
                </a:lnTo>
                <a:close/>
              </a:path>
              <a:path extrusionOk="0" h="120000" w="120000">
                <a:moveTo>
                  <a:pt x="2473" y="36781"/>
                </a:moveTo>
                <a:lnTo>
                  <a:pt x="2378" y="36781"/>
                </a:lnTo>
                <a:lnTo>
                  <a:pt x="2378" y="36886"/>
                </a:lnTo>
                <a:lnTo>
                  <a:pt x="2473" y="36886"/>
                </a:lnTo>
                <a:lnTo>
                  <a:pt x="2473" y="36781"/>
                </a:lnTo>
                <a:close/>
              </a:path>
              <a:path extrusionOk="0" h="120000" w="120000">
                <a:moveTo>
                  <a:pt x="1950" y="36983"/>
                </a:moveTo>
                <a:lnTo>
                  <a:pt x="1950" y="37080"/>
                </a:lnTo>
                <a:lnTo>
                  <a:pt x="1995" y="37080"/>
                </a:lnTo>
                <a:lnTo>
                  <a:pt x="1950" y="36983"/>
                </a:lnTo>
                <a:close/>
              </a:path>
              <a:path extrusionOk="0" h="120000" w="120000">
                <a:moveTo>
                  <a:pt x="2091" y="36983"/>
                </a:moveTo>
                <a:lnTo>
                  <a:pt x="1995" y="36983"/>
                </a:lnTo>
                <a:lnTo>
                  <a:pt x="1995" y="37080"/>
                </a:lnTo>
                <a:lnTo>
                  <a:pt x="2136" y="37080"/>
                </a:lnTo>
                <a:lnTo>
                  <a:pt x="2091" y="36983"/>
                </a:lnTo>
                <a:close/>
              </a:path>
              <a:path extrusionOk="0" h="120000" w="120000">
                <a:moveTo>
                  <a:pt x="1281" y="37080"/>
                </a:moveTo>
                <a:lnTo>
                  <a:pt x="1236" y="37080"/>
                </a:lnTo>
                <a:lnTo>
                  <a:pt x="1281" y="37177"/>
                </a:lnTo>
                <a:lnTo>
                  <a:pt x="1281" y="37080"/>
                </a:lnTo>
                <a:close/>
              </a:path>
              <a:path extrusionOk="0" h="120000" w="120000">
                <a:moveTo>
                  <a:pt x="713" y="37282"/>
                </a:moveTo>
                <a:lnTo>
                  <a:pt x="618" y="37282"/>
                </a:lnTo>
                <a:lnTo>
                  <a:pt x="618" y="37379"/>
                </a:lnTo>
                <a:lnTo>
                  <a:pt x="663" y="37477"/>
                </a:lnTo>
                <a:lnTo>
                  <a:pt x="663" y="37379"/>
                </a:lnTo>
                <a:lnTo>
                  <a:pt x="713" y="37379"/>
                </a:lnTo>
                <a:lnTo>
                  <a:pt x="713" y="37282"/>
                </a:lnTo>
                <a:close/>
              </a:path>
              <a:path extrusionOk="0" h="120000" w="120000">
                <a:moveTo>
                  <a:pt x="1141" y="37282"/>
                </a:moveTo>
                <a:lnTo>
                  <a:pt x="1000" y="37282"/>
                </a:lnTo>
                <a:lnTo>
                  <a:pt x="950" y="37477"/>
                </a:lnTo>
                <a:lnTo>
                  <a:pt x="1000" y="37379"/>
                </a:lnTo>
                <a:lnTo>
                  <a:pt x="1141" y="37379"/>
                </a:lnTo>
                <a:lnTo>
                  <a:pt x="1141" y="37282"/>
                </a:lnTo>
                <a:close/>
              </a:path>
              <a:path extrusionOk="0" h="120000" w="120000">
                <a:moveTo>
                  <a:pt x="1090" y="37379"/>
                </a:moveTo>
                <a:lnTo>
                  <a:pt x="1000" y="37379"/>
                </a:lnTo>
                <a:lnTo>
                  <a:pt x="1045" y="37477"/>
                </a:lnTo>
                <a:lnTo>
                  <a:pt x="1090" y="37379"/>
                </a:lnTo>
                <a:close/>
              </a:path>
              <a:path extrusionOk="0" h="120000" w="120000">
                <a:moveTo>
                  <a:pt x="905" y="37282"/>
                </a:moveTo>
                <a:lnTo>
                  <a:pt x="854" y="37282"/>
                </a:lnTo>
                <a:lnTo>
                  <a:pt x="854" y="37379"/>
                </a:lnTo>
                <a:lnTo>
                  <a:pt x="905" y="37379"/>
                </a:lnTo>
                <a:lnTo>
                  <a:pt x="905" y="37282"/>
                </a:lnTo>
                <a:close/>
              </a:path>
              <a:path extrusionOk="0" h="120000" w="120000">
                <a:moveTo>
                  <a:pt x="1186" y="37282"/>
                </a:moveTo>
                <a:lnTo>
                  <a:pt x="1141" y="37282"/>
                </a:lnTo>
                <a:lnTo>
                  <a:pt x="1141" y="37379"/>
                </a:lnTo>
                <a:lnTo>
                  <a:pt x="1186" y="37282"/>
                </a:lnTo>
                <a:close/>
              </a:path>
              <a:path extrusionOk="0" h="120000" w="120000">
                <a:moveTo>
                  <a:pt x="618" y="37177"/>
                </a:moveTo>
                <a:lnTo>
                  <a:pt x="567" y="37177"/>
                </a:lnTo>
                <a:lnTo>
                  <a:pt x="567" y="37282"/>
                </a:lnTo>
                <a:lnTo>
                  <a:pt x="663" y="37282"/>
                </a:lnTo>
                <a:lnTo>
                  <a:pt x="618" y="37177"/>
                </a:lnTo>
                <a:close/>
              </a:path>
              <a:path extrusionOk="0" h="120000" w="120000">
                <a:moveTo>
                  <a:pt x="950" y="37177"/>
                </a:moveTo>
                <a:lnTo>
                  <a:pt x="905" y="37177"/>
                </a:lnTo>
                <a:lnTo>
                  <a:pt x="905" y="37282"/>
                </a:lnTo>
                <a:lnTo>
                  <a:pt x="950" y="37177"/>
                </a:lnTo>
                <a:close/>
              </a:path>
              <a:path extrusionOk="0" h="120000" w="120000">
                <a:moveTo>
                  <a:pt x="1090" y="37177"/>
                </a:moveTo>
                <a:lnTo>
                  <a:pt x="1045" y="37177"/>
                </a:lnTo>
                <a:lnTo>
                  <a:pt x="1045" y="37282"/>
                </a:lnTo>
                <a:lnTo>
                  <a:pt x="1090" y="37282"/>
                </a:lnTo>
                <a:lnTo>
                  <a:pt x="1090" y="37177"/>
                </a:lnTo>
                <a:close/>
              </a:path>
              <a:path extrusionOk="0" h="120000" w="120000">
                <a:moveTo>
                  <a:pt x="2473" y="84554"/>
                </a:moveTo>
                <a:lnTo>
                  <a:pt x="2327" y="84554"/>
                </a:lnTo>
                <a:lnTo>
                  <a:pt x="2327" y="84652"/>
                </a:lnTo>
                <a:lnTo>
                  <a:pt x="2378" y="84652"/>
                </a:lnTo>
                <a:lnTo>
                  <a:pt x="2423" y="84751"/>
                </a:lnTo>
                <a:lnTo>
                  <a:pt x="2518" y="84751"/>
                </a:lnTo>
                <a:lnTo>
                  <a:pt x="2518" y="84652"/>
                </a:lnTo>
                <a:lnTo>
                  <a:pt x="2473" y="84554"/>
                </a:lnTo>
                <a:close/>
              </a:path>
              <a:path extrusionOk="0" h="120000" w="120000">
                <a:moveTo>
                  <a:pt x="0" y="86729"/>
                </a:moveTo>
                <a:lnTo>
                  <a:pt x="0" y="86828"/>
                </a:lnTo>
                <a:lnTo>
                  <a:pt x="44" y="86828"/>
                </a:lnTo>
                <a:lnTo>
                  <a:pt x="0" y="86729"/>
                </a:lnTo>
                <a:close/>
              </a:path>
              <a:path extrusionOk="0" h="120000" w="120000">
                <a:moveTo>
                  <a:pt x="1950" y="88015"/>
                </a:moveTo>
                <a:lnTo>
                  <a:pt x="1900" y="88114"/>
                </a:lnTo>
                <a:lnTo>
                  <a:pt x="1950" y="88114"/>
                </a:lnTo>
                <a:lnTo>
                  <a:pt x="1950" y="88015"/>
                </a:lnTo>
                <a:close/>
              </a:path>
              <a:path extrusionOk="0" h="120000" w="120000">
                <a:moveTo>
                  <a:pt x="44" y="88312"/>
                </a:moveTo>
                <a:lnTo>
                  <a:pt x="0" y="88312"/>
                </a:lnTo>
                <a:lnTo>
                  <a:pt x="44" y="88410"/>
                </a:lnTo>
                <a:lnTo>
                  <a:pt x="44" y="88312"/>
                </a:lnTo>
                <a:close/>
              </a:path>
              <a:path extrusionOk="0" h="120000" w="120000">
                <a:moveTo>
                  <a:pt x="1523" y="89795"/>
                </a:moveTo>
                <a:lnTo>
                  <a:pt x="1472" y="89795"/>
                </a:lnTo>
                <a:lnTo>
                  <a:pt x="1472" y="89894"/>
                </a:lnTo>
                <a:lnTo>
                  <a:pt x="1568" y="89894"/>
                </a:lnTo>
                <a:lnTo>
                  <a:pt x="1523" y="89795"/>
                </a:lnTo>
                <a:close/>
              </a:path>
              <a:path extrusionOk="0" h="120000" w="120000">
                <a:moveTo>
                  <a:pt x="1090" y="106905"/>
                </a:moveTo>
                <a:lnTo>
                  <a:pt x="1090" y="107102"/>
                </a:lnTo>
                <a:lnTo>
                  <a:pt x="1141" y="107102"/>
                </a:lnTo>
                <a:lnTo>
                  <a:pt x="1186" y="107004"/>
                </a:lnTo>
                <a:lnTo>
                  <a:pt x="1141" y="107004"/>
                </a:lnTo>
                <a:lnTo>
                  <a:pt x="1090" y="106905"/>
                </a:lnTo>
                <a:close/>
              </a:path>
              <a:path extrusionOk="0" h="120000" w="120000">
                <a:moveTo>
                  <a:pt x="1090" y="106806"/>
                </a:moveTo>
                <a:lnTo>
                  <a:pt x="1000" y="106806"/>
                </a:lnTo>
                <a:lnTo>
                  <a:pt x="1000" y="106905"/>
                </a:lnTo>
                <a:lnTo>
                  <a:pt x="1090" y="106806"/>
                </a:lnTo>
                <a:close/>
              </a:path>
              <a:path extrusionOk="0" h="120000" w="120000">
                <a:moveTo>
                  <a:pt x="1141" y="106806"/>
                </a:moveTo>
                <a:lnTo>
                  <a:pt x="1090" y="106806"/>
                </a:lnTo>
                <a:lnTo>
                  <a:pt x="1090" y="106905"/>
                </a:lnTo>
                <a:lnTo>
                  <a:pt x="1141" y="106806"/>
                </a:lnTo>
                <a:close/>
              </a:path>
              <a:path extrusionOk="0" h="120000" w="120000">
                <a:moveTo>
                  <a:pt x="1186" y="106806"/>
                </a:moveTo>
                <a:lnTo>
                  <a:pt x="1141" y="106806"/>
                </a:lnTo>
                <a:lnTo>
                  <a:pt x="1141" y="106905"/>
                </a:lnTo>
                <a:lnTo>
                  <a:pt x="1186" y="106806"/>
                </a:lnTo>
                <a:close/>
              </a:path>
              <a:path extrusionOk="0" h="120000" w="120000">
                <a:moveTo>
                  <a:pt x="1236" y="107202"/>
                </a:moveTo>
                <a:lnTo>
                  <a:pt x="1186" y="107202"/>
                </a:lnTo>
                <a:lnTo>
                  <a:pt x="1186" y="107301"/>
                </a:lnTo>
                <a:lnTo>
                  <a:pt x="1236" y="107301"/>
                </a:lnTo>
                <a:lnTo>
                  <a:pt x="1236" y="107202"/>
                </a:lnTo>
                <a:close/>
              </a:path>
              <a:path extrusionOk="0" h="120000" w="120000">
                <a:moveTo>
                  <a:pt x="49950" y="119861"/>
                </a:moveTo>
                <a:lnTo>
                  <a:pt x="49900" y="119861"/>
                </a:lnTo>
                <a:lnTo>
                  <a:pt x="49950" y="119960"/>
                </a:lnTo>
                <a:lnTo>
                  <a:pt x="49950" y="119861"/>
                </a:lnTo>
                <a:close/>
              </a:path>
              <a:path extrusionOk="0" h="120000" w="120000">
                <a:moveTo>
                  <a:pt x="49900" y="119762"/>
                </a:moveTo>
                <a:lnTo>
                  <a:pt x="49855" y="119861"/>
                </a:lnTo>
                <a:lnTo>
                  <a:pt x="49900" y="119861"/>
                </a:lnTo>
                <a:lnTo>
                  <a:pt x="49900" y="119762"/>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9"/>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396" name="Google Shape;396;p19"/>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0"/>
          <p:cNvSpPr txBox="1"/>
          <p:nvPr>
            <p:ph type="title"/>
          </p:nvPr>
        </p:nvSpPr>
        <p:spPr>
          <a:xfrm>
            <a:off x="154025" y="311277"/>
            <a:ext cx="4126229"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International Tourism Demand</a:t>
            </a:r>
            <a:endParaRPr/>
          </a:p>
        </p:txBody>
      </p:sp>
      <p:sp>
        <p:nvSpPr>
          <p:cNvPr id="402" name="Google Shape;402;p20"/>
          <p:cNvSpPr/>
          <p:nvPr/>
        </p:nvSpPr>
        <p:spPr>
          <a:xfrm>
            <a:off x="150164" y="1969071"/>
            <a:ext cx="2007235" cy="1057275"/>
          </a:xfrm>
          <a:custGeom>
            <a:rect b="b" l="l" r="r" t="t"/>
            <a:pathLst>
              <a:path extrusionOk="0" h="120000" w="120000">
                <a:moveTo>
                  <a:pt x="0" y="119949"/>
                </a:moveTo>
                <a:lnTo>
                  <a:pt x="119977" y="119949"/>
                </a:lnTo>
                <a:lnTo>
                  <a:pt x="119977" y="0"/>
                </a:lnTo>
                <a:lnTo>
                  <a:pt x="0" y="0"/>
                </a:lnTo>
                <a:lnTo>
                  <a:pt x="0" y="119949"/>
                </a:lnTo>
                <a:close/>
              </a:path>
            </a:pathLst>
          </a:custGeom>
          <a:solidFill>
            <a:srgbClr val="F4A70C">
              <a:alpha val="1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20"/>
          <p:cNvSpPr/>
          <p:nvPr/>
        </p:nvSpPr>
        <p:spPr>
          <a:xfrm>
            <a:off x="150164" y="6585978"/>
            <a:ext cx="9538970" cy="0"/>
          </a:xfrm>
          <a:custGeom>
            <a:rect b="b" l="l" r="r" t="t"/>
            <a:pathLst>
              <a:path extrusionOk="0" h="120000" w="120000">
                <a:moveTo>
                  <a:pt x="0" y="0"/>
                </a:moveTo>
                <a:lnTo>
                  <a:pt x="119997" y="0"/>
                </a:lnTo>
              </a:path>
            </a:pathLst>
          </a:custGeom>
          <a:noFill/>
          <a:ln cap="flat" cmpd="sng" w="12700">
            <a:solidFill>
              <a:srgbClr val="F4A70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404" name="Google Shape;404;p20"/>
          <p:cNvGraphicFramePr/>
          <p:nvPr/>
        </p:nvGraphicFramePr>
        <p:xfrm>
          <a:off x="150289" y="781812"/>
          <a:ext cx="3000000" cy="3000000"/>
        </p:xfrm>
        <a:graphic>
          <a:graphicData uri="http://schemas.openxmlformats.org/drawingml/2006/table">
            <a:tbl>
              <a:tblPr bandRow="1" firstRow="1">
                <a:noFill/>
                <a:tableStyleId>{17FB5336-BD19-472E-A6A8-7D4E5D69E8A9}</a:tableStyleId>
              </a:tblPr>
              <a:tblGrid>
                <a:gridCol w="2050425"/>
                <a:gridCol w="1375400"/>
                <a:gridCol w="1209675"/>
                <a:gridCol w="1301125"/>
                <a:gridCol w="1327150"/>
                <a:gridCol w="1170950"/>
                <a:gridCol w="1103625"/>
              </a:tblGrid>
              <a:tr h="158125">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r>
              <a:tr h="1028700">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6984" lvl="0" marL="45085"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Visitor s to</a:t>
                      </a:r>
                      <a:endParaRPr sz="1800" u="none" cap="none" strike="noStrike">
                        <a:latin typeface="Arial"/>
                        <a:ea typeface="Arial"/>
                        <a:cs typeface="Arial"/>
                        <a:sym typeface="Arial"/>
                      </a:endParaRPr>
                    </a:p>
                    <a:p>
                      <a:pPr indent="-6984" lvl="0" marL="45085"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Ireland (‘000s)</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0" lvl="0" marL="660400"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2007</a:t>
                      </a:r>
                      <a:endParaRPr sz="1800" u="none" cap="none" strike="noStrike">
                        <a:latin typeface="Arial"/>
                        <a:ea typeface="Arial"/>
                        <a:cs typeface="Arial"/>
                        <a:sym typeface="Arial"/>
                      </a:endParaRPr>
                    </a:p>
                    <a:p>
                      <a:pPr indent="-12065" lvl="0" marL="481965"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(Peak)</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2500" u="none" cap="none" strike="noStrike">
                        <a:latin typeface="Times New Roman"/>
                        <a:ea typeface="Times New Roman"/>
                        <a:cs typeface="Times New Roman"/>
                        <a:sym typeface="Times New Roman"/>
                      </a:endParaRPr>
                    </a:p>
                    <a:p>
                      <a:pPr indent="0" lvl="0" marL="0" marR="154940"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Change</a:t>
                      </a:r>
                      <a:endParaRPr sz="1800" u="none" cap="none" strike="noStrike">
                        <a:latin typeface="Arial"/>
                        <a:ea typeface="Arial"/>
                        <a:cs typeface="Arial"/>
                        <a:sym typeface="Arial"/>
                      </a:endParaRPr>
                    </a:p>
                  </a:txBody>
                  <a:tcPr marT="635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p>
                      <a:pPr indent="-1269" lvl="0" marL="598170"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2011</a:t>
                      </a:r>
                      <a:endParaRPr sz="1800" u="none" cap="none" strike="noStrike">
                        <a:latin typeface="Arial"/>
                        <a:ea typeface="Arial"/>
                        <a:cs typeface="Arial"/>
                        <a:sym typeface="Arial"/>
                      </a:endParaRPr>
                    </a:p>
                    <a:p>
                      <a:pPr indent="-10160" lvl="0" marL="162560"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(Trough)</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2500" u="none" cap="none" strike="noStrike">
                        <a:latin typeface="Times New Roman"/>
                        <a:ea typeface="Times New Roman"/>
                        <a:cs typeface="Times New Roman"/>
                        <a:sym typeface="Times New Roman"/>
                      </a:endParaRPr>
                    </a:p>
                    <a:p>
                      <a:pPr indent="0" lvl="0" marL="0" marR="270510"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Change</a:t>
                      </a:r>
                      <a:endParaRPr sz="1800" u="none" cap="none" strike="noStrike">
                        <a:latin typeface="Arial"/>
                        <a:ea typeface="Arial"/>
                        <a:cs typeface="Arial"/>
                        <a:sym typeface="Arial"/>
                      </a:endParaRPr>
                    </a:p>
                  </a:txBody>
                  <a:tcPr marT="635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2500" u="none" cap="none" strike="noStrike">
                        <a:latin typeface="Times New Roman"/>
                        <a:ea typeface="Times New Roman"/>
                        <a:cs typeface="Times New Roman"/>
                        <a:sym typeface="Times New Roman"/>
                      </a:endParaRPr>
                    </a:p>
                    <a:p>
                      <a:pPr indent="0" lvl="0" marL="0" marR="187325"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2016</a:t>
                      </a:r>
                      <a:endParaRPr sz="1800" u="none" cap="none" strike="noStrike">
                        <a:latin typeface="Arial"/>
                        <a:ea typeface="Arial"/>
                        <a:cs typeface="Arial"/>
                        <a:sym typeface="Arial"/>
                      </a:endParaRPr>
                    </a:p>
                  </a:txBody>
                  <a:tcPr marT="635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2500" u="none" cap="none" strike="noStrike">
                        <a:latin typeface="Times New Roman"/>
                        <a:ea typeface="Times New Roman"/>
                        <a:cs typeface="Times New Roman"/>
                        <a:sym typeface="Times New Roman"/>
                      </a:endParaRPr>
                    </a:p>
                    <a:p>
                      <a:pPr indent="-5079" lvl="0" marL="195580"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2021 (F)</a:t>
                      </a:r>
                      <a:endParaRPr sz="1800" u="none" cap="none" strike="noStrike">
                        <a:latin typeface="Arial"/>
                        <a:ea typeface="Arial"/>
                        <a:cs typeface="Arial"/>
                        <a:sym typeface="Arial"/>
                      </a:endParaRPr>
                    </a:p>
                  </a:txBody>
                  <a:tcPr marT="6350" marB="0" marR="0" marL="0">
                    <a:lnT cap="flat" cmpd="sng" w="12700">
                      <a:solidFill>
                        <a:srgbClr val="F4A70C"/>
                      </a:solidFill>
                      <a:prstDash val="solid"/>
                      <a:round/>
                      <a:headEnd len="sm" w="sm" type="none"/>
                      <a:tailEnd len="sm" w="sm" type="none"/>
                    </a:lnT>
                    <a:lnB cap="flat" cmpd="sng" w="12700">
                      <a:solidFill>
                        <a:srgbClr val="F4A70C"/>
                      </a:solidFill>
                      <a:prstDash val="solid"/>
                      <a:round/>
                      <a:headEnd len="sm" w="sm" type="none"/>
                      <a:tailEnd len="sm" w="sm" type="none"/>
                    </a:lnB>
                    <a:solidFill>
                      <a:srgbClr val="404040"/>
                    </a:solidFill>
                  </a:tcPr>
                </a:tc>
              </a:tr>
              <a:tr h="105665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2650" u="none" cap="none" strike="noStrike">
                        <a:latin typeface="Times New Roman"/>
                        <a:ea typeface="Times New Roman"/>
                        <a:cs typeface="Times New Roman"/>
                        <a:sym typeface="Times New Roman"/>
                      </a:endParaRPr>
                    </a:p>
                    <a:p>
                      <a:pPr indent="0" lvl="0" marL="0" marR="200660" rtl="0" algn="r">
                        <a:lnSpc>
                          <a:spcPct val="100000"/>
                        </a:lnSpc>
                        <a:spcBef>
                          <a:spcPts val="0"/>
                        </a:spcBef>
                        <a:spcAft>
                          <a:spcPts val="0"/>
                        </a:spcAft>
                        <a:buNone/>
                      </a:pPr>
                      <a:r>
                        <a:rPr lang="en-US" sz="1800" u="none" cap="none" strike="noStrike">
                          <a:latin typeface="Arial"/>
                          <a:ea typeface="Arial"/>
                          <a:cs typeface="Arial"/>
                          <a:sym typeface="Arial"/>
                        </a:rPr>
                        <a:t>4,032k</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solidFill>
                      <a:srgbClr val="F4A70C">
                        <a:alpha val="19607"/>
                      </a:srgbClr>
                    </a:solidFill>
                  </a:tcPr>
                </a:tc>
                <a:tc>
                  <a:txBody>
                    <a:bodyPr/>
                    <a:lstStyle/>
                    <a:p>
                      <a:pPr indent="0" lvl="0" marL="0" marR="0" rtl="0" algn="l">
                        <a:lnSpc>
                          <a:spcPct val="100000"/>
                        </a:lnSpc>
                        <a:spcBef>
                          <a:spcPts val="0"/>
                        </a:spcBef>
                        <a:spcAft>
                          <a:spcPts val="0"/>
                        </a:spcAft>
                        <a:buNone/>
                      </a:pPr>
                      <a:r>
                        <a:t/>
                      </a:r>
                      <a:endParaRPr sz="2650" u="none" cap="none" strike="noStrike">
                        <a:latin typeface="Times New Roman"/>
                        <a:ea typeface="Times New Roman"/>
                        <a:cs typeface="Times New Roman"/>
                        <a:sym typeface="Times New Roman"/>
                      </a:endParaRPr>
                    </a:p>
                    <a:p>
                      <a:pPr indent="0" lvl="0" marL="0" marR="154940" rtl="0" algn="r">
                        <a:lnSpc>
                          <a:spcPct val="100000"/>
                        </a:lnSpc>
                        <a:spcBef>
                          <a:spcPts val="0"/>
                        </a:spcBef>
                        <a:spcAft>
                          <a:spcPts val="0"/>
                        </a:spcAft>
                        <a:buNone/>
                      </a:pPr>
                      <a:r>
                        <a:rPr lang="en-US" sz="1800" u="none" cap="none" strike="noStrike">
                          <a:latin typeface="Arial"/>
                          <a:ea typeface="Arial"/>
                          <a:cs typeface="Arial"/>
                          <a:sym typeface="Arial"/>
                        </a:rPr>
                        <a:t>-29%</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solidFill>
                      <a:srgbClr val="F4A70C">
                        <a:alpha val="19607"/>
                      </a:srgbClr>
                    </a:solidFill>
                  </a:tcPr>
                </a:tc>
                <a:tc>
                  <a:txBody>
                    <a:bodyPr/>
                    <a:lstStyle/>
                    <a:p>
                      <a:pPr indent="0" lvl="0" marL="0" marR="0" rtl="0" algn="l">
                        <a:lnSpc>
                          <a:spcPct val="100000"/>
                        </a:lnSpc>
                        <a:spcBef>
                          <a:spcPts val="0"/>
                        </a:spcBef>
                        <a:spcAft>
                          <a:spcPts val="0"/>
                        </a:spcAft>
                        <a:buNone/>
                      </a:pPr>
                      <a:r>
                        <a:t/>
                      </a:r>
                      <a:endParaRPr sz="2650" u="none" cap="none" strike="noStrike">
                        <a:latin typeface="Times New Roman"/>
                        <a:ea typeface="Times New Roman"/>
                        <a:cs typeface="Times New Roman"/>
                        <a:sym typeface="Times New Roman"/>
                      </a:endParaRPr>
                    </a:p>
                    <a:p>
                      <a:pPr indent="0" lvl="0" marL="0" marR="200025" rtl="0" algn="r">
                        <a:lnSpc>
                          <a:spcPct val="100000"/>
                        </a:lnSpc>
                        <a:spcBef>
                          <a:spcPts val="0"/>
                        </a:spcBef>
                        <a:spcAft>
                          <a:spcPts val="0"/>
                        </a:spcAft>
                        <a:buNone/>
                      </a:pPr>
                      <a:r>
                        <a:rPr lang="en-US" sz="1800" u="none" cap="none" strike="noStrike">
                          <a:latin typeface="Arial"/>
                          <a:ea typeface="Arial"/>
                          <a:cs typeface="Arial"/>
                          <a:sym typeface="Arial"/>
                        </a:rPr>
                        <a:t>2,878k</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solidFill>
                      <a:srgbClr val="F4A70C">
                        <a:alpha val="19607"/>
                      </a:srgbClr>
                    </a:solidFill>
                  </a:tcPr>
                </a:tc>
                <a:tc>
                  <a:txBody>
                    <a:bodyPr/>
                    <a:lstStyle/>
                    <a:p>
                      <a:pPr indent="0" lvl="0" marL="0" marR="0" rtl="0" algn="l">
                        <a:lnSpc>
                          <a:spcPct val="100000"/>
                        </a:lnSpc>
                        <a:spcBef>
                          <a:spcPts val="0"/>
                        </a:spcBef>
                        <a:spcAft>
                          <a:spcPts val="0"/>
                        </a:spcAft>
                        <a:buNone/>
                      </a:pPr>
                      <a:r>
                        <a:t/>
                      </a:r>
                      <a:endParaRPr sz="2650" u="none" cap="none" strike="noStrike">
                        <a:latin typeface="Times New Roman"/>
                        <a:ea typeface="Times New Roman"/>
                        <a:cs typeface="Times New Roman"/>
                        <a:sym typeface="Times New Roman"/>
                      </a:endParaRPr>
                    </a:p>
                    <a:p>
                      <a:pPr indent="0" lvl="0" marL="0" marR="271145" rtl="0" algn="r">
                        <a:lnSpc>
                          <a:spcPct val="100000"/>
                        </a:lnSpc>
                        <a:spcBef>
                          <a:spcPts val="0"/>
                        </a:spcBef>
                        <a:spcAft>
                          <a:spcPts val="0"/>
                        </a:spcAft>
                        <a:buNone/>
                      </a:pPr>
                      <a:r>
                        <a:rPr lang="en-US" sz="1800" u="none" cap="none" strike="noStrike">
                          <a:latin typeface="Arial"/>
                          <a:ea typeface="Arial"/>
                          <a:cs typeface="Arial"/>
                          <a:sym typeface="Arial"/>
                        </a:rPr>
                        <a:t>+36%</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solidFill>
                      <a:srgbClr val="F4A70C">
                        <a:alpha val="19607"/>
                      </a:srgbClr>
                    </a:solidFill>
                  </a:tcPr>
                </a:tc>
                <a:tc>
                  <a:txBody>
                    <a:bodyPr/>
                    <a:lstStyle/>
                    <a:p>
                      <a:pPr indent="0" lvl="0" marL="0" marR="0" rtl="0" algn="l">
                        <a:lnSpc>
                          <a:spcPct val="100000"/>
                        </a:lnSpc>
                        <a:spcBef>
                          <a:spcPts val="0"/>
                        </a:spcBef>
                        <a:spcAft>
                          <a:spcPts val="0"/>
                        </a:spcAft>
                        <a:buNone/>
                      </a:pPr>
                      <a:r>
                        <a:t/>
                      </a:r>
                      <a:endParaRPr sz="2650" u="none" cap="none" strike="noStrike">
                        <a:latin typeface="Times New Roman"/>
                        <a:ea typeface="Times New Roman"/>
                        <a:cs typeface="Times New Roman"/>
                        <a:sym typeface="Times New Roman"/>
                      </a:endParaRPr>
                    </a:p>
                    <a:p>
                      <a:pPr indent="0" lvl="0" marL="0" marR="187325" rtl="0" algn="r">
                        <a:lnSpc>
                          <a:spcPct val="100000"/>
                        </a:lnSpc>
                        <a:spcBef>
                          <a:spcPts val="0"/>
                        </a:spcBef>
                        <a:spcAft>
                          <a:spcPts val="0"/>
                        </a:spcAft>
                        <a:buNone/>
                      </a:pPr>
                      <a:r>
                        <a:rPr lang="en-US" sz="1800" u="none" cap="none" strike="noStrike">
                          <a:latin typeface="Arial"/>
                          <a:ea typeface="Arial"/>
                          <a:cs typeface="Arial"/>
                          <a:sym typeface="Arial"/>
                        </a:rPr>
                        <a:t>3,924k</a:t>
                      </a:r>
                      <a:endParaRPr sz="1800" u="none" cap="none" strike="noStrike">
                        <a:latin typeface="Arial"/>
                        <a:ea typeface="Arial"/>
                        <a:cs typeface="Arial"/>
                        <a:sym typeface="Arial"/>
                      </a:endParaRPr>
                    </a:p>
                  </a:txBody>
                  <a:tcPr marT="0" marB="0" marR="0" marL="0">
                    <a:lnT cap="flat" cmpd="sng" w="12700">
                      <a:solidFill>
                        <a:srgbClr val="F4A70C"/>
                      </a:solidFill>
                      <a:prstDash val="solid"/>
                      <a:round/>
                      <a:headEnd len="sm" w="sm" type="none"/>
                      <a:tailEnd len="sm" w="sm" type="none"/>
                    </a:lnT>
                    <a:solidFill>
                      <a:srgbClr val="F4A70C">
                        <a:alpha val="19607"/>
                      </a:srgbClr>
                    </a:solidFill>
                  </a:tcPr>
                </a:tc>
                <a:tc>
                  <a:txBody>
                    <a:bodyPr/>
                    <a:lstStyle/>
                    <a:p>
                      <a:pPr indent="-3809" lvl="0" marL="308610" marR="0" rtl="0" algn="l">
                        <a:lnSpc>
                          <a:spcPct val="100000"/>
                        </a:lnSpc>
                        <a:spcBef>
                          <a:spcPts val="0"/>
                        </a:spcBef>
                        <a:spcAft>
                          <a:spcPts val="0"/>
                        </a:spcAft>
                        <a:buNone/>
                      </a:pPr>
                      <a:r>
                        <a:rPr lang="en-US" sz="4800" u="none" cap="none" strike="noStrike">
                          <a:solidFill>
                            <a:srgbClr val="C00000"/>
                          </a:solidFill>
                          <a:latin typeface="Arial"/>
                          <a:ea typeface="Arial"/>
                          <a:cs typeface="Arial"/>
                          <a:sym typeface="Arial"/>
                        </a:rPr>
                        <a:t>?</a:t>
                      </a:r>
                      <a:endParaRPr sz="4800" u="none" cap="none" strike="noStrike">
                        <a:latin typeface="Arial"/>
                        <a:ea typeface="Arial"/>
                        <a:cs typeface="Arial"/>
                        <a:sym typeface="Arial"/>
                      </a:endParaRPr>
                    </a:p>
                  </a:txBody>
                  <a:tcPr marT="151125" marB="0" marR="0" marL="0">
                    <a:lnT cap="flat" cmpd="sng" w="12700">
                      <a:solidFill>
                        <a:srgbClr val="F4A70C"/>
                      </a:solidFill>
                      <a:prstDash val="solid"/>
                      <a:round/>
                      <a:headEnd len="sm" w="sm" type="none"/>
                      <a:tailEnd len="sm" w="sm" type="none"/>
                    </a:lnT>
                    <a:solidFill>
                      <a:srgbClr val="F4A70C">
                        <a:alpha val="19607"/>
                      </a:srgbClr>
                    </a:solidFill>
                  </a:tcPr>
                </a:tc>
              </a:tr>
              <a:tr h="889625">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660" rtl="0" algn="r">
                        <a:lnSpc>
                          <a:spcPct val="100000"/>
                        </a:lnSpc>
                        <a:spcBef>
                          <a:spcPts val="0"/>
                        </a:spcBef>
                        <a:spcAft>
                          <a:spcPts val="0"/>
                        </a:spcAft>
                        <a:buNone/>
                      </a:pPr>
                      <a:r>
                        <a:rPr lang="en-US" sz="1800" u="none" cap="none" strike="noStrike">
                          <a:latin typeface="Arial"/>
                          <a:ea typeface="Arial"/>
                          <a:cs typeface="Arial"/>
                          <a:sym typeface="Arial"/>
                        </a:rPr>
                        <a:t>2,590k</a:t>
                      </a:r>
                      <a:endParaRPr sz="1800" u="none" cap="none" strike="noStrike">
                        <a:latin typeface="Arial"/>
                        <a:ea typeface="Arial"/>
                        <a:cs typeface="Arial"/>
                        <a:sym typeface="Arial"/>
                      </a:endParaRPr>
                    </a:p>
                  </a:txBody>
                  <a:tcPr marT="4450" marB="0" marR="0" marL="0"/>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54940" rtl="0" algn="r">
                        <a:lnSpc>
                          <a:spcPct val="100000"/>
                        </a:lnSpc>
                        <a:spcBef>
                          <a:spcPts val="0"/>
                        </a:spcBef>
                        <a:spcAft>
                          <a:spcPts val="0"/>
                        </a:spcAft>
                        <a:buNone/>
                      </a:pPr>
                      <a:r>
                        <a:rPr lang="en-US" sz="1800" u="none" cap="none" strike="noStrike">
                          <a:latin typeface="Arial"/>
                          <a:ea typeface="Arial"/>
                          <a:cs typeface="Arial"/>
                          <a:sym typeface="Arial"/>
                        </a:rPr>
                        <a:t>-12%</a:t>
                      </a:r>
                      <a:endParaRPr sz="1800" u="none" cap="none" strike="noStrike">
                        <a:latin typeface="Arial"/>
                        <a:ea typeface="Arial"/>
                        <a:cs typeface="Arial"/>
                        <a:sym typeface="Arial"/>
                      </a:endParaRPr>
                    </a:p>
                  </a:txBody>
                  <a:tcPr marT="4450" marB="0" marR="0" marL="0"/>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660" rtl="0" algn="r">
                        <a:lnSpc>
                          <a:spcPct val="100000"/>
                        </a:lnSpc>
                        <a:spcBef>
                          <a:spcPts val="0"/>
                        </a:spcBef>
                        <a:spcAft>
                          <a:spcPts val="0"/>
                        </a:spcAft>
                        <a:buNone/>
                      </a:pPr>
                      <a:r>
                        <a:rPr lang="en-US" sz="1800" u="none" cap="none" strike="noStrike">
                          <a:latin typeface="Arial"/>
                          <a:ea typeface="Arial"/>
                          <a:cs typeface="Arial"/>
                          <a:sym typeface="Arial"/>
                        </a:rPr>
                        <a:t>2,283k</a:t>
                      </a:r>
                      <a:endParaRPr sz="1800" u="none" cap="none" strike="noStrike">
                        <a:latin typeface="Arial"/>
                        <a:ea typeface="Arial"/>
                        <a:cs typeface="Arial"/>
                        <a:sym typeface="Arial"/>
                      </a:endParaRPr>
                    </a:p>
                  </a:txBody>
                  <a:tcPr marT="4450" marB="0" marR="0" marL="0"/>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71145" rtl="0" algn="r">
                        <a:lnSpc>
                          <a:spcPct val="100000"/>
                        </a:lnSpc>
                        <a:spcBef>
                          <a:spcPts val="0"/>
                        </a:spcBef>
                        <a:spcAft>
                          <a:spcPts val="0"/>
                        </a:spcAft>
                        <a:buNone/>
                      </a:pPr>
                      <a:r>
                        <a:rPr lang="en-US" sz="1800" u="none" cap="none" strike="noStrike">
                          <a:latin typeface="Arial"/>
                          <a:ea typeface="Arial"/>
                          <a:cs typeface="Arial"/>
                          <a:sym typeface="Arial"/>
                        </a:rPr>
                        <a:t>+45%</a:t>
                      </a:r>
                      <a:endParaRPr sz="1800" u="none" cap="none" strike="noStrike">
                        <a:latin typeface="Arial"/>
                        <a:ea typeface="Arial"/>
                        <a:cs typeface="Arial"/>
                        <a:sym typeface="Arial"/>
                      </a:endParaRPr>
                    </a:p>
                  </a:txBody>
                  <a:tcPr marT="4450" marB="0" marR="0" marL="0"/>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87325" rtl="0" algn="r">
                        <a:lnSpc>
                          <a:spcPct val="100000"/>
                        </a:lnSpc>
                        <a:spcBef>
                          <a:spcPts val="0"/>
                        </a:spcBef>
                        <a:spcAft>
                          <a:spcPts val="0"/>
                        </a:spcAft>
                        <a:buNone/>
                      </a:pPr>
                      <a:r>
                        <a:rPr lang="en-US" sz="1800" u="none" cap="none" strike="noStrike">
                          <a:latin typeface="Arial"/>
                          <a:ea typeface="Arial"/>
                          <a:cs typeface="Arial"/>
                          <a:sym typeface="Arial"/>
                        </a:rPr>
                        <a:t>3,301k</a:t>
                      </a:r>
                      <a:endParaRPr sz="1800" u="none" cap="none" strike="noStrike">
                        <a:latin typeface="Arial"/>
                        <a:ea typeface="Arial"/>
                        <a:cs typeface="Arial"/>
                        <a:sym typeface="Arial"/>
                      </a:endParaRPr>
                    </a:p>
                  </a:txBody>
                  <a:tcPr marT="4450" marB="0" marR="0" marL="0"/>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tc>
              </a:tr>
              <a:tr h="889625">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solidFill>
                      <a:srgbClr val="F4A70C">
                        <a:alpha val="19607"/>
                      </a:srgbClr>
                    </a:solidFill>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660" rtl="0" algn="r">
                        <a:lnSpc>
                          <a:spcPct val="100000"/>
                        </a:lnSpc>
                        <a:spcBef>
                          <a:spcPts val="0"/>
                        </a:spcBef>
                        <a:spcAft>
                          <a:spcPts val="0"/>
                        </a:spcAft>
                        <a:buNone/>
                      </a:pPr>
                      <a:r>
                        <a:rPr lang="en-US" sz="1800" u="none" cap="none" strike="noStrike">
                          <a:latin typeface="Arial"/>
                          <a:ea typeface="Arial"/>
                          <a:cs typeface="Arial"/>
                          <a:sym typeface="Arial"/>
                        </a:rPr>
                        <a:t>1,073k</a:t>
                      </a:r>
                      <a:endParaRPr sz="1800" u="none" cap="none" strike="noStrike">
                        <a:latin typeface="Arial"/>
                        <a:ea typeface="Arial"/>
                        <a:cs typeface="Arial"/>
                        <a:sym typeface="Arial"/>
                      </a:endParaRPr>
                    </a:p>
                  </a:txBody>
                  <a:tcPr marT="4450" marB="0" marR="0" marL="0">
                    <a:solidFill>
                      <a:srgbClr val="F4A70C">
                        <a:alpha val="19607"/>
                      </a:srgbClr>
                    </a:solidFill>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54940" rtl="0" algn="r">
                        <a:lnSpc>
                          <a:spcPct val="100000"/>
                        </a:lnSpc>
                        <a:spcBef>
                          <a:spcPts val="0"/>
                        </a:spcBef>
                        <a:spcAft>
                          <a:spcPts val="0"/>
                        </a:spcAft>
                        <a:buNone/>
                      </a:pPr>
                      <a:r>
                        <a:rPr lang="en-US" sz="1800" u="none" cap="none" strike="noStrike">
                          <a:latin typeface="Arial"/>
                          <a:ea typeface="Arial"/>
                          <a:cs typeface="Arial"/>
                          <a:sym typeface="Arial"/>
                        </a:rPr>
                        <a:t>-8%</a:t>
                      </a:r>
                      <a:endParaRPr sz="1800" u="none" cap="none" strike="noStrike">
                        <a:latin typeface="Arial"/>
                        <a:ea typeface="Arial"/>
                        <a:cs typeface="Arial"/>
                        <a:sym typeface="Arial"/>
                      </a:endParaRPr>
                    </a:p>
                  </a:txBody>
                  <a:tcPr marT="4450" marB="0" marR="0" marL="0">
                    <a:solidFill>
                      <a:srgbClr val="F4A70C">
                        <a:alpha val="19607"/>
                      </a:srgbClr>
                    </a:solidFill>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025" rtl="0" algn="r">
                        <a:lnSpc>
                          <a:spcPct val="100000"/>
                        </a:lnSpc>
                        <a:spcBef>
                          <a:spcPts val="0"/>
                        </a:spcBef>
                        <a:spcAft>
                          <a:spcPts val="0"/>
                        </a:spcAft>
                        <a:buNone/>
                      </a:pPr>
                      <a:r>
                        <a:rPr lang="en-US" sz="1800" u="none" cap="none" strike="noStrike">
                          <a:latin typeface="Arial"/>
                          <a:ea typeface="Arial"/>
                          <a:cs typeface="Arial"/>
                          <a:sym typeface="Arial"/>
                        </a:rPr>
                        <a:t>987k</a:t>
                      </a:r>
                      <a:endParaRPr sz="1800" u="none" cap="none" strike="noStrike">
                        <a:latin typeface="Arial"/>
                        <a:ea typeface="Arial"/>
                        <a:cs typeface="Arial"/>
                        <a:sym typeface="Arial"/>
                      </a:endParaRPr>
                    </a:p>
                  </a:txBody>
                  <a:tcPr marT="4450" marB="0" marR="0" marL="0">
                    <a:solidFill>
                      <a:srgbClr val="F4A70C">
                        <a:alpha val="19607"/>
                      </a:srgbClr>
                    </a:solidFill>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71145" rtl="0" algn="r">
                        <a:lnSpc>
                          <a:spcPct val="100000"/>
                        </a:lnSpc>
                        <a:spcBef>
                          <a:spcPts val="0"/>
                        </a:spcBef>
                        <a:spcAft>
                          <a:spcPts val="0"/>
                        </a:spcAft>
                        <a:buNone/>
                      </a:pPr>
                      <a:r>
                        <a:rPr lang="en-US" sz="1800" u="none" cap="none" strike="noStrike">
                          <a:latin typeface="Arial"/>
                          <a:ea typeface="Arial"/>
                          <a:cs typeface="Arial"/>
                          <a:sym typeface="Arial"/>
                        </a:rPr>
                        <a:t>+83%</a:t>
                      </a:r>
                      <a:endParaRPr sz="1800" u="none" cap="none" strike="noStrike">
                        <a:latin typeface="Arial"/>
                        <a:ea typeface="Arial"/>
                        <a:cs typeface="Arial"/>
                        <a:sym typeface="Arial"/>
                      </a:endParaRPr>
                    </a:p>
                  </a:txBody>
                  <a:tcPr marT="4450" marB="0" marR="0" marL="0">
                    <a:solidFill>
                      <a:srgbClr val="F4A70C">
                        <a:alpha val="19607"/>
                      </a:srgbClr>
                    </a:solidFill>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87325" rtl="0" algn="r">
                        <a:lnSpc>
                          <a:spcPct val="100000"/>
                        </a:lnSpc>
                        <a:spcBef>
                          <a:spcPts val="0"/>
                        </a:spcBef>
                        <a:spcAft>
                          <a:spcPts val="0"/>
                        </a:spcAft>
                        <a:buNone/>
                      </a:pPr>
                      <a:r>
                        <a:rPr lang="en-US" sz="1800" u="none" cap="none" strike="noStrike">
                          <a:latin typeface="Arial"/>
                          <a:ea typeface="Arial"/>
                          <a:cs typeface="Arial"/>
                          <a:sym typeface="Arial"/>
                        </a:rPr>
                        <a:t>1,808k</a:t>
                      </a:r>
                      <a:endParaRPr sz="1800" u="none" cap="none" strike="noStrike">
                        <a:latin typeface="Arial"/>
                        <a:ea typeface="Arial"/>
                        <a:cs typeface="Arial"/>
                        <a:sym typeface="Arial"/>
                      </a:endParaRPr>
                    </a:p>
                  </a:txBody>
                  <a:tcPr marT="4450" marB="0" marR="0" marL="0">
                    <a:solidFill>
                      <a:srgbClr val="F4A70C">
                        <a:alpha val="19607"/>
                      </a:srgbClr>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solidFill>
                      <a:srgbClr val="F4A70C">
                        <a:alpha val="19607"/>
                      </a:srgbClr>
                    </a:solidFill>
                  </a:tcPr>
                </a:tc>
              </a:tr>
              <a:tr h="889625">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1295" rtl="0" algn="r">
                        <a:lnSpc>
                          <a:spcPct val="100000"/>
                        </a:lnSpc>
                        <a:spcBef>
                          <a:spcPts val="0"/>
                        </a:spcBef>
                        <a:spcAft>
                          <a:spcPts val="0"/>
                        </a:spcAft>
                        <a:buNone/>
                      </a:pPr>
                      <a:r>
                        <a:rPr lang="en-US" sz="1800" u="none" cap="none" strike="noStrike">
                          <a:latin typeface="Arial"/>
                          <a:ea typeface="Arial"/>
                          <a:cs typeface="Arial"/>
                          <a:sym typeface="Arial"/>
                        </a:rPr>
                        <a:t>317k</a:t>
                      </a:r>
                      <a:endParaRPr sz="1800" u="none" cap="none" strike="noStrike">
                        <a:latin typeface="Arial"/>
                        <a:ea typeface="Arial"/>
                        <a:cs typeface="Arial"/>
                        <a:sym typeface="Arial"/>
                      </a:endParaRPr>
                    </a:p>
                  </a:txBody>
                  <a:tcPr marT="445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53670" rtl="0" algn="r">
                        <a:lnSpc>
                          <a:spcPct val="100000"/>
                        </a:lnSpc>
                        <a:spcBef>
                          <a:spcPts val="0"/>
                        </a:spcBef>
                        <a:spcAft>
                          <a:spcPts val="0"/>
                        </a:spcAft>
                        <a:buNone/>
                      </a:pPr>
                      <a:r>
                        <a:rPr lang="en-US" sz="1800" u="none" cap="none" strike="noStrike">
                          <a:latin typeface="Arial"/>
                          <a:ea typeface="Arial"/>
                          <a:cs typeface="Arial"/>
                          <a:sym typeface="Arial"/>
                        </a:rPr>
                        <a:t>+13%</a:t>
                      </a:r>
                      <a:endParaRPr sz="1800" u="none" cap="none" strike="noStrike">
                        <a:latin typeface="Arial"/>
                        <a:ea typeface="Arial"/>
                        <a:cs typeface="Arial"/>
                        <a:sym typeface="Arial"/>
                      </a:endParaRPr>
                    </a:p>
                  </a:txBody>
                  <a:tcPr marT="445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025" rtl="0" algn="r">
                        <a:lnSpc>
                          <a:spcPct val="100000"/>
                        </a:lnSpc>
                        <a:spcBef>
                          <a:spcPts val="0"/>
                        </a:spcBef>
                        <a:spcAft>
                          <a:spcPts val="0"/>
                        </a:spcAft>
                        <a:buNone/>
                      </a:pPr>
                      <a:r>
                        <a:rPr lang="en-US" sz="1800" u="none" cap="none" strike="noStrike">
                          <a:latin typeface="Arial"/>
                          <a:ea typeface="Arial"/>
                          <a:cs typeface="Arial"/>
                          <a:sym typeface="Arial"/>
                        </a:rPr>
                        <a:t>357k</a:t>
                      </a:r>
                      <a:endParaRPr sz="1800" u="none" cap="none" strike="noStrike">
                        <a:latin typeface="Arial"/>
                        <a:ea typeface="Arial"/>
                        <a:cs typeface="Arial"/>
                        <a:sym typeface="Arial"/>
                      </a:endParaRPr>
                    </a:p>
                  </a:txBody>
                  <a:tcPr marT="445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71145" rtl="0" algn="r">
                        <a:lnSpc>
                          <a:spcPct val="100000"/>
                        </a:lnSpc>
                        <a:spcBef>
                          <a:spcPts val="0"/>
                        </a:spcBef>
                        <a:spcAft>
                          <a:spcPts val="0"/>
                        </a:spcAft>
                        <a:buNone/>
                      </a:pPr>
                      <a:r>
                        <a:rPr lang="en-US" sz="1800" u="none" cap="none" strike="noStrike">
                          <a:latin typeface="Arial"/>
                          <a:ea typeface="Arial"/>
                          <a:cs typeface="Arial"/>
                          <a:sym typeface="Arial"/>
                        </a:rPr>
                        <a:t>+54%</a:t>
                      </a:r>
                      <a:endParaRPr sz="1800" u="none" cap="none" strike="noStrike">
                        <a:latin typeface="Arial"/>
                        <a:ea typeface="Arial"/>
                        <a:cs typeface="Arial"/>
                        <a:sym typeface="Arial"/>
                      </a:endParaRPr>
                    </a:p>
                  </a:txBody>
                  <a:tcPr marT="445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87960" rtl="0" algn="r">
                        <a:lnSpc>
                          <a:spcPct val="100000"/>
                        </a:lnSpc>
                        <a:spcBef>
                          <a:spcPts val="0"/>
                        </a:spcBef>
                        <a:spcAft>
                          <a:spcPts val="0"/>
                        </a:spcAft>
                        <a:buNone/>
                      </a:pPr>
                      <a:r>
                        <a:rPr lang="en-US" sz="1800" u="none" cap="none" strike="noStrike">
                          <a:latin typeface="Arial"/>
                          <a:ea typeface="Arial"/>
                          <a:cs typeface="Arial"/>
                          <a:sym typeface="Arial"/>
                        </a:rPr>
                        <a:t>550k</a:t>
                      </a:r>
                      <a:endParaRPr sz="1800" u="none" cap="none" strike="noStrike">
                        <a:latin typeface="Arial"/>
                        <a:ea typeface="Arial"/>
                        <a:cs typeface="Arial"/>
                        <a:sym typeface="Arial"/>
                      </a:endParaRPr>
                    </a:p>
                  </a:txBody>
                  <a:tcPr marT="4450" marB="0" marR="0" marL="0">
                    <a:lnB cap="flat" cmpd="sng" w="127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B cap="flat" cmpd="sng" w="12700">
                      <a:solidFill>
                        <a:srgbClr val="F4A70C"/>
                      </a:solidFill>
                      <a:prstDash val="solid"/>
                      <a:round/>
                      <a:headEnd len="sm" w="sm" type="none"/>
                      <a:tailEnd len="sm" w="sm" type="none"/>
                    </a:lnB>
                  </a:tcPr>
                </a:tc>
              </a:tr>
              <a:tr h="581650">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36195" rtl="0" algn="ctr">
                        <a:lnSpc>
                          <a:spcPct val="116388"/>
                        </a:lnSpc>
                        <a:spcBef>
                          <a:spcPts val="5"/>
                        </a:spcBef>
                        <a:spcAft>
                          <a:spcPts val="0"/>
                        </a:spcAft>
                        <a:buNone/>
                      </a:pPr>
                      <a:r>
                        <a:rPr b="1" lang="en-US" sz="1800" u="none" cap="none" strike="noStrike">
                          <a:latin typeface="Arial"/>
                          <a:ea typeface="Arial"/>
                          <a:cs typeface="Arial"/>
                          <a:sym typeface="Arial"/>
                        </a:rPr>
                        <a:t>Total</a:t>
                      </a:r>
                      <a:endParaRPr sz="1800" u="none" cap="none" strike="noStrike">
                        <a:latin typeface="Arial"/>
                        <a:ea typeface="Arial"/>
                        <a:cs typeface="Arial"/>
                        <a:sym typeface="Arial"/>
                      </a:endParaRPr>
                    </a:p>
                  </a:txBody>
                  <a:tcPr marT="3175"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025" rtl="0" algn="r">
                        <a:lnSpc>
                          <a:spcPct val="115555"/>
                        </a:lnSpc>
                        <a:spcBef>
                          <a:spcPts val="0"/>
                        </a:spcBef>
                        <a:spcAft>
                          <a:spcPts val="0"/>
                        </a:spcAft>
                        <a:buNone/>
                      </a:pPr>
                      <a:r>
                        <a:rPr b="1" lang="en-US" sz="1800" u="none" cap="none" strike="noStrike">
                          <a:latin typeface="Arial"/>
                          <a:ea typeface="Arial"/>
                          <a:cs typeface="Arial"/>
                          <a:sym typeface="Arial"/>
                        </a:rPr>
                        <a:t>8,012k</a:t>
                      </a:r>
                      <a:endParaRPr sz="1800" u="none" cap="none" strike="noStrike">
                        <a:latin typeface="Arial"/>
                        <a:ea typeface="Arial"/>
                        <a:cs typeface="Arial"/>
                        <a:sym typeface="Arial"/>
                      </a:endParaRPr>
                    </a:p>
                  </a:txBody>
                  <a:tcPr marT="5075"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53670" rtl="0" algn="r">
                        <a:lnSpc>
                          <a:spcPct val="115555"/>
                        </a:lnSpc>
                        <a:spcBef>
                          <a:spcPts val="0"/>
                        </a:spcBef>
                        <a:spcAft>
                          <a:spcPts val="0"/>
                        </a:spcAft>
                        <a:buNone/>
                      </a:pPr>
                      <a:r>
                        <a:rPr b="1" lang="en-US" sz="1800" u="none" cap="none" strike="noStrike">
                          <a:latin typeface="Arial"/>
                          <a:ea typeface="Arial"/>
                          <a:cs typeface="Arial"/>
                          <a:sym typeface="Arial"/>
                        </a:rPr>
                        <a:t>-19%</a:t>
                      </a:r>
                      <a:endParaRPr sz="1800" u="none" cap="none" strike="noStrike">
                        <a:latin typeface="Arial"/>
                        <a:ea typeface="Arial"/>
                        <a:cs typeface="Arial"/>
                        <a:sym typeface="Arial"/>
                      </a:endParaRPr>
                    </a:p>
                  </a:txBody>
                  <a:tcPr marT="5075"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00025" rtl="0" algn="r">
                        <a:lnSpc>
                          <a:spcPct val="115555"/>
                        </a:lnSpc>
                        <a:spcBef>
                          <a:spcPts val="0"/>
                        </a:spcBef>
                        <a:spcAft>
                          <a:spcPts val="0"/>
                        </a:spcAft>
                        <a:buNone/>
                      </a:pPr>
                      <a:r>
                        <a:rPr b="1" lang="en-US" sz="1800" u="none" cap="none" strike="noStrike">
                          <a:latin typeface="Arial"/>
                          <a:ea typeface="Arial"/>
                          <a:cs typeface="Arial"/>
                          <a:sym typeface="Arial"/>
                        </a:rPr>
                        <a:t>6,505k</a:t>
                      </a:r>
                      <a:endParaRPr sz="1800" u="none" cap="none" strike="noStrike">
                        <a:latin typeface="Arial"/>
                        <a:ea typeface="Arial"/>
                        <a:cs typeface="Arial"/>
                        <a:sym typeface="Arial"/>
                      </a:endParaRPr>
                    </a:p>
                  </a:txBody>
                  <a:tcPr marT="5075"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269240" rtl="0" algn="r">
                        <a:lnSpc>
                          <a:spcPct val="115555"/>
                        </a:lnSpc>
                        <a:spcBef>
                          <a:spcPts val="0"/>
                        </a:spcBef>
                        <a:spcAft>
                          <a:spcPts val="0"/>
                        </a:spcAft>
                        <a:buNone/>
                      </a:pPr>
                      <a:r>
                        <a:rPr b="1" lang="en-US" sz="1800" u="none" cap="none" strike="noStrike">
                          <a:latin typeface="Arial"/>
                          <a:ea typeface="Arial"/>
                          <a:cs typeface="Arial"/>
                          <a:sym typeface="Arial"/>
                        </a:rPr>
                        <a:t>+46%</a:t>
                      </a:r>
                      <a:endParaRPr sz="1800" u="none" cap="none" strike="noStrike">
                        <a:latin typeface="Arial"/>
                        <a:ea typeface="Arial"/>
                        <a:cs typeface="Arial"/>
                        <a:sym typeface="Arial"/>
                      </a:endParaRPr>
                    </a:p>
                  </a:txBody>
                  <a:tcPr marT="5075"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2050" u="none" cap="none" strike="noStrike">
                        <a:latin typeface="Times New Roman"/>
                        <a:ea typeface="Times New Roman"/>
                        <a:cs typeface="Times New Roman"/>
                        <a:sym typeface="Times New Roman"/>
                      </a:endParaRPr>
                    </a:p>
                    <a:p>
                      <a:pPr indent="0" lvl="0" marL="0" marR="186690" rtl="0" algn="r">
                        <a:lnSpc>
                          <a:spcPct val="115555"/>
                        </a:lnSpc>
                        <a:spcBef>
                          <a:spcPts val="0"/>
                        </a:spcBef>
                        <a:spcAft>
                          <a:spcPts val="0"/>
                        </a:spcAft>
                        <a:buNone/>
                      </a:pPr>
                      <a:r>
                        <a:rPr b="1" lang="en-US" sz="1800" u="none" cap="none" strike="noStrike">
                          <a:latin typeface="Arial"/>
                          <a:ea typeface="Arial"/>
                          <a:cs typeface="Arial"/>
                          <a:sym typeface="Arial"/>
                        </a:rPr>
                        <a:t>9,583k</a:t>
                      </a:r>
                      <a:endParaRPr sz="1800" u="none" cap="none" strike="noStrike">
                        <a:latin typeface="Arial"/>
                        <a:ea typeface="Arial"/>
                        <a:cs typeface="Arial"/>
                        <a:sym typeface="Arial"/>
                      </a:endParaRPr>
                    </a:p>
                  </a:txBody>
                  <a:tcPr marT="5075" marB="0" marR="0" marL="0">
                    <a:lnT cap="flat" cmpd="sng" w="12700">
                      <a:solidFill>
                        <a:srgbClr val="F4A70C"/>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T cap="flat" cmpd="sng" w="12700">
                      <a:solidFill>
                        <a:srgbClr val="F4A70C"/>
                      </a:solidFill>
                      <a:prstDash val="solid"/>
                      <a:round/>
                      <a:headEnd len="sm" w="sm" type="none"/>
                      <a:tailEnd len="sm" w="sm" type="none"/>
                    </a:lnT>
                  </a:tcPr>
                </a:tc>
              </a:tr>
            </a:tbl>
          </a:graphicData>
        </a:graphic>
      </p:graphicFrame>
      <p:sp>
        <p:nvSpPr>
          <p:cNvPr id="405" name="Google Shape;405;p20"/>
          <p:cNvSpPr/>
          <p:nvPr/>
        </p:nvSpPr>
        <p:spPr>
          <a:xfrm>
            <a:off x="166115" y="2037588"/>
            <a:ext cx="1932432" cy="8869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0"/>
          <p:cNvSpPr/>
          <p:nvPr/>
        </p:nvSpPr>
        <p:spPr>
          <a:xfrm>
            <a:off x="166115" y="3040379"/>
            <a:ext cx="1932432" cy="17571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0"/>
          <p:cNvSpPr/>
          <p:nvPr/>
        </p:nvSpPr>
        <p:spPr>
          <a:xfrm>
            <a:off x="166115" y="4847844"/>
            <a:ext cx="1932432" cy="8854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20"/>
          <p:cNvSpPr/>
          <p:nvPr/>
        </p:nvSpPr>
        <p:spPr>
          <a:xfrm>
            <a:off x="8914638" y="3141726"/>
            <a:ext cx="288290" cy="504825"/>
          </a:xfrm>
          <a:custGeom>
            <a:rect b="b" l="l" r="r" t="t"/>
            <a:pathLst>
              <a:path extrusionOk="0" h="120000" w="120000">
                <a:moveTo>
                  <a:pt x="89920" y="34233"/>
                </a:moveTo>
                <a:lnTo>
                  <a:pt x="29973" y="34233"/>
                </a:lnTo>
                <a:lnTo>
                  <a:pt x="29973" y="119909"/>
                </a:lnTo>
                <a:lnTo>
                  <a:pt x="89920" y="119909"/>
                </a:lnTo>
                <a:lnTo>
                  <a:pt x="89920" y="34233"/>
                </a:lnTo>
                <a:close/>
              </a:path>
              <a:path extrusionOk="0" h="120000" w="120000">
                <a:moveTo>
                  <a:pt x="59946" y="0"/>
                </a:moveTo>
                <a:lnTo>
                  <a:pt x="0" y="34233"/>
                </a:lnTo>
                <a:lnTo>
                  <a:pt x="119893" y="34233"/>
                </a:lnTo>
                <a:lnTo>
                  <a:pt x="59946"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20"/>
          <p:cNvSpPr/>
          <p:nvPr/>
        </p:nvSpPr>
        <p:spPr>
          <a:xfrm>
            <a:off x="8914638" y="3141726"/>
            <a:ext cx="288290" cy="504825"/>
          </a:xfrm>
          <a:custGeom>
            <a:rect b="b" l="l" r="r" t="t"/>
            <a:pathLst>
              <a:path extrusionOk="0" h="120000" w="120000">
                <a:moveTo>
                  <a:pt x="0" y="34233"/>
                </a:moveTo>
                <a:lnTo>
                  <a:pt x="59946" y="0"/>
                </a:lnTo>
                <a:lnTo>
                  <a:pt x="119893" y="34233"/>
                </a:lnTo>
                <a:lnTo>
                  <a:pt x="89920" y="34233"/>
                </a:lnTo>
                <a:lnTo>
                  <a:pt x="89920" y="119909"/>
                </a:lnTo>
                <a:lnTo>
                  <a:pt x="29973" y="119909"/>
                </a:lnTo>
                <a:lnTo>
                  <a:pt x="29973" y="34233"/>
                </a:lnTo>
                <a:lnTo>
                  <a:pt x="0" y="34233"/>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20"/>
          <p:cNvSpPr/>
          <p:nvPr/>
        </p:nvSpPr>
        <p:spPr>
          <a:xfrm>
            <a:off x="8914638" y="4065270"/>
            <a:ext cx="288290" cy="504825"/>
          </a:xfrm>
          <a:custGeom>
            <a:rect b="b" l="l" r="r" t="t"/>
            <a:pathLst>
              <a:path extrusionOk="0" h="120000" w="120000">
                <a:moveTo>
                  <a:pt x="89920" y="34233"/>
                </a:moveTo>
                <a:lnTo>
                  <a:pt x="29973" y="34233"/>
                </a:lnTo>
                <a:lnTo>
                  <a:pt x="29973" y="119909"/>
                </a:lnTo>
                <a:lnTo>
                  <a:pt x="89920" y="119909"/>
                </a:lnTo>
                <a:lnTo>
                  <a:pt x="89920" y="34233"/>
                </a:lnTo>
                <a:close/>
              </a:path>
              <a:path extrusionOk="0" h="120000" w="120000">
                <a:moveTo>
                  <a:pt x="59946" y="0"/>
                </a:moveTo>
                <a:lnTo>
                  <a:pt x="0" y="34233"/>
                </a:lnTo>
                <a:lnTo>
                  <a:pt x="119893" y="34233"/>
                </a:lnTo>
                <a:lnTo>
                  <a:pt x="59946"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20"/>
          <p:cNvSpPr/>
          <p:nvPr/>
        </p:nvSpPr>
        <p:spPr>
          <a:xfrm>
            <a:off x="8914638" y="4065270"/>
            <a:ext cx="288290" cy="504825"/>
          </a:xfrm>
          <a:custGeom>
            <a:rect b="b" l="l" r="r" t="t"/>
            <a:pathLst>
              <a:path extrusionOk="0" h="120000" w="120000">
                <a:moveTo>
                  <a:pt x="0" y="34233"/>
                </a:moveTo>
                <a:lnTo>
                  <a:pt x="59946" y="0"/>
                </a:lnTo>
                <a:lnTo>
                  <a:pt x="119893" y="34233"/>
                </a:lnTo>
                <a:lnTo>
                  <a:pt x="89920" y="34233"/>
                </a:lnTo>
                <a:lnTo>
                  <a:pt x="89920" y="119909"/>
                </a:lnTo>
                <a:lnTo>
                  <a:pt x="29973" y="119909"/>
                </a:lnTo>
                <a:lnTo>
                  <a:pt x="29973" y="34233"/>
                </a:lnTo>
                <a:lnTo>
                  <a:pt x="0" y="34233"/>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20"/>
          <p:cNvSpPr/>
          <p:nvPr/>
        </p:nvSpPr>
        <p:spPr>
          <a:xfrm>
            <a:off x="8908542" y="4965953"/>
            <a:ext cx="288290" cy="504825"/>
          </a:xfrm>
          <a:custGeom>
            <a:rect b="b" l="l" r="r" t="t"/>
            <a:pathLst>
              <a:path extrusionOk="0" h="120000" w="120000">
                <a:moveTo>
                  <a:pt x="89920" y="34233"/>
                </a:moveTo>
                <a:lnTo>
                  <a:pt x="29973" y="34233"/>
                </a:lnTo>
                <a:lnTo>
                  <a:pt x="29973" y="119909"/>
                </a:lnTo>
                <a:lnTo>
                  <a:pt x="89920" y="119909"/>
                </a:lnTo>
                <a:lnTo>
                  <a:pt x="89920" y="34233"/>
                </a:lnTo>
                <a:close/>
              </a:path>
              <a:path extrusionOk="0" h="120000" w="120000">
                <a:moveTo>
                  <a:pt x="59946" y="0"/>
                </a:moveTo>
                <a:lnTo>
                  <a:pt x="0" y="34233"/>
                </a:lnTo>
                <a:lnTo>
                  <a:pt x="119893" y="34233"/>
                </a:lnTo>
                <a:lnTo>
                  <a:pt x="59946"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20"/>
          <p:cNvSpPr/>
          <p:nvPr/>
        </p:nvSpPr>
        <p:spPr>
          <a:xfrm>
            <a:off x="8908542" y="4965953"/>
            <a:ext cx="288290" cy="504825"/>
          </a:xfrm>
          <a:custGeom>
            <a:rect b="b" l="l" r="r" t="t"/>
            <a:pathLst>
              <a:path extrusionOk="0" h="120000" w="120000">
                <a:moveTo>
                  <a:pt x="0" y="34233"/>
                </a:moveTo>
                <a:lnTo>
                  <a:pt x="59946" y="0"/>
                </a:lnTo>
                <a:lnTo>
                  <a:pt x="119893" y="34233"/>
                </a:lnTo>
                <a:lnTo>
                  <a:pt x="89920" y="34233"/>
                </a:lnTo>
                <a:lnTo>
                  <a:pt x="89920" y="119909"/>
                </a:lnTo>
                <a:lnTo>
                  <a:pt x="29973" y="119909"/>
                </a:lnTo>
                <a:lnTo>
                  <a:pt x="29973" y="34233"/>
                </a:lnTo>
                <a:lnTo>
                  <a:pt x="0" y="34233"/>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20"/>
          <p:cNvSpPr/>
          <p:nvPr/>
        </p:nvSpPr>
        <p:spPr>
          <a:xfrm>
            <a:off x="8914638" y="5805678"/>
            <a:ext cx="288290" cy="504825"/>
          </a:xfrm>
          <a:custGeom>
            <a:rect b="b" l="l" r="r" t="t"/>
            <a:pathLst>
              <a:path extrusionOk="0" h="120000" w="120000">
                <a:moveTo>
                  <a:pt x="89920" y="34233"/>
                </a:moveTo>
                <a:lnTo>
                  <a:pt x="29973" y="34233"/>
                </a:lnTo>
                <a:lnTo>
                  <a:pt x="29973" y="119909"/>
                </a:lnTo>
                <a:lnTo>
                  <a:pt x="89920" y="119909"/>
                </a:lnTo>
                <a:lnTo>
                  <a:pt x="89920" y="34233"/>
                </a:lnTo>
                <a:close/>
              </a:path>
              <a:path extrusionOk="0" h="120000" w="120000">
                <a:moveTo>
                  <a:pt x="59946" y="0"/>
                </a:moveTo>
                <a:lnTo>
                  <a:pt x="0" y="34233"/>
                </a:lnTo>
                <a:lnTo>
                  <a:pt x="119893" y="34233"/>
                </a:lnTo>
                <a:lnTo>
                  <a:pt x="59946"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20"/>
          <p:cNvSpPr/>
          <p:nvPr/>
        </p:nvSpPr>
        <p:spPr>
          <a:xfrm>
            <a:off x="8914638" y="5805678"/>
            <a:ext cx="288290" cy="504825"/>
          </a:xfrm>
          <a:custGeom>
            <a:rect b="b" l="l" r="r" t="t"/>
            <a:pathLst>
              <a:path extrusionOk="0" h="120000" w="120000">
                <a:moveTo>
                  <a:pt x="0" y="34233"/>
                </a:moveTo>
                <a:lnTo>
                  <a:pt x="59946" y="0"/>
                </a:lnTo>
                <a:lnTo>
                  <a:pt x="119893" y="34233"/>
                </a:lnTo>
                <a:lnTo>
                  <a:pt x="89920" y="34233"/>
                </a:lnTo>
                <a:lnTo>
                  <a:pt x="89920" y="119909"/>
                </a:lnTo>
                <a:lnTo>
                  <a:pt x="29973" y="119909"/>
                </a:lnTo>
                <a:lnTo>
                  <a:pt x="29973" y="34233"/>
                </a:lnTo>
                <a:lnTo>
                  <a:pt x="0" y="34233"/>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20"/>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417" name="Google Shape;417;p20"/>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1"/>
          <p:cNvSpPr txBox="1"/>
          <p:nvPr>
            <p:ph type="title"/>
          </p:nvPr>
        </p:nvSpPr>
        <p:spPr>
          <a:xfrm>
            <a:off x="154025" y="311277"/>
            <a:ext cx="412496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International Tourism Demand</a:t>
            </a:r>
            <a:endParaRPr/>
          </a:p>
        </p:txBody>
      </p:sp>
      <p:sp>
        <p:nvSpPr>
          <p:cNvPr id="423" name="Google Shape;423;p21"/>
          <p:cNvSpPr/>
          <p:nvPr/>
        </p:nvSpPr>
        <p:spPr>
          <a:xfrm>
            <a:off x="143255" y="850391"/>
            <a:ext cx="9648825" cy="326390"/>
          </a:xfrm>
          <a:custGeom>
            <a:rect b="b" l="l" r="r" t="t"/>
            <a:pathLst>
              <a:path extrusionOk="0" h="120000" w="120000">
                <a:moveTo>
                  <a:pt x="0" y="119906"/>
                </a:moveTo>
                <a:lnTo>
                  <a:pt x="119995" y="119906"/>
                </a:lnTo>
                <a:lnTo>
                  <a:pt x="119995" y="0"/>
                </a:lnTo>
                <a:lnTo>
                  <a:pt x="0" y="0"/>
                </a:lnTo>
                <a:lnTo>
                  <a:pt x="0" y="119906"/>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21"/>
          <p:cNvSpPr txBox="1"/>
          <p:nvPr/>
        </p:nvSpPr>
        <p:spPr>
          <a:xfrm>
            <a:off x="2471166" y="887425"/>
            <a:ext cx="4994275" cy="240029"/>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400">
                <a:solidFill>
                  <a:srgbClr val="F4A70C"/>
                </a:solidFill>
                <a:latin typeface="Arial"/>
                <a:ea typeface="Arial"/>
                <a:cs typeface="Arial"/>
                <a:sym typeface="Arial"/>
              </a:rPr>
              <a:t>International Visitor Growth 1985 to 2016 by Source Market</a:t>
            </a:r>
            <a:endParaRPr sz="1400">
              <a:solidFill>
                <a:schemeClr val="dk1"/>
              </a:solidFill>
              <a:latin typeface="Arial"/>
              <a:ea typeface="Arial"/>
              <a:cs typeface="Arial"/>
              <a:sym typeface="Arial"/>
            </a:endParaRPr>
          </a:p>
        </p:txBody>
      </p:sp>
      <p:sp>
        <p:nvSpPr>
          <p:cNvPr id="425" name="Google Shape;425;p21"/>
          <p:cNvSpPr/>
          <p:nvPr/>
        </p:nvSpPr>
        <p:spPr>
          <a:xfrm>
            <a:off x="711708" y="5049011"/>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21"/>
          <p:cNvSpPr/>
          <p:nvPr/>
        </p:nvSpPr>
        <p:spPr>
          <a:xfrm>
            <a:off x="711708" y="4290059"/>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21"/>
          <p:cNvSpPr/>
          <p:nvPr/>
        </p:nvSpPr>
        <p:spPr>
          <a:xfrm>
            <a:off x="711708" y="3529584"/>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21"/>
          <p:cNvSpPr/>
          <p:nvPr/>
        </p:nvSpPr>
        <p:spPr>
          <a:xfrm>
            <a:off x="711708" y="2770632"/>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21"/>
          <p:cNvSpPr/>
          <p:nvPr/>
        </p:nvSpPr>
        <p:spPr>
          <a:xfrm>
            <a:off x="711708" y="2011679"/>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21"/>
          <p:cNvSpPr/>
          <p:nvPr/>
        </p:nvSpPr>
        <p:spPr>
          <a:xfrm>
            <a:off x="711708" y="1252727"/>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1"/>
          <p:cNvSpPr/>
          <p:nvPr/>
        </p:nvSpPr>
        <p:spPr>
          <a:xfrm>
            <a:off x="711708" y="4267200"/>
            <a:ext cx="8830310" cy="1541145"/>
          </a:xfrm>
          <a:custGeom>
            <a:rect b="b" l="l" r="r" t="t"/>
            <a:pathLst>
              <a:path extrusionOk="0" h="120000" w="120000">
                <a:moveTo>
                  <a:pt x="0" y="87337"/>
                </a:moveTo>
                <a:lnTo>
                  <a:pt x="0" y="119970"/>
                </a:lnTo>
                <a:lnTo>
                  <a:pt x="119996" y="119970"/>
                </a:lnTo>
                <a:lnTo>
                  <a:pt x="119996" y="87930"/>
                </a:lnTo>
                <a:lnTo>
                  <a:pt x="3872" y="87930"/>
                </a:lnTo>
                <a:lnTo>
                  <a:pt x="0" y="87337"/>
                </a:lnTo>
                <a:close/>
              </a:path>
              <a:path extrusionOk="0" h="120000" w="120000">
                <a:moveTo>
                  <a:pt x="19343" y="67164"/>
                </a:moveTo>
                <a:lnTo>
                  <a:pt x="15470" y="70605"/>
                </a:lnTo>
                <a:lnTo>
                  <a:pt x="11618" y="76657"/>
                </a:lnTo>
                <a:lnTo>
                  <a:pt x="7745" y="84252"/>
                </a:lnTo>
                <a:lnTo>
                  <a:pt x="3872" y="87930"/>
                </a:lnTo>
                <a:lnTo>
                  <a:pt x="119996" y="87930"/>
                </a:lnTo>
                <a:lnTo>
                  <a:pt x="119996" y="68825"/>
                </a:lnTo>
                <a:lnTo>
                  <a:pt x="23216" y="68825"/>
                </a:lnTo>
                <a:lnTo>
                  <a:pt x="19343" y="67164"/>
                </a:lnTo>
                <a:close/>
              </a:path>
              <a:path extrusionOk="0" h="120000" w="120000">
                <a:moveTo>
                  <a:pt x="58072" y="14714"/>
                </a:moveTo>
                <a:lnTo>
                  <a:pt x="54199" y="14833"/>
                </a:lnTo>
                <a:lnTo>
                  <a:pt x="50326" y="19935"/>
                </a:lnTo>
                <a:lnTo>
                  <a:pt x="46453" y="30496"/>
                </a:lnTo>
                <a:lnTo>
                  <a:pt x="38707" y="50076"/>
                </a:lnTo>
                <a:lnTo>
                  <a:pt x="34835" y="58264"/>
                </a:lnTo>
                <a:lnTo>
                  <a:pt x="30962" y="64197"/>
                </a:lnTo>
                <a:lnTo>
                  <a:pt x="27089" y="67994"/>
                </a:lnTo>
                <a:lnTo>
                  <a:pt x="23216" y="68825"/>
                </a:lnTo>
                <a:lnTo>
                  <a:pt x="119996" y="68825"/>
                </a:lnTo>
                <a:lnTo>
                  <a:pt x="119996" y="37972"/>
                </a:lnTo>
                <a:lnTo>
                  <a:pt x="104505" y="37972"/>
                </a:lnTo>
                <a:lnTo>
                  <a:pt x="103319" y="37023"/>
                </a:lnTo>
                <a:lnTo>
                  <a:pt x="96780" y="37023"/>
                </a:lnTo>
                <a:lnTo>
                  <a:pt x="92907" y="24682"/>
                </a:lnTo>
                <a:lnTo>
                  <a:pt x="91496" y="17681"/>
                </a:lnTo>
                <a:lnTo>
                  <a:pt x="61924" y="17681"/>
                </a:lnTo>
                <a:lnTo>
                  <a:pt x="58072" y="14714"/>
                </a:lnTo>
                <a:close/>
              </a:path>
              <a:path extrusionOk="0" h="120000" w="120000">
                <a:moveTo>
                  <a:pt x="119996" y="3915"/>
                </a:moveTo>
                <a:lnTo>
                  <a:pt x="116123" y="15070"/>
                </a:lnTo>
                <a:lnTo>
                  <a:pt x="112250" y="26462"/>
                </a:lnTo>
                <a:lnTo>
                  <a:pt x="108377" y="33344"/>
                </a:lnTo>
                <a:lnTo>
                  <a:pt x="104505" y="37972"/>
                </a:lnTo>
                <a:lnTo>
                  <a:pt x="119996" y="37972"/>
                </a:lnTo>
                <a:lnTo>
                  <a:pt x="119996" y="3915"/>
                </a:lnTo>
                <a:close/>
              </a:path>
              <a:path extrusionOk="0" h="120000" w="120000">
                <a:moveTo>
                  <a:pt x="100652" y="34887"/>
                </a:moveTo>
                <a:lnTo>
                  <a:pt x="96780" y="37023"/>
                </a:lnTo>
                <a:lnTo>
                  <a:pt x="103319" y="37023"/>
                </a:lnTo>
                <a:lnTo>
                  <a:pt x="100652" y="34887"/>
                </a:lnTo>
                <a:close/>
              </a:path>
              <a:path extrusionOk="0" h="120000" w="120000">
                <a:moveTo>
                  <a:pt x="69670" y="10086"/>
                </a:moveTo>
                <a:lnTo>
                  <a:pt x="65797" y="14121"/>
                </a:lnTo>
                <a:lnTo>
                  <a:pt x="61924" y="17681"/>
                </a:lnTo>
                <a:lnTo>
                  <a:pt x="91496" y="17681"/>
                </a:lnTo>
                <a:lnTo>
                  <a:pt x="90181" y="11154"/>
                </a:lnTo>
                <a:lnTo>
                  <a:pt x="73542" y="11154"/>
                </a:lnTo>
                <a:lnTo>
                  <a:pt x="69670" y="10086"/>
                </a:lnTo>
                <a:close/>
              </a:path>
              <a:path extrusionOk="0" h="120000" w="120000">
                <a:moveTo>
                  <a:pt x="81288" y="0"/>
                </a:moveTo>
                <a:lnTo>
                  <a:pt x="77415" y="7001"/>
                </a:lnTo>
                <a:lnTo>
                  <a:pt x="73542" y="11154"/>
                </a:lnTo>
                <a:lnTo>
                  <a:pt x="90181" y="11154"/>
                </a:lnTo>
                <a:lnTo>
                  <a:pt x="89034" y="5458"/>
                </a:lnTo>
                <a:lnTo>
                  <a:pt x="85161" y="830"/>
                </a:lnTo>
                <a:lnTo>
                  <a:pt x="81288" y="0"/>
                </a:lnTo>
                <a:close/>
              </a:path>
            </a:pathLst>
          </a:custGeom>
          <a:solidFill>
            <a:srgbClr val="001F5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1"/>
          <p:cNvSpPr/>
          <p:nvPr/>
        </p:nvSpPr>
        <p:spPr>
          <a:xfrm>
            <a:off x="711708" y="3064764"/>
            <a:ext cx="8830310" cy="2331720"/>
          </a:xfrm>
          <a:custGeom>
            <a:rect b="b" l="l" r="r" t="t"/>
            <a:pathLst>
              <a:path extrusionOk="0" h="120000" w="120000">
                <a:moveTo>
                  <a:pt x="0" y="113254"/>
                </a:moveTo>
                <a:lnTo>
                  <a:pt x="0" y="119607"/>
                </a:lnTo>
                <a:lnTo>
                  <a:pt x="3872" y="120000"/>
                </a:lnTo>
                <a:lnTo>
                  <a:pt x="7745" y="117568"/>
                </a:lnTo>
                <a:lnTo>
                  <a:pt x="10831" y="113568"/>
                </a:lnTo>
                <a:lnTo>
                  <a:pt x="3872" y="113568"/>
                </a:lnTo>
                <a:lnTo>
                  <a:pt x="0" y="113254"/>
                </a:lnTo>
                <a:close/>
              </a:path>
              <a:path extrusionOk="0" h="120000" w="120000">
                <a:moveTo>
                  <a:pt x="58072" y="43294"/>
                </a:moveTo>
                <a:lnTo>
                  <a:pt x="54199" y="45647"/>
                </a:lnTo>
                <a:lnTo>
                  <a:pt x="50326" y="50431"/>
                </a:lnTo>
                <a:lnTo>
                  <a:pt x="46453" y="59137"/>
                </a:lnTo>
                <a:lnTo>
                  <a:pt x="42580" y="65725"/>
                </a:lnTo>
                <a:lnTo>
                  <a:pt x="38707" y="73725"/>
                </a:lnTo>
                <a:lnTo>
                  <a:pt x="34835" y="81411"/>
                </a:lnTo>
                <a:lnTo>
                  <a:pt x="30962" y="86274"/>
                </a:lnTo>
                <a:lnTo>
                  <a:pt x="27089" y="90117"/>
                </a:lnTo>
                <a:lnTo>
                  <a:pt x="23216" y="91294"/>
                </a:lnTo>
                <a:lnTo>
                  <a:pt x="19343" y="92000"/>
                </a:lnTo>
                <a:lnTo>
                  <a:pt x="15470" y="98039"/>
                </a:lnTo>
                <a:lnTo>
                  <a:pt x="11618" y="104784"/>
                </a:lnTo>
                <a:lnTo>
                  <a:pt x="7745" y="110039"/>
                </a:lnTo>
                <a:lnTo>
                  <a:pt x="3872" y="113568"/>
                </a:lnTo>
                <a:lnTo>
                  <a:pt x="10831" y="113568"/>
                </a:lnTo>
                <a:lnTo>
                  <a:pt x="11618" y="112549"/>
                </a:lnTo>
                <a:lnTo>
                  <a:pt x="15470" y="108549"/>
                </a:lnTo>
                <a:lnTo>
                  <a:pt x="19343" y="106274"/>
                </a:lnTo>
                <a:lnTo>
                  <a:pt x="27936" y="106274"/>
                </a:lnTo>
                <a:lnTo>
                  <a:pt x="30962" y="104313"/>
                </a:lnTo>
                <a:lnTo>
                  <a:pt x="34835" y="100392"/>
                </a:lnTo>
                <a:lnTo>
                  <a:pt x="38707" y="94980"/>
                </a:lnTo>
                <a:lnTo>
                  <a:pt x="46453" y="82039"/>
                </a:lnTo>
                <a:lnTo>
                  <a:pt x="50326" y="75058"/>
                </a:lnTo>
                <a:lnTo>
                  <a:pt x="54199" y="71686"/>
                </a:lnTo>
                <a:lnTo>
                  <a:pt x="65151" y="71607"/>
                </a:lnTo>
                <a:lnTo>
                  <a:pt x="65797" y="71215"/>
                </a:lnTo>
                <a:lnTo>
                  <a:pt x="69670" y="68549"/>
                </a:lnTo>
                <a:lnTo>
                  <a:pt x="74538" y="68549"/>
                </a:lnTo>
                <a:lnTo>
                  <a:pt x="77415" y="66509"/>
                </a:lnTo>
                <a:lnTo>
                  <a:pt x="81288" y="61882"/>
                </a:lnTo>
                <a:lnTo>
                  <a:pt x="119996" y="61882"/>
                </a:lnTo>
                <a:lnTo>
                  <a:pt x="119996" y="47058"/>
                </a:lnTo>
                <a:lnTo>
                  <a:pt x="61924" y="47058"/>
                </a:lnTo>
                <a:lnTo>
                  <a:pt x="58072" y="43294"/>
                </a:lnTo>
                <a:close/>
              </a:path>
              <a:path extrusionOk="0" h="120000" w="120000">
                <a:moveTo>
                  <a:pt x="27936" y="106274"/>
                </a:moveTo>
                <a:lnTo>
                  <a:pt x="19343" y="106274"/>
                </a:lnTo>
                <a:lnTo>
                  <a:pt x="23216" y="107372"/>
                </a:lnTo>
                <a:lnTo>
                  <a:pt x="27089" y="106823"/>
                </a:lnTo>
                <a:lnTo>
                  <a:pt x="27936" y="106274"/>
                </a:lnTo>
                <a:close/>
              </a:path>
              <a:path extrusionOk="0" h="120000" w="120000">
                <a:moveTo>
                  <a:pt x="107087" y="84941"/>
                </a:moveTo>
                <a:lnTo>
                  <a:pt x="100652" y="84941"/>
                </a:lnTo>
                <a:lnTo>
                  <a:pt x="104505" y="86980"/>
                </a:lnTo>
                <a:lnTo>
                  <a:pt x="107087" y="84941"/>
                </a:lnTo>
                <a:close/>
              </a:path>
              <a:path extrusionOk="0" h="120000" w="120000">
                <a:moveTo>
                  <a:pt x="119996" y="61882"/>
                </a:moveTo>
                <a:lnTo>
                  <a:pt x="81288" y="61882"/>
                </a:lnTo>
                <a:lnTo>
                  <a:pt x="85161" y="62431"/>
                </a:lnTo>
                <a:lnTo>
                  <a:pt x="89034" y="65490"/>
                </a:lnTo>
                <a:lnTo>
                  <a:pt x="92907" y="78196"/>
                </a:lnTo>
                <a:lnTo>
                  <a:pt x="96780" y="86352"/>
                </a:lnTo>
                <a:lnTo>
                  <a:pt x="100652" y="84941"/>
                </a:lnTo>
                <a:lnTo>
                  <a:pt x="107087" y="84941"/>
                </a:lnTo>
                <a:lnTo>
                  <a:pt x="108377" y="83921"/>
                </a:lnTo>
                <a:lnTo>
                  <a:pt x="112250" y="79372"/>
                </a:lnTo>
                <a:lnTo>
                  <a:pt x="116123" y="71843"/>
                </a:lnTo>
                <a:lnTo>
                  <a:pt x="119996" y="64470"/>
                </a:lnTo>
                <a:lnTo>
                  <a:pt x="119996" y="61882"/>
                </a:lnTo>
                <a:close/>
              </a:path>
              <a:path extrusionOk="0" h="120000" w="120000">
                <a:moveTo>
                  <a:pt x="65151" y="71607"/>
                </a:moveTo>
                <a:lnTo>
                  <a:pt x="58072" y="71607"/>
                </a:lnTo>
                <a:lnTo>
                  <a:pt x="61924" y="73568"/>
                </a:lnTo>
                <a:lnTo>
                  <a:pt x="65151" y="71607"/>
                </a:lnTo>
                <a:close/>
              </a:path>
              <a:path extrusionOk="0" h="120000" w="120000">
                <a:moveTo>
                  <a:pt x="74538" y="68549"/>
                </a:moveTo>
                <a:lnTo>
                  <a:pt x="69670" y="68549"/>
                </a:lnTo>
                <a:lnTo>
                  <a:pt x="73542" y="69254"/>
                </a:lnTo>
                <a:lnTo>
                  <a:pt x="74538" y="68549"/>
                </a:lnTo>
                <a:close/>
              </a:path>
              <a:path extrusionOk="0" h="120000" w="120000">
                <a:moveTo>
                  <a:pt x="85161" y="11843"/>
                </a:moveTo>
                <a:lnTo>
                  <a:pt x="81288" y="17333"/>
                </a:lnTo>
                <a:lnTo>
                  <a:pt x="77415" y="29019"/>
                </a:lnTo>
                <a:lnTo>
                  <a:pt x="73542" y="38039"/>
                </a:lnTo>
                <a:lnTo>
                  <a:pt x="69670" y="39294"/>
                </a:lnTo>
                <a:lnTo>
                  <a:pt x="65797" y="44078"/>
                </a:lnTo>
                <a:lnTo>
                  <a:pt x="61924" y="47058"/>
                </a:lnTo>
                <a:lnTo>
                  <a:pt x="119996" y="47058"/>
                </a:lnTo>
                <a:lnTo>
                  <a:pt x="119996" y="45490"/>
                </a:lnTo>
                <a:lnTo>
                  <a:pt x="96780" y="45490"/>
                </a:lnTo>
                <a:lnTo>
                  <a:pt x="92907" y="31529"/>
                </a:lnTo>
                <a:lnTo>
                  <a:pt x="89034" y="14509"/>
                </a:lnTo>
                <a:lnTo>
                  <a:pt x="85161" y="11843"/>
                </a:lnTo>
                <a:close/>
              </a:path>
              <a:path extrusionOk="0" h="120000" w="120000">
                <a:moveTo>
                  <a:pt x="100652" y="40313"/>
                </a:moveTo>
                <a:lnTo>
                  <a:pt x="96780" y="45490"/>
                </a:lnTo>
                <a:lnTo>
                  <a:pt x="119996" y="45490"/>
                </a:lnTo>
                <a:lnTo>
                  <a:pt x="119996" y="41098"/>
                </a:lnTo>
                <a:lnTo>
                  <a:pt x="104505" y="41098"/>
                </a:lnTo>
                <a:lnTo>
                  <a:pt x="100652" y="40313"/>
                </a:lnTo>
                <a:close/>
              </a:path>
              <a:path extrusionOk="0" h="120000" w="120000">
                <a:moveTo>
                  <a:pt x="119996" y="0"/>
                </a:moveTo>
                <a:lnTo>
                  <a:pt x="116123" y="12470"/>
                </a:lnTo>
                <a:lnTo>
                  <a:pt x="112250" y="27843"/>
                </a:lnTo>
                <a:lnTo>
                  <a:pt x="108377" y="35843"/>
                </a:lnTo>
                <a:lnTo>
                  <a:pt x="104505" y="41098"/>
                </a:lnTo>
                <a:lnTo>
                  <a:pt x="119996" y="41098"/>
                </a:lnTo>
                <a:lnTo>
                  <a:pt x="11999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21"/>
          <p:cNvSpPr/>
          <p:nvPr/>
        </p:nvSpPr>
        <p:spPr>
          <a:xfrm>
            <a:off x="711708" y="2378964"/>
            <a:ext cx="8830310" cy="2893060"/>
          </a:xfrm>
          <a:custGeom>
            <a:rect b="b" l="l" r="r" t="t"/>
            <a:pathLst>
              <a:path extrusionOk="0" h="120000" w="120000">
                <a:moveTo>
                  <a:pt x="0" y="113341"/>
                </a:moveTo>
                <a:lnTo>
                  <a:pt x="0" y="119726"/>
                </a:lnTo>
                <a:lnTo>
                  <a:pt x="3872" y="119978"/>
                </a:lnTo>
                <a:lnTo>
                  <a:pt x="7745" y="117134"/>
                </a:lnTo>
                <a:lnTo>
                  <a:pt x="9826" y="114858"/>
                </a:lnTo>
                <a:lnTo>
                  <a:pt x="3872" y="114858"/>
                </a:lnTo>
                <a:lnTo>
                  <a:pt x="0" y="113341"/>
                </a:lnTo>
                <a:close/>
              </a:path>
              <a:path extrusionOk="0" h="120000" w="120000">
                <a:moveTo>
                  <a:pt x="19343" y="95768"/>
                </a:moveTo>
                <a:lnTo>
                  <a:pt x="15470" y="100888"/>
                </a:lnTo>
                <a:lnTo>
                  <a:pt x="11618" y="106577"/>
                </a:lnTo>
                <a:lnTo>
                  <a:pt x="7745" y="111129"/>
                </a:lnTo>
                <a:lnTo>
                  <a:pt x="3872" y="114858"/>
                </a:lnTo>
                <a:lnTo>
                  <a:pt x="9826" y="114858"/>
                </a:lnTo>
                <a:lnTo>
                  <a:pt x="11618" y="112899"/>
                </a:lnTo>
                <a:lnTo>
                  <a:pt x="15470" y="107462"/>
                </a:lnTo>
                <a:lnTo>
                  <a:pt x="19343" y="102595"/>
                </a:lnTo>
                <a:lnTo>
                  <a:pt x="23216" y="102026"/>
                </a:lnTo>
                <a:lnTo>
                  <a:pt x="27089" y="101078"/>
                </a:lnTo>
                <a:lnTo>
                  <a:pt x="30962" y="97980"/>
                </a:lnTo>
                <a:lnTo>
                  <a:pt x="32273" y="96653"/>
                </a:lnTo>
                <a:lnTo>
                  <a:pt x="23216" y="96653"/>
                </a:lnTo>
                <a:lnTo>
                  <a:pt x="19343" y="95768"/>
                </a:lnTo>
                <a:close/>
              </a:path>
              <a:path extrusionOk="0" h="120000" w="120000">
                <a:moveTo>
                  <a:pt x="58072" y="46904"/>
                </a:moveTo>
                <a:lnTo>
                  <a:pt x="54199" y="50380"/>
                </a:lnTo>
                <a:lnTo>
                  <a:pt x="50326" y="55627"/>
                </a:lnTo>
                <a:lnTo>
                  <a:pt x="46453" y="64035"/>
                </a:lnTo>
                <a:lnTo>
                  <a:pt x="42580" y="70356"/>
                </a:lnTo>
                <a:lnTo>
                  <a:pt x="38707" y="78194"/>
                </a:lnTo>
                <a:lnTo>
                  <a:pt x="34835" y="86602"/>
                </a:lnTo>
                <a:lnTo>
                  <a:pt x="30962" y="91596"/>
                </a:lnTo>
                <a:lnTo>
                  <a:pt x="27089" y="94693"/>
                </a:lnTo>
                <a:lnTo>
                  <a:pt x="23216" y="96653"/>
                </a:lnTo>
                <a:lnTo>
                  <a:pt x="32273" y="96653"/>
                </a:lnTo>
                <a:lnTo>
                  <a:pt x="34835" y="94061"/>
                </a:lnTo>
                <a:lnTo>
                  <a:pt x="38707" y="87866"/>
                </a:lnTo>
                <a:lnTo>
                  <a:pt x="42580" y="81418"/>
                </a:lnTo>
                <a:lnTo>
                  <a:pt x="46453" y="76108"/>
                </a:lnTo>
                <a:lnTo>
                  <a:pt x="50326" y="69092"/>
                </a:lnTo>
                <a:lnTo>
                  <a:pt x="54199" y="65236"/>
                </a:lnTo>
                <a:lnTo>
                  <a:pt x="58072" y="63339"/>
                </a:lnTo>
                <a:lnTo>
                  <a:pt x="66432" y="63339"/>
                </a:lnTo>
                <a:lnTo>
                  <a:pt x="69670" y="60115"/>
                </a:lnTo>
                <a:lnTo>
                  <a:pt x="73542" y="59104"/>
                </a:lnTo>
                <a:lnTo>
                  <a:pt x="77348" y="51961"/>
                </a:lnTo>
                <a:lnTo>
                  <a:pt x="61924" y="51961"/>
                </a:lnTo>
                <a:lnTo>
                  <a:pt x="58072" y="46904"/>
                </a:lnTo>
                <a:close/>
              </a:path>
              <a:path extrusionOk="0" h="120000" w="120000">
                <a:moveTo>
                  <a:pt x="66432" y="63339"/>
                </a:moveTo>
                <a:lnTo>
                  <a:pt x="58072" y="63339"/>
                </a:lnTo>
                <a:lnTo>
                  <a:pt x="61924" y="66374"/>
                </a:lnTo>
                <a:lnTo>
                  <a:pt x="65797" y="63971"/>
                </a:lnTo>
                <a:lnTo>
                  <a:pt x="66432" y="63339"/>
                </a:lnTo>
                <a:close/>
              </a:path>
              <a:path extrusionOk="0" h="120000" w="120000">
                <a:moveTo>
                  <a:pt x="92836" y="37991"/>
                </a:moveTo>
                <a:lnTo>
                  <a:pt x="85161" y="37991"/>
                </a:lnTo>
                <a:lnTo>
                  <a:pt x="89034" y="40140"/>
                </a:lnTo>
                <a:lnTo>
                  <a:pt x="92907" y="53857"/>
                </a:lnTo>
                <a:lnTo>
                  <a:pt x="96780" y="65109"/>
                </a:lnTo>
                <a:lnTo>
                  <a:pt x="100652" y="60937"/>
                </a:lnTo>
                <a:lnTo>
                  <a:pt x="105083" y="60937"/>
                </a:lnTo>
                <a:lnTo>
                  <a:pt x="108377" y="57334"/>
                </a:lnTo>
                <a:lnTo>
                  <a:pt x="112250" y="50886"/>
                </a:lnTo>
                <a:lnTo>
                  <a:pt x="112369" y="50507"/>
                </a:lnTo>
                <a:lnTo>
                  <a:pt x="96780" y="50507"/>
                </a:lnTo>
                <a:lnTo>
                  <a:pt x="92907" y="38244"/>
                </a:lnTo>
                <a:lnTo>
                  <a:pt x="92836" y="37991"/>
                </a:lnTo>
                <a:close/>
              </a:path>
              <a:path extrusionOk="0" h="120000" w="120000">
                <a:moveTo>
                  <a:pt x="105083" y="60937"/>
                </a:moveTo>
                <a:lnTo>
                  <a:pt x="100652" y="60937"/>
                </a:lnTo>
                <a:lnTo>
                  <a:pt x="104505" y="61569"/>
                </a:lnTo>
                <a:lnTo>
                  <a:pt x="105083" y="60937"/>
                </a:lnTo>
                <a:close/>
              </a:path>
              <a:path extrusionOk="0" h="120000" w="120000">
                <a:moveTo>
                  <a:pt x="85161" y="21050"/>
                </a:moveTo>
                <a:lnTo>
                  <a:pt x="81288" y="25791"/>
                </a:lnTo>
                <a:lnTo>
                  <a:pt x="77415" y="36853"/>
                </a:lnTo>
                <a:lnTo>
                  <a:pt x="73542" y="43680"/>
                </a:lnTo>
                <a:lnTo>
                  <a:pt x="69670" y="45892"/>
                </a:lnTo>
                <a:lnTo>
                  <a:pt x="65797" y="50570"/>
                </a:lnTo>
                <a:lnTo>
                  <a:pt x="61924" y="51961"/>
                </a:lnTo>
                <a:lnTo>
                  <a:pt x="77348" y="51961"/>
                </a:lnTo>
                <a:lnTo>
                  <a:pt x="77415" y="51834"/>
                </a:lnTo>
                <a:lnTo>
                  <a:pt x="81288" y="42416"/>
                </a:lnTo>
                <a:lnTo>
                  <a:pt x="85161" y="37991"/>
                </a:lnTo>
                <a:lnTo>
                  <a:pt x="92836" y="37991"/>
                </a:lnTo>
                <a:lnTo>
                  <a:pt x="89034" y="24337"/>
                </a:lnTo>
                <a:lnTo>
                  <a:pt x="85161" y="21050"/>
                </a:lnTo>
                <a:close/>
              </a:path>
              <a:path extrusionOk="0" h="120000" w="120000">
                <a:moveTo>
                  <a:pt x="100652" y="45450"/>
                </a:moveTo>
                <a:lnTo>
                  <a:pt x="96780" y="50507"/>
                </a:lnTo>
                <a:lnTo>
                  <a:pt x="112369" y="50507"/>
                </a:lnTo>
                <a:lnTo>
                  <a:pt x="113910" y="45576"/>
                </a:lnTo>
                <a:lnTo>
                  <a:pt x="104505" y="45576"/>
                </a:lnTo>
                <a:lnTo>
                  <a:pt x="100652" y="45450"/>
                </a:lnTo>
                <a:close/>
              </a:path>
              <a:path extrusionOk="0" h="120000" w="120000">
                <a:moveTo>
                  <a:pt x="119996" y="0"/>
                </a:moveTo>
                <a:lnTo>
                  <a:pt x="116123" y="14665"/>
                </a:lnTo>
                <a:lnTo>
                  <a:pt x="112250" y="29963"/>
                </a:lnTo>
                <a:lnTo>
                  <a:pt x="108377" y="39129"/>
                </a:lnTo>
                <a:lnTo>
                  <a:pt x="104505" y="45576"/>
                </a:lnTo>
                <a:lnTo>
                  <a:pt x="113910" y="45576"/>
                </a:lnTo>
                <a:lnTo>
                  <a:pt x="116123" y="38496"/>
                </a:lnTo>
                <a:lnTo>
                  <a:pt x="119996" y="28446"/>
                </a:lnTo>
                <a:lnTo>
                  <a:pt x="119996" y="0"/>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21"/>
          <p:cNvSpPr/>
          <p:nvPr/>
        </p:nvSpPr>
        <p:spPr>
          <a:xfrm>
            <a:off x="711708" y="2170176"/>
            <a:ext cx="8830310" cy="2978150"/>
          </a:xfrm>
          <a:custGeom>
            <a:rect b="b" l="l" r="r" t="t"/>
            <a:pathLst>
              <a:path extrusionOk="0" h="120000" w="120000">
                <a:moveTo>
                  <a:pt x="0" y="117287"/>
                </a:moveTo>
                <a:lnTo>
                  <a:pt x="0" y="118515"/>
                </a:lnTo>
                <a:lnTo>
                  <a:pt x="3872" y="119989"/>
                </a:lnTo>
                <a:lnTo>
                  <a:pt x="5120" y="118823"/>
                </a:lnTo>
                <a:lnTo>
                  <a:pt x="3872" y="118823"/>
                </a:lnTo>
                <a:lnTo>
                  <a:pt x="0" y="117287"/>
                </a:lnTo>
                <a:close/>
              </a:path>
              <a:path extrusionOk="0" h="120000" w="120000">
                <a:moveTo>
                  <a:pt x="19343" y="99602"/>
                </a:moveTo>
                <a:lnTo>
                  <a:pt x="15470" y="104760"/>
                </a:lnTo>
                <a:lnTo>
                  <a:pt x="11618" y="110655"/>
                </a:lnTo>
                <a:lnTo>
                  <a:pt x="7745" y="115384"/>
                </a:lnTo>
                <a:lnTo>
                  <a:pt x="3872" y="118823"/>
                </a:lnTo>
                <a:lnTo>
                  <a:pt x="5120" y="118823"/>
                </a:lnTo>
                <a:lnTo>
                  <a:pt x="7745" y="116366"/>
                </a:lnTo>
                <a:lnTo>
                  <a:pt x="11618" y="111945"/>
                </a:lnTo>
                <a:lnTo>
                  <a:pt x="15470" y="106418"/>
                </a:lnTo>
                <a:lnTo>
                  <a:pt x="19343" y="101444"/>
                </a:lnTo>
                <a:lnTo>
                  <a:pt x="24965" y="101444"/>
                </a:lnTo>
                <a:lnTo>
                  <a:pt x="26464" y="100707"/>
                </a:lnTo>
                <a:lnTo>
                  <a:pt x="23216" y="100707"/>
                </a:lnTo>
                <a:lnTo>
                  <a:pt x="19343" y="99602"/>
                </a:lnTo>
                <a:close/>
              </a:path>
              <a:path extrusionOk="0" h="120000" w="120000">
                <a:moveTo>
                  <a:pt x="24965" y="101444"/>
                </a:moveTo>
                <a:lnTo>
                  <a:pt x="19343" y="101444"/>
                </a:lnTo>
                <a:lnTo>
                  <a:pt x="23216" y="102304"/>
                </a:lnTo>
                <a:lnTo>
                  <a:pt x="24965" y="101444"/>
                </a:lnTo>
                <a:close/>
              </a:path>
              <a:path extrusionOk="0" h="120000" w="120000">
                <a:moveTo>
                  <a:pt x="58072" y="50046"/>
                </a:moveTo>
                <a:lnTo>
                  <a:pt x="54199" y="53792"/>
                </a:lnTo>
                <a:lnTo>
                  <a:pt x="50326" y="59135"/>
                </a:lnTo>
                <a:lnTo>
                  <a:pt x="46453" y="67547"/>
                </a:lnTo>
                <a:lnTo>
                  <a:pt x="42580" y="74118"/>
                </a:lnTo>
                <a:lnTo>
                  <a:pt x="38707" y="81487"/>
                </a:lnTo>
                <a:lnTo>
                  <a:pt x="34835" y="90268"/>
                </a:lnTo>
                <a:lnTo>
                  <a:pt x="30962" y="95611"/>
                </a:lnTo>
                <a:lnTo>
                  <a:pt x="27089" y="98681"/>
                </a:lnTo>
                <a:lnTo>
                  <a:pt x="23216" y="100707"/>
                </a:lnTo>
                <a:lnTo>
                  <a:pt x="26464" y="100707"/>
                </a:lnTo>
                <a:lnTo>
                  <a:pt x="27089" y="100400"/>
                </a:lnTo>
                <a:lnTo>
                  <a:pt x="30962" y="97391"/>
                </a:lnTo>
                <a:lnTo>
                  <a:pt x="34835" y="92540"/>
                </a:lnTo>
                <a:lnTo>
                  <a:pt x="38707" y="84373"/>
                </a:lnTo>
                <a:lnTo>
                  <a:pt x="42580" y="76759"/>
                </a:lnTo>
                <a:lnTo>
                  <a:pt x="46453" y="70618"/>
                </a:lnTo>
                <a:lnTo>
                  <a:pt x="50326" y="62451"/>
                </a:lnTo>
                <a:lnTo>
                  <a:pt x="54199" y="57354"/>
                </a:lnTo>
                <a:lnTo>
                  <a:pt x="58072" y="53976"/>
                </a:lnTo>
                <a:lnTo>
                  <a:pt x="61153" y="53976"/>
                </a:lnTo>
                <a:lnTo>
                  <a:pt x="58072" y="50046"/>
                </a:lnTo>
                <a:close/>
              </a:path>
              <a:path extrusionOk="0" h="120000" w="120000">
                <a:moveTo>
                  <a:pt x="61153" y="53976"/>
                </a:moveTo>
                <a:lnTo>
                  <a:pt x="58072" y="53976"/>
                </a:lnTo>
                <a:lnTo>
                  <a:pt x="61924" y="58889"/>
                </a:lnTo>
                <a:lnTo>
                  <a:pt x="65797" y="57538"/>
                </a:lnTo>
                <a:lnTo>
                  <a:pt x="67995" y="54959"/>
                </a:lnTo>
                <a:lnTo>
                  <a:pt x="61924" y="54959"/>
                </a:lnTo>
                <a:lnTo>
                  <a:pt x="61153" y="53976"/>
                </a:lnTo>
                <a:close/>
              </a:path>
              <a:path extrusionOk="0" h="120000" w="120000">
                <a:moveTo>
                  <a:pt x="89618" y="28861"/>
                </a:moveTo>
                <a:lnTo>
                  <a:pt x="85161" y="28861"/>
                </a:lnTo>
                <a:lnTo>
                  <a:pt x="89034" y="32054"/>
                </a:lnTo>
                <a:lnTo>
                  <a:pt x="92907" y="45564"/>
                </a:lnTo>
                <a:lnTo>
                  <a:pt x="96780" y="57477"/>
                </a:lnTo>
                <a:lnTo>
                  <a:pt x="100556" y="52687"/>
                </a:lnTo>
                <a:lnTo>
                  <a:pt x="96780" y="52687"/>
                </a:lnTo>
                <a:lnTo>
                  <a:pt x="92907" y="40958"/>
                </a:lnTo>
                <a:lnTo>
                  <a:pt x="89618" y="28861"/>
                </a:lnTo>
                <a:close/>
              </a:path>
              <a:path extrusionOk="0" h="120000" w="120000">
                <a:moveTo>
                  <a:pt x="85161" y="24010"/>
                </a:moveTo>
                <a:lnTo>
                  <a:pt x="81288" y="28677"/>
                </a:lnTo>
                <a:lnTo>
                  <a:pt x="77415" y="39853"/>
                </a:lnTo>
                <a:lnTo>
                  <a:pt x="73542" y="45994"/>
                </a:lnTo>
                <a:lnTo>
                  <a:pt x="69670" y="49187"/>
                </a:lnTo>
                <a:lnTo>
                  <a:pt x="65797" y="53792"/>
                </a:lnTo>
                <a:lnTo>
                  <a:pt x="61924" y="54959"/>
                </a:lnTo>
                <a:lnTo>
                  <a:pt x="67995" y="54959"/>
                </a:lnTo>
                <a:lnTo>
                  <a:pt x="69670" y="52994"/>
                </a:lnTo>
                <a:lnTo>
                  <a:pt x="73542" y="50845"/>
                </a:lnTo>
                <a:lnTo>
                  <a:pt x="77415" y="44213"/>
                </a:lnTo>
                <a:lnTo>
                  <a:pt x="81288" y="33466"/>
                </a:lnTo>
                <a:lnTo>
                  <a:pt x="85161" y="28861"/>
                </a:lnTo>
                <a:lnTo>
                  <a:pt x="89618" y="28861"/>
                </a:lnTo>
                <a:lnTo>
                  <a:pt x="89034" y="26712"/>
                </a:lnTo>
                <a:lnTo>
                  <a:pt x="85161" y="24010"/>
                </a:lnTo>
                <a:close/>
              </a:path>
              <a:path extrusionOk="0" h="120000" w="120000">
                <a:moveTo>
                  <a:pt x="119996" y="0"/>
                </a:moveTo>
                <a:lnTo>
                  <a:pt x="116123" y="14430"/>
                </a:lnTo>
                <a:lnTo>
                  <a:pt x="112250" y="30273"/>
                </a:lnTo>
                <a:lnTo>
                  <a:pt x="108377" y="39730"/>
                </a:lnTo>
                <a:lnTo>
                  <a:pt x="104505" y="46915"/>
                </a:lnTo>
                <a:lnTo>
                  <a:pt x="100652" y="47099"/>
                </a:lnTo>
                <a:lnTo>
                  <a:pt x="96780" y="52687"/>
                </a:lnTo>
                <a:lnTo>
                  <a:pt x="100556" y="52687"/>
                </a:lnTo>
                <a:lnTo>
                  <a:pt x="100652" y="52564"/>
                </a:lnTo>
                <a:lnTo>
                  <a:pt x="104581" y="52564"/>
                </a:lnTo>
                <a:lnTo>
                  <a:pt x="108377" y="46423"/>
                </a:lnTo>
                <a:lnTo>
                  <a:pt x="112250" y="37519"/>
                </a:lnTo>
                <a:lnTo>
                  <a:pt x="116123" y="22659"/>
                </a:lnTo>
                <a:lnTo>
                  <a:pt x="119996" y="8412"/>
                </a:lnTo>
                <a:lnTo>
                  <a:pt x="119996" y="0"/>
                </a:lnTo>
                <a:close/>
              </a:path>
              <a:path extrusionOk="0" h="120000" w="120000">
                <a:moveTo>
                  <a:pt x="104581" y="52564"/>
                </a:moveTo>
                <a:lnTo>
                  <a:pt x="100652" y="52564"/>
                </a:lnTo>
                <a:lnTo>
                  <a:pt x="104505" y="52687"/>
                </a:lnTo>
                <a:lnTo>
                  <a:pt x="104581" y="52564"/>
                </a:lnTo>
                <a:close/>
              </a:path>
            </a:pathLst>
          </a:custGeom>
          <a:solidFill>
            <a:srgbClr val="1D1D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21"/>
          <p:cNvSpPr/>
          <p:nvPr/>
        </p:nvSpPr>
        <p:spPr>
          <a:xfrm>
            <a:off x="711708" y="1252727"/>
            <a:ext cx="0" cy="4555490"/>
          </a:xfrm>
          <a:custGeom>
            <a:rect b="b" l="l" r="r" t="t"/>
            <a:pathLst>
              <a:path extrusionOk="0" h="120000" w="120000">
                <a:moveTo>
                  <a:pt x="0" y="119993"/>
                </a:moveTo>
                <a:lnTo>
                  <a:pt x="0"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21"/>
          <p:cNvSpPr/>
          <p:nvPr/>
        </p:nvSpPr>
        <p:spPr>
          <a:xfrm>
            <a:off x="711708" y="5807964"/>
            <a:ext cx="8830310" cy="0"/>
          </a:xfrm>
          <a:custGeom>
            <a:rect b="b" l="l" r="r" t="t"/>
            <a:pathLst>
              <a:path extrusionOk="0" h="120000" w="120000">
                <a:moveTo>
                  <a:pt x="0" y="0"/>
                </a:moveTo>
                <a:lnTo>
                  <a:pt x="119996" y="0"/>
                </a:lnTo>
              </a:path>
            </a:pathLst>
          </a:custGeom>
          <a:noFill/>
          <a:ln cap="flat" cmpd="sng" w="9525">
            <a:solidFill>
              <a:srgbClr val="85858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1"/>
          <p:cNvSpPr txBox="1"/>
          <p:nvPr/>
        </p:nvSpPr>
        <p:spPr>
          <a:xfrm>
            <a:off x="307340" y="5709005"/>
            <a:ext cx="30797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0.0m</a:t>
            </a:r>
            <a:endParaRPr sz="1000">
              <a:solidFill>
                <a:schemeClr val="dk1"/>
              </a:solidFill>
              <a:latin typeface="Arial"/>
              <a:ea typeface="Arial"/>
              <a:cs typeface="Arial"/>
              <a:sym typeface="Arial"/>
            </a:endParaRPr>
          </a:p>
        </p:txBody>
      </p:sp>
      <p:sp>
        <p:nvSpPr>
          <p:cNvPr id="438" name="Google Shape;438;p21"/>
          <p:cNvSpPr txBox="1"/>
          <p:nvPr/>
        </p:nvSpPr>
        <p:spPr>
          <a:xfrm>
            <a:off x="307340" y="4949697"/>
            <a:ext cx="30797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2.0m</a:t>
            </a:r>
            <a:endParaRPr sz="1000">
              <a:solidFill>
                <a:schemeClr val="dk1"/>
              </a:solidFill>
              <a:latin typeface="Arial"/>
              <a:ea typeface="Arial"/>
              <a:cs typeface="Arial"/>
              <a:sym typeface="Arial"/>
            </a:endParaRPr>
          </a:p>
        </p:txBody>
      </p:sp>
      <p:sp>
        <p:nvSpPr>
          <p:cNvPr id="439" name="Google Shape;439;p21"/>
          <p:cNvSpPr txBox="1"/>
          <p:nvPr/>
        </p:nvSpPr>
        <p:spPr>
          <a:xfrm>
            <a:off x="307340" y="4190746"/>
            <a:ext cx="30797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4.0m</a:t>
            </a:r>
            <a:endParaRPr sz="1000">
              <a:solidFill>
                <a:schemeClr val="dk1"/>
              </a:solidFill>
              <a:latin typeface="Arial"/>
              <a:ea typeface="Arial"/>
              <a:cs typeface="Arial"/>
              <a:sym typeface="Arial"/>
            </a:endParaRPr>
          </a:p>
        </p:txBody>
      </p:sp>
      <p:sp>
        <p:nvSpPr>
          <p:cNvPr id="440" name="Google Shape;440;p21"/>
          <p:cNvSpPr txBox="1"/>
          <p:nvPr/>
        </p:nvSpPr>
        <p:spPr>
          <a:xfrm>
            <a:off x="307340" y="3431540"/>
            <a:ext cx="30797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6.0m</a:t>
            </a:r>
            <a:endParaRPr sz="1000">
              <a:solidFill>
                <a:schemeClr val="dk1"/>
              </a:solidFill>
              <a:latin typeface="Arial"/>
              <a:ea typeface="Arial"/>
              <a:cs typeface="Arial"/>
              <a:sym typeface="Arial"/>
            </a:endParaRPr>
          </a:p>
        </p:txBody>
      </p:sp>
      <p:sp>
        <p:nvSpPr>
          <p:cNvPr id="441" name="Google Shape;441;p21"/>
          <p:cNvSpPr txBox="1"/>
          <p:nvPr/>
        </p:nvSpPr>
        <p:spPr>
          <a:xfrm>
            <a:off x="307340" y="2672333"/>
            <a:ext cx="30797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8.0m</a:t>
            </a:r>
            <a:endParaRPr sz="1000">
              <a:solidFill>
                <a:schemeClr val="dk1"/>
              </a:solidFill>
              <a:latin typeface="Arial"/>
              <a:ea typeface="Arial"/>
              <a:cs typeface="Arial"/>
              <a:sym typeface="Arial"/>
            </a:endParaRPr>
          </a:p>
        </p:txBody>
      </p:sp>
      <p:sp>
        <p:nvSpPr>
          <p:cNvPr id="442" name="Google Shape;442;p21"/>
          <p:cNvSpPr txBox="1"/>
          <p:nvPr/>
        </p:nvSpPr>
        <p:spPr>
          <a:xfrm>
            <a:off x="236626" y="1912696"/>
            <a:ext cx="37782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10.0m</a:t>
            </a:r>
            <a:endParaRPr sz="1000">
              <a:solidFill>
                <a:schemeClr val="dk1"/>
              </a:solidFill>
              <a:latin typeface="Arial"/>
              <a:ea typeface="Arial"/>
              <a:cs typeface="Arial"/>
              <a:sym typeface="Arial"/>
            </a:endParaRPr>
          </a:p>
        </p:txBody>
      </p:sp>
      <p:sp>
        <p:nvSpPr>
          <p:cNvPr id="443" name="Google Shape;443;p21"/>
          <p:cNvSpPr txBox="1"/>
          <p:nvPr/>
        </p:nvSpPr>
        <p:spPr>
          <a:xfrm>
            <a:off x="236626" y="1154049"/>
            <a:ext cx="377825"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1000">
                <a:solidFill>
                  <a:schemeClr val="dk1"/>
                </a:solidFill>
                <a:latin typeface="Arial"/>
                <a:ea typeface="Arial"/>
                <a:cs typeface="Arial"/>
                <a:sym typeface="Arial"/>
              </a:rPr>
              <a:t>12.0m</a:t>
            </a:r>
            <a:endParaRPr sz="1000">
              <a:solidFill>
                <a:schemeClr val="dk1"/>
              </a:solidFill>
              <a:latin typeface="Arial"/>
              <a:ea typeface="Arial"/>
              <a:cs typeface="Arial"/>
              <a:sym typeface="Arial"/>
            </a:endParaRPr>
          </a:p>
        </p:txBody>
      </p:sp>
      <p:sp>
        <p:nvSpPr>
          <p:cNvPr id="444" name="Google Shape;444;p21"/>
          <p:cNvSpPr/>
          <p:nvPr/>
        </p:nvSpPr>
        <p:spPr>
          <a:xfrm>
            <a:off x="480428" y="5917107"/>
            <a:ext cx="249554" cy="259079"/>
          </a:xfrm>
          <a:custGeom>
            <a:rect b="b" l="l" r="r" t="t"/>
            <a:pathLst>
              <a:path extrusionOk="0" h="120000" w="120000">
                <a:moveTo>
                  <a:pt x="22512" y="95964"/>
                </a:moveTo>
                <a:lnTo>
                  <a:pt x="9428" y="95964"/>
                </a:lnTo>
                <a:lnTo>
                  <a:pt x="34082" y="119711"/>
                </a:lnTo>
                <a:lnTo>
                  <a:pt x="40622" y="113406"/>
                </a:lnTo>
                <a:lnTo>
                  <a:pt x="22512" y="95964"/>
                </a:lnTo>
                <a:close/>
              </a:path>
              <a:path extrusionOk="0" h="120000" w="120000">
                <a:moveTo>
                  <a:pt x="6356" y="80406"/>
                </a:moveTo>
                <a:lnTo>
                  <a:pt x="1050" y="85517"/>
                </a:lnTo>
                <a:lnTo>
                  <a:pt x="2381" y="88235"/>
                </a:lnTo>
                <a:lnTo>
                  <a:pt x="2827" y="91312"/>
                </a:lnTo>
                <a:lnTo>
                  <a:pt x="1947" y="98170"/>
                </a:lnTo>
                <a:lnTo>
                  <a:pt x="1147" y="100982"/>
                </a:lnTo>
                <a:lnTo>
                  <a:pt x="0" y="103164"/>
                </a:lnTo>
                <a:lnTo>
                  <a:pt x="5935" y="108876"/>
                </a:lnTo>
                <a:lnTo>
                  <a:pt x="7377" y="105733"/>
                </a:lnTo>
                <a:lnTo>
                  <a:pt x="8440" y="102533"/>
                </a:lnTo>
                <a:lnTo>
                  <a:pt x="9124" y="99276"/>
                </a:lnTo>
                <a:lnTo>
                  <a:pt x="9428" y="95964"/>
                </a:lnTo>
                <a:lnTo>
                  <a:pt x="22512" y="95964"/>
                </a:lnTo>
                <a:lnTo>
                  <a:pt x="6356" y="80406"/>
                </a:lnTo>
                <a:close/>
              </a:path>
              <a:path extrusionOk="0" h="120000" w="120000">
                <a:moveTo>
                  <a:pt x="48195" y="89564"/>
                </a:moveTo>
                <a:lnTo>
                  <a:pt x="42558" y="96341"/>
                </a:lnTo>
                <a:lnTo>
                  <a:pt x="45850" y="98611"/>
                </a:lnTo>
                <a:lnTo>
                  <a:pt x="49025" y="99641"/>
                </a:lnTo>
                <a:lnTo>
                  <a:pt x="63746" y="91188"/>
                </a:lnTo>
                <a:lnTo>
                  <a:pt x="50992" y="91188"/>
                </a:lnTo>
                <a:lnTo>
                  <a:pt x="49636" y="90658"/>
                </a:lnTo>
                <a:lnTo>
                  <a:pt x="48195" y="89564"/>
                </a:lnTo>
                <a:close/>
              </a:path>
              <a:path extrusionOk="0" h="120000" w="120000">
                <a:moveTo>
                  <a:pt x="62967" y="75264"/>
                </a:moveTo>
                <a:lnTo>
                  <a:pt x="51450" y="75264"/>
                </a:lnTo>
                <a:lnTo>
                  <a:pt x="55102" y="79282"/>
                </a:lnTo>
                <a:lnTo>
                  <a:pt x="57068" y="82347"/>
                </a:lnTo>
                <a:lnTo>
                  <a:pt x="57661" y="86564"/>
                </a:lnTo>
                <a:lnTo>
                  <a:pt x="57129" y="88264"/>
                </a:lnTo>
                <a:lnTo>
                  <a:pt x="54711" y="90600"/>
                </a:lnTo>
                <a:lnTo>
                  <a:pt x="53538" y="91129"/>
                </a:lnTo>
                <a:lnTo>
                  <a:pt x="50992" y="91188"/>
                </a:lnTo>
                <a:lnTo>
                  <a:pt x="63746" y="91188"/>
                </a:lnTo>
                <a:lnTo>
                  <a:pt x="64698" y="89386"/>
                </a:lnTo>
                <a:lnTo>
                  <a:pt x="65530" y="86089"/>
                </a:lnTo>
                <a:lnTo>
                  <a:pt x="65535" y="82347"/>
                </a:lnTo>
                <a:lnTo>
                  <a:pt x="64700" y="78776"/>
                </a:lnTo>
                <a:lnTo>
                  <a:pt x="62967" y="75264"/>
                </a:lnTo>
                <a:close/>
              </a:path>
              <a:path extrusionOk="0" h="120000" w="120000">
                <a:moveTo>
                  <a:pt x="39010" y="56688"/>
                </a:moveTo>
                <a:lnTo>
                  <a:pt x="21775" y="67535"/>
                </a:lnTo>
                <a:lnTo>
                  <a:pt x="21779" y="70605"/>
                </a:lnTo>
                <a:lnTo>
                  <a:pt x="34070" y="87541"/>
                </a:lnTo>
                <a:lnTo>
                  <a:pt x="42113" y="87782"/>
                </a:lnTo>
                <a:lnTo>
                  <a:pt x="45465" y="86547"/>
                </a:lnTo>
                <a:lnTo>
                  <a:pt x="50613" y="81582"/>
                </a:lnTo>
                <a:lnTo>
                  <a:pt x="51189" y="80070"/>
                </a:lnTo>
                <a:lnTo>
                  <a:pt x="41563" y="80070"/>
                </a:lnTo>
                <a:lnTo>
                  <a:pt x="37758" y="79758"/>
                </a:lnTo>
                <a:lnTo>
                  <a:pt x="35706" y="78617"/>
                </a:lnTo>
                <a:lnTo>
                  <a:pt x="31334" y="74400"/>
                </a:lnTo>
                <a:lnTo>
                  <a:pt x="30167" y="72511"/>
                </a:lnTo>
                <a:lnTo>
                  <a:pt x="29856" y="69135"/>
                </a:lnTo>
                <a:lnTo>
                  <a:pt x="30387" y="67706"/>
                </a:lnTo>
                <a:lnTo>
                  <a:pt x="32867" y="65311"/>
                </a:lnTo>
                <a:lnTo>
                  <a:pt x="34570" y="64794"/>
                </a:lnTo>
                <a:lnTo>
                  <a:pt x="53933" y="64794"/>
                </a:lnTo>
                <a:lnTo>
                  <a:pt x="51068" y="62288"/>
                </a:lnTo>
                <a:lnTo>
                  <a:pt x="46819" y="59395"/>
                </a:lnTo>
                <a:lnTo>
                  <a:pt x="42799" y="57528"/>
                </a:lnTo>
                <a:lnTo>
                  <a:pt x="39010" y="56688"/>
                </a:lnTo>
                <a:close/>
              </a:path>
              <a:path extrusionOk="0" h="120000" w="120000">
                <a:moveTo>
                  <a:pt x="53933" y="64794"/>
                </a:moveTo>
                <a:lnTo>
                  <a:pt x="34570" y="64794"/>
                </a:lnTo>
                <a:lnTo>
                  <a:pt x="38839" y="65170"/>
                </a:lnTo>
                <a:lnTo>
                  <a:pt x="40964" y="66276"/>
                </a:lnTo>
                <a:lnTo>
                  <a:pt x="44995" y="70164"/>
                </a:lnTo>
                <a:lnTo>
                  <a:pt x="46027" y="71982"/>
                </a:lnTo>
                <a:lnTo>
                  <a:pt x="46289" y="75558"/>
                </a:lnTo>
                <a:lnTo>
                  <a:pt x="45728" y="77053"/>
                </a:lnTo>
                <a:lnTo>
                  <a:pt x="43163" y="79523"/>
                </a:lnTo>
                <a:lnTo>
                  <a:pt x="41563" y="80070"/>
                </a:lnTo>
                <a:lnTo>
                  <a:pt x="51189" y="80070"/>
                </a:lnTo>
                <a:lnTo>
                  <a:pt x="51683" y="78776"/>
                </a:lnTo>
                <a:lnTo>
                  <a:pt x="51713" y="78617"/>
                </a:lnTo>
                <a:lnTo>
                  <a:pt x="51450" y="75264"/>
                </a:lnTo>
                <a:lnTo>
                  <a:pt x="62967" y="75264"/>
                </a:lnTo>
                <a:lnTo>
                  <a:pt x="62736" y="74795"/>
                </a:lnTo>
                <a:lnTo>
                  <a:pt x="59685" y="70605"/>
                </a:lnTo>
                <a:lnTo>
                  <a:pt x="55548" y="66205"/>
                </a:lnTo>
                <a:lnTo>
                  <a:pt x="53933" y="64794"/>
                </a:lnTo>
                <a:close/>
              </a:path>
              <a:path extrusionOk="0" h="120000" w="120000">
                <a:moveTo>
                  <a:pt x="70221" y="55476"/>
                </a:moveTo>
                <a:lnTo>
                  <a:pt x="63939" y="55476"/>
                </a:lnTo>
                <a:lnTo>
                  <a:pt x="62802" y="58182"/>
                </a:lnTo>
                <a:lnTo>
                  <a:pt x="62552" y="60723"/>
                </a:lnTo>
                <a:lnTo>
                  <a:pt x="63810" y="65458"/>
                </a:lnTo>
                <a:lnTo>
                  <a:pt x="75285" y="73438"/>
                </a:lnTo>
                <a:lnTo>
                  <a:pt x="78461" y="73417"/>
                </a:lnTo>
                <a:lnTo>
                  <a:pt x="82156" y="73000"/>
                </a:lnTo>
                <a:lnTo>
                  <a:pt x="85557" y="71294"/>
                </a:lnTo>
                <a:lnTo>
                  <a:pt x="91768" y="65305"/>
                </a:lnTo>
                <a:lnTo>
                  <a:pt x="80244" y="65305"/>
                </a:lnTo>
                <a:lnTo>
                  <a:pt x="76378" y="65141"/>
                </a:lnTo>
                <a:lnTo>
                  <a:pt x="74509" y="64229"/>
                </a:lnTo>
                <a:lnTo>
                  <a:pt x="71426" y="61258"/>
                </a:lnTo>
                <a:lnTo>
                  <a:pt x="70619" y="59729"/>
                </a:lnTo>
                <a:lnTo>
                  <a:pt x="69985" y="56094"/>
                </a:lnTo>
                <a:lnTo>
                  <a:pt x="70221" y="55476"/>
                </a:lnTo>
                <a:close/>
              </a:path>
              <a:path extrusionOk="0" h="120000" w="120000">
                <a:moveTo>
                  <a:pt x="92406" y="50917"/>
                </a:moveTo>
                <a:lnTo>
                  <a:pt x="75230" y="50917"/>
                </a:lnTo>
                <a:lnTo>
                  <a:pt x="78967" y="51052"/>
                </a:lnTo>
                <a:lnTo>
                  <a:pt x="80702" y="51852"/>
                </a:lnTo>
                <a:lnTo>
                  <a:pt x="84134" y="55158"/>
                </a:lnTo>
                <a:lnTo>
                  <a:pt x="85093" y="56935"/>
                </a:lnTo>
                <a:lnTo>
                  <a:pt x="85264" y="60506"/>
                </a:lnTo>
                <a:lnTo>
                  <a:pt x="84629" y="62047"/>
                </a:lnTo>
                <a:lnTo>
                  <a:pt x="81899" y="64682"/>
                </a:lnTo>
                <a:lnTo>
                  <a:pt x="80244" y="65305"/>
                </a:lnTo>
                <a:lnTo>
                  <a:pt x="91768" y="65305"/>
                </a:lnTo>
                <a:lnTo>
                  <a:pt x="91993" y="65088"/>
                </a:lnTo>
                <a:lnTo>
                  <a:pt x="93679" y="61564"/>
                </a:lnTo>
                <a:lnTo>
                  <a:pt x="93759" y="53900"/>
                </a:lnTo>
                <a:lnTo>
                  <a:pt x="92406" y="50917"/>
                </a:lnTo>
                <a:close/>
              </a:path>
              <a:path extrusionOk="0" h="120000" w="120000">
                <a:moveTo>
                  <a:pt x="66980" y="30005"/>
                </a:moveTo>
                <a:lnTo>
                  <a:pt x="50210" y="38158"/>
                </a:lnTo>
                <a:lnTo>
                  <a:pt x="48290" y="48040"/>
                </a:lnTo>
                <a:lnTo>
                  <a:pt x="49496" y="50900"/>
                </a:lnTo>
                <a:lnTo>
                  <a:pt x="53532" y="54782"/>
                </a:lnTo>
                <a:lnTo>
                  <a:pt x="55285" y="55735"/>
                </a:lnTo>
                <a:lnTo>
                  <a:pt x="59321" y="56658"/>
                </a:lnTo>
                <a:lnTo>
                  <a:pt x="61532" y="56417"/>
                </a:lnTo>
                <a:lnTo>
                  <a:pt x="63939" y="55476"/>
                </a:lnTo>
                <a:lnTo>
                  <a:pt x="70221" y="55476"/>
                </a:lnTo>
                <a:lnTo>
                  <a:pt x="70625" y="54417"/>
                </a:lnTo>
                <a:lnTo>
                  <a:pt x="73606" y="51547"/>
                </a:lnTo>
                <a:lnTo>
                  <a:pt x="75230" y="50917"/>
                </a:lnTo>
                <a:lnTo>
                  <a:pt x="92406" y="50917"/>
                </a:lnTo>
                <a:lnTo>
                  <a:pt x="92201" y="50464"/>
                </a:lnTo>
                <a:lnTo>
                  <a:pt x="91420" y="49711"/>
                </a:lnTo>
                <a:lnTo>
                  <a:pt x="61386" y="49711"/>
                </a:lnTo>
                <a:lnTo>
                  <a:pt x="60000" y="49088"/>
                </a:lnTo>
                <a:lnTo>
                  <a:pt x="57471" y="46652"/>
                </a:lnTo>
                <a:lnTo>
                  <a:pt x="56896" y="45417"/>
                </a:lnTo>
                <a:lnTo>
                  <a:pt x="56860" y="42476"/>
                </a:lnTo>
                <a:lnTo>
                  <a:pt x="57489" y="41153"/>
                </a:lnTo>
                <a:lnTo>
                  <a:pt x="59957" y="38776"/>
                </a:lnTo>
                <a:lnTo>
                  <a:pt x="61300" y="38194"/>
                </a:lnTo>
                <a:lnTo>
                  <a:pt x="75376" y="38194"/>
                </a:lnTo>
                <a:lnTo>
                  <a:pt x="75108" y="36894"/>
                </a:lnTo>
                <a:lnTo>
                  <a:pt x="74106" y="35140"/>
                </a:lnTo>
                <a:lnTo>
                  <a:pt x="69978" y="31164"/>
                </a:lnTo>
                <a:lnTo>
                  <a:pt x="66980" y="30005"/>
                </a:lnTo>
                <a:close/>
              </a:path>
              <a:path extrusionOk="0" h="120000" w="120000">
                <a:moveTo>
                  <a:pt x="75376" y="38194"/>
                </a:moveTo>
                <a:lnTo>
                  <a:pt x="64244" y="38194"/>
                </a:lnTo>
                <a:lnTo>
                  <a:pt x="65586" y="38776"/>
                </a:lnTo>
                <a:lnTo>
                  <a:pt x="68128" y="41217"/>
                </a:lnTo>
                <a:lnTo>
                  <a:pt x="68735" y="42476"/>
                </a:lnTo>
                <a:lnTo>
                  <a:pt x="68757" y="45417"/>
                </a:lnTo>
                <a:lnTo>
                  <a:pt x="68134" y="46729"/>
                </a:lnTo>
                <a:lnTo>
                  <a:pt x="65667" y="49105"/>
                </a:lnTo>
                <a:lnTo>
                  <a:pt x="64323" y="49700"/>
                </a:lnTo>
                <a:lnTo>
                  <a:pt x="61386" y="49711"/>
                </a:lnTo>
                <a:lnTo>
                  <a:pt x="91420" y="49711"/>
                </a:lnTo>
                <a:lnTo>
                  <a:pt x="87144" y="45588"/>
                </a:lnTo>
                <a:lnTo>
                  <a:pt x="85918" y="44941"/>
                </a:lnTo>
                <a:lnTo>
                  <a:pt x="74876" y="44941"/>
                </a:lnTo>
                <a:lnTo>
                  <a:pt x="75712" y="42876"/>
                </a:lnTo>
                <a:lnTo>
                  <a:pt x="75926" y="40858"/>
                </a:lnTo>
                <a:lnTo>
                  <a:pt x="75376" y="38194"/>
                </a:lnTo>
                <a:close/>
              </a:path>
              <a:path extrusionOk="0" h="120000" w="120000">
                <a:moveTo>
                  <a:pt x="100330" y="37693"/>
                </a:moveTo>
                <a:lnTo>
                  <a:pt x="94485" y="44617"/>
                </a:lnTo>
                <a:lnTo>
                  <a:pt x="97728" y="46994"/>
                </a:lnTo>
                <a:lnTo>
                  <a:pt x="101191" y="48040"/>
                </a:lnTo>
                <a:lnTo>
                  <a:pt x="117619" y="39816"/>
                </a:lnTo>
                <a:lnTo>
                  <a:pt x="117768" y="39523"/>
                </a:lnTo>
                <a:lnTo>
                  <a:pt x="103707" y="39523"/>
                </a:lnTo>
                <a:lnTo>
                  <a:pt x="101985" y="38929"/>
                </a:lnTo>
                <a:lnTo>
                  <a:pt x="100330" y="37693"/>
                </a:lnTo>
                <a:close/>
              </a:path>
              <a:path extrusionOk="0" h="120000" w="120000">
                <a:moveTo>
                  <a:pt x="80079" y="43529"/>
                </a:moveTo>
                <a:lnTo>
                  <a:pt x="77533" y="43846"/>
                </a:lnTo>
                <a:lnTo>
                  <a:pt x="74876" y="44941"/>
                </a:lnTo>
                <a:lnTo>
                  <a:pt x="85918" y="44941"/>
                </a:lnTo>
                <a:lnTo>
                  <a:pt x="84970" y="44441"/>
                </a:lnTo>
                <a:lnTo>
                  <a:pt x="80079" y="43529"/>
                </a:lnTo>
                <a:close/>
              </a:path>
              <a:path extrusionOk="0" h="120000" w="120000">
                <a:moveTo>
                  <a:pt x="117884" y="23235"/>
                </a:moveTo>
                <a:lnTo>
                  <a:pt x="100042" y="23235"/>
                </a:lnTo>
                <a:lnTo>
                  <a:pt x="104012" y="23447"/>
                </a:lnTo>
                <a:lnTo>
                  <a:pt x="106052" y="24505"/>
                </a:lnTo>
                <a:lnTo>
                  <a:pt x="110381" y="28676"/>
                </a:lnTo>
                <a:lnTo>
                  <a:pt x="111584" y="30746"/>
                </a:lnTo>
                <a:lnTo>
                  <a:pt x="111908" y="34706"/>
                </a:lnTo>
                <a:lnTo>
                  <a:pt x="111304" y="36353"/>
                </a:lnTo>
                <a:lnTo>
                  <a:pt x="108745" y="38817"/>
                </a:lnTo>
                <a:lnTo>
                  <a:pt x="107261" y="39423"/>
                </a:lnTo>
                <a:lnTo>
                  <a:pt x="103707" y="39523"/>
                </a:lnTo>
                <a:lnTo>
                  <a:pt x="117768" y="39523"/>
                </a:lnTo>
                <a:lnTo>
                  <a:pt x="119244" y="36618"/>
                </a:lnTo>
                <a:lnTo>
                  <a:pt x="119983" y="33190"/>
                </a:lnTo>
                <a:lnTo>
                  <a:pt x="119835" y="29529"/>
                </a:lnTo>
                <a:lnTo>
                  <a:pt x="119261" y="25835"/>
                </a:lnTo>
                <a:lnTo>
                  <a:pt x="117884" y="23235"/>
                </a:lnTo>
                <a:close/>
              </a:path>
              <a:path extrusionOk="0" h="120000" w="120000">
                <a:moveTo>
                  <a:pt x="91041" y="0"/>
                </a:moveTo>
                <a:lnTo>
                  <a:pt x="73746" y="16658"/>
                </a:lnTo>
                <a:lnTo>
                  <a:pt x="88152" y="36994"/>
                </a:lnTo>
                <a:lnTo>
                  <a:pt x="94229" y="32623"/>
                </a:lnTo>
                <a:lnTo>
                  <a:pt x="94095" y="30258"/>
                </a:lnTo>
                <a:lnTo>
                  <a:pt x="94078" y="29529"/>
                </a:lnTo>
                <a:lnTo>
                  <a:pt x="94913" y="27170"/>
                </a:lnTo>
                <a:lnTo>
                  <a:pt x="97838" y="24353"/>
                </a:lnTo>
                <a:lnTo>
                  <a:pt x="89593" y="24353"/>
                </a:lnTo>
                <a:lnTo>
                  <a:pt x="84824" y="17782"/>
                </a:lnTo>
                <a:lnTo>
                  <a:pt x="97160" y="5893"/>
                </a:lnTo>
                <a:lnTo>
                  <a:pt x="91041" y="0"/>
                </a:lnTo>
                <a:close/>
              </a:path>
              <a:path extrusionOk="0" h="120000" w="120000">
                <a:moveTo>
                  <a:pt x="99389" y="14841"/>
                </a:moveTo>
                <a:lnTo>
                  <a:pt x="95871" y="16194"/>
                </a:lnTo>
                <a:lnTo>
                  <a:pt x="91450" y="20458"/>
                </a:lnTo>
                <a:lnTo>
                  <a:pt x="90326" y="22240"/>
                </a:lnTo>
                <a:lnTo>
                  <a:pt x="89593" y="24353"/>
                </a:lnTo>
                <a:lnTo>
                  <a:pt x="97838" y="24353"/>
                </a:lnTo>
                <a:lnTo>
                  <a:pt x="98296" y="23911"/>
                </a:lnTo>
                <a:lnTo>
                  <a:pt x="100042" y="23235"/>
                </a:lnTo>
                <a:lnTo>
                  <a:pt x="117884" y="23235"/>
                </a:lnTo>
                <a:lnTo>
                  <a:pt x="117569" y="22641"/>
                </a:lnTo>
                <a:lnTo>
                  <a:pt x="103517" y="14935"/>
                </a:lnTo>
                <a:lnTo>
                  <a:pt x="99389" y="1484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21"/>
          <p:cNvSpPr/>
          <p:nvPr/>
        </p:nvSpPr>
        <p:spPr>
          <a:xfrm>
            <a:off x="765289" y="5925299"/>
            <a:ext cx="250304" cy="2502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21"/>
          <p:cNvSpPr/>
          <p:nvPr/>
        </p:nvSpPr>
        <p:spPr>
          <a:xfrm>
            <a:off x="1050137" y="5915368"/>
            <a:ext cx="237490" cy="260350"/>
          </a:xfrm>
          <a:custGeom>
            <a:rect b="b" l="l" r="r" t="t"/>
            <a:pathLst>
              <a:path extrusionOk="0" h="120000" w="120000">
                <a:moveTo>
                  <a:pt x="23656" y="96298"/>
                </a:moveTo>
                <a:lnTo>
                  <a:pt x="9907" y="96298"/>
                </a:lnTo>
                <a:lnTo>
                  <a:pt x="35813" y="119929"/>
                </a:lnTo>
                <a:lnTo>
                  <a:pt x="42686" y="113654"/>
                </a:lnTo>
                <a:lnTo>
                  <a:pt x="23656" y="96298"/>
                </a:lnTo>
                <a:close/>
              </a:path>
              <a:path extrusionOk="0" h="120000" w="120000">
                <a:moveTo>
                  <a:pt x="6679" y="80815"/>
                </a:moveTo>
                <a:lnTo>
                  <a:pt x="1103" y="85902"/>
                </a:lnTo>
                <a:lnTo>
                  <a:pt x="2502" y="88606"/>
                </a:lnTo>
                <a:lnTo>
                  <a:pt x="2971" y="91668"/>
                </a:lnTo>
                <a:lnTo>
                  <a:pt x="2040" y="98493"/>
                </a:lnTo>
                <a:lnTo>
                  <a:pt x="1206" y="101291"/>
                </a:lnTo>
                <a:lnTo>
                  <a:pt x="0" y="103463"/>
                </a:lnTo>
                <a:lnTo>
                  <a:pt x="6237" y="109147"/>
                </a:lnTo>
                <a:lnTo>
                  <a:pt x="7752" y="106018"/>
                </a:lnTo>
                <a:lnTo>
                  <a:pt x="8868" y="102834"/>
                </a:lnTo>
                <a:lnTo>
                  <a:pt x="9587" y="99594"/>
                </a:lnTo>
                <a:lnTo>
                  <a:pt x="9907" y="96298"/>
                </a:lnTo>
                <a:lnTo>
                  <a:pt x="23656" y="96298"/>
                </a:lnTo>
                <a:lnTo>
                  <a:pt x="6679" y="80815"/>
                </a:lnTo>
                <a:close/>
              </a:path>
              <a:path extrusionOk="0" h="120000" w="120000">
                <a:moveTo>
                  <a:pt x="50643" y="89929"/>
                </a:moveTo>
                <a:lnTo>
                  <a:pt x="44720" y="96672"/>
                </a:lnTo>
                <a:lnTo>
                  <a:pt x="48179" y="98932"/>
                </a:lnTo>
                <a:lnTo>
                  <a:pt x="51516" y="99956"/>
                </a:lnTo>
                <a:lnTo>
                  <a:pt x="66984" y="91545"/>
                </a:lnTo>
                <a:lnTo>
                  <a:pt x="53582" y="91545"/>
                </a:lnTo>
                <a:lnTo>
                  <a:pt x="52157" y="91018"/>
                </a:lnTo>
                <a:lnTo>
                  <a:pt x="50643" y="89929"/>
                </a:lnTo>
                <a:close/>
              </a:path>
              <a:path extrusionOk="0" h="120000" w="120000">
                <a:moveTo>
                  <a:pt x="66165" y="75699"/>
                </a:moveTo>
                <a:lnTo>
                  <a:pt x="54063" y="75699"/>
                </a:lnTo>
                <a:lnTo>
                  <a:pt x="57894" y="79697"/>
                </a:lnTo>
                <a:lnTo>
                  <a:pt x="59967" y="82747"/>
                </a:lnTo>
                <a:lnTo>
                  <a:pt x="60590" y="86944"/>
                </a:lnTo>
                <a:lnTo>
                  <a:pt x="60031" y="88635"/>
                </a:lnTo>
                <a:lnTo>
                  <a:pt x="57490" y="90959"/>
                </a:lnTo>
                <a:lnTo>
                  <a:pt x="56258" y="91486"/>
                </a:lnTo>
                <a:lnTo>
                  <a:pt x="53582" y="91545"/>
                </a:lnTo>
                <a:lnTo>
                  <a:pt x="66984" y="91545"/>
                </a:lnTo>
                <a:lnTo>
                  <a:pt x="67985" y="89751"/>
                </a:lnTo>
                <a:lnTo>
                  <a:pt x="68859" y="86471"/>
                </a:lnTo>
                <a:lnTo>
                  <a:pt x="68864" y="82747"/>
                </a:lnTo>
                <a:lnTo>
                  <a:pt x="67987" y="79193"/>
                </a:lnTo>
                <a:lnTo>
                  <a:pt x="66165" y="75699"/>
                </a:lnTo>
                <a:close/>
              </a:path>
              <a:path extrusionOk="0" h="120000" w="120000">
                <a:moveTo>
                  <a:pt x="40992" y="57213"/>
                </a:moveTo>
                <a:lnTo>
                  <a:pt x="22881" y="68007"/>
                </a:lnTo>
                <a:lnTo>
                  <a:pt x="22885" y="71062"/>
                </a:lnTo>
                <a:lnTo>
                  <a:pt x="35800" y="87915"/>
                </a:lnTo>
                <a:lnTo>
                  <a:pt x="44252" y="88156"/>
                </a:lnTo>
                <a:lnTo>
                  <a:pt x="47768" y="86926"/>
                </a:lnTo>
                <a:lnTo>
                  <a:pt x="53184" y="81986"/>
                </a:lnTo>
                <a:lnTo>
                  <a:pt x="53787" y="80481"/>
                </a:lnTo>
                <a:lnTo>
                  <a:pt x="43674" y="80481"/>
                </a:lnTo>
                <a:lnTo>
                  <a:pt x="39676" y="80171"/>
                </a:lnTo>
                <a:lnTo>
                  <a:pt x="37520" y="79035"/>
                </a:lnTo>
                <a:lnTo>
                  <a:pt x="32925" y="74838"/>
                </a:lnTo>
                <a:lnTo>
                  <a:pt x="31700" y="72959"/>
                </a:lnTo>
                <a:lnTo>
                  <a:pt x="31373" y="69600"/>
                </a:lnTo>
                <a:lnTo>
                  <a:pt x="31931" y="68177"/>
                </a:lnTo>
                <a:lnTo>
                  <a:pt x="34536" y="65795"/>
                </a:lnTo>
                <a:lnTo>
                  <a:pt x="36326" y="65279"/>
                </a:lnTo>
                <a:lnTo>
                  <a:pt x="56672" y="65279"/>
                </a:lnTo>
                <a:lnTo>
                  <a:pt x="53660" y="62786"/>
                </a:lnTo>
                <a:lnTo>
                  <a:pt x="49194" y="59907"/>
                </a:lnTo>
                <a:lnTo>
                  <a:pt x="44972" y="58049"/>
                </a:lnTo>
                <a:lnTo>
                  <a:pt x="40992" y="57213"/>
                </a:lnTo>
                <a:close/>
              </a:path>
              <a:path extrusionOk="0" h="120000" w="120000">
                <a:moveTo>
                  <a:pt x="56672" y="65279"/>
                </a:moveTo>
                <a:lnTo>
                  <a:pt x="36326" y="65279"/>
                </a:lnTo>
                <a:lnTo>
                  <a:pt x="40812" y="65654"/>
                </a:lnTo>
                <a:lnTo>
                  <a:pt x="43039" y="66754"/>
                </a:lnTo>
                <a:lnTo>
                  <a:pt x="47280" y="70624"/>
                </a:lnTo>
                <a:lnTo>
                  <a:pt x="48365" y="72432"/>
                </a:lnTo>
                <a:lnTo>
                  <a:pt x="48641" y="75992"/>
                </a:lnTo>
                <a:lnTo>
                  <a:pt x="48051" y="77478"/>
                </a:lnTo>
                <a:lnTo>
                  <a:pt x="45355" y="79937"/>
                </a:lnTo>
                <a:lnTo>
                  <a:pt x="43674" y="80481"/>
                </a:lnTo>
                <a:lnTo>
                  <a:pt x="53787" y="80481"/>
                </a:lnTo>
                <a:lnTo>
                  <a:pt x="54302" y="79193"/>
                </a:lnTo>
                <a:lnTo>
                  <a:pt x="54334" y="79035"/>
                </a:lnTo>
                <a:lnTo>
                  <a:pt x="54063" y="75699"/>
                </a:lnTo>
                <a:lnTo>
                  <a:pt x="66165" y="75699"/>
                </a:lnTo>
                <a:lnTo>
                  <a:pt x="65922" y="75232"/>
                </a:lnTo>
                <a:lnTo>
                  <a:pt x="62717" y="71062"/>
                </a:lnTo>
                <a:lnTo>
                  <a:pt x="58369" y="66684"/>
                </a:lnTo>
                <a:lnTo>
                  <a:pt x="56672" y="65279"/>
                </a:lnTo>
                <a:close/>
              </a:path>
              <a:path extrusionOk="0" h="120000" w="120000">
                <a:moveTo>
                  <a:pt x="73788" y="56007"/>
                </a:moveTo>
                <a:lnTo>
                  <a:pt x="67187" y="56007"/>
                </a:lnTo>
                <a:lnTo>
                  <a:pt x="65993" y="58700"/>
                </a:lnTo>
                <a:lnTo>
                  <a:pt x="65730" y="61229"/>
                </a:lnTo>
                <a:lnTo>
                  <a:pt x="67052" y="65941"/>
                </a:lnTo>
                <a:lnTo>
                  <a:pt x="79110" y="73882"/>
                </a:lnTo>
                <a:lnTo>
                  <a:pt x="82446" y="73861"/>
                </a:lnTo>
                <a:lnTo>
                  <a:pt x="86329" y="73445"/>
                </a:lnTo>
                <a:lnTo>
                  <a:pt x="89897" y="71747"/>
                </a:lnTo>
                <a:lnTo>
                  <a:pt x="96429" y="65789"/>
                </a:lnTo>
                <a:lnTo>
                  <a:pt x="84320" y="65789"/>
                </a:lnTo>
                <a:lnTo>
                  <a:pt x="80258" y="65625"/>
                </a:lnTo>
                <a:lnTo>
                  <a:pt x="78294" y="64717"/>
                </a:lnTo>
                <a:lnTo>
                  <a:pt x="75054" y="61761"/>
                </a:lnTo>
                <a:lnTo>
                  <a:pt x="74207" y="60239"/>
                </a:lnTo>
                <a:lnTo>
                  <a:pt x="73539" y="56622"/>
                </a:lnTo>
                <a:lnTo>
                  <a:pt x="73788" y="56007"/>
                </a:lnTo>
                <a:close/>
              </a:path>
              <a:path extrusionOk="0" h="120000" w="120000">
                <a:moveTo>
                  <a:pt x="97101" y="51471"/>
                </a:moveTo>
                <a:lnTo>
                  <a:pt x="79052" y="51471"/>
                </a:lnTo>
                <a:lnTo>
                  <a:pt x="82979" y="51605"/>
                </a:lnTo>
                <a:lnTo>
                  <a:pt x="84801" y="52401"/>
                </a:lnTo>
                <a:lnTo>
                  <a:pt x="88408" y="55691"/>
                </a:lnTo>
                <a:lnTo>
                  <a:pt x="89415" y="57459"/>
                </a:lnTo>
                <a:lnTo>
                  <a:pt x="89595" y="61012"/>
                </a:lnTo>
                <a:lnTo>
                  <a:pt x="88928" y="62546"/>
                </a:lnTo>
                <a:lnTo>
                  <a:pt x="86059" y="65168"/>
                </a:lnTo>
                <a:lnTo>
                  <a:pt x="84320" y="65789"/>
                </a:lnTo>
                <a:lnTo>
                  <a:pt x="96429" y="65789"/>
                </a:lnTo>
                <a:lnTo>
                  <a:pt x="96666" y="65572"/>
                </a:lnTo>
                <a:lnTo>
                  <a:pt x="98438" y="62066"/>
                </a:lnTo>
                <a:lnTo>
                  <a:pt x="98521" y="54439"/>
                </a:lnTo>
                <a:lnTo>
                  <a:pt x="97101" y="51471"/>
                </a:lnTo>
                <a:close/>
              </a:path>
              <a:path extrusionOk="0" h="120000" w="120000">
                <a:moveTo>
                  <a:pt x="70382" y="30661"/>
                </a:moveTo>
                <a:lnTo>
                  <a:pt x="52761" y="38774"/>
                </a:lnTo>
                <a:lnTo>
                  <a:pt x="50733" y="48585"/>
                </a:lnTo>
                <a:lnTo>
                  <a:pt x="52010" y="51453"/>
                </a:lnTo>
                <a:lnTo>
                  <a:pt x="56252" y="55317"/>
                </a:lnTo>
                <a:lnTo>
                  <a:pt x="58094" y="56265"/>
                </a:lnTo>
                <a:lnTo>
                  <a:pt x="62335" y="57184"/>
                </a:lnTo>
                <a:lnTo>
                  <a:pt x="64658" y="56944"/>
                </a:lnTo>
                <a:lnTo>
                  <a:pt x="67187" y="56007"/>
                </a:lnTo>
                <a:lnTo>
                  <a:pt x="73788" y="56007"/>
                </a:lnTo>
                <a:lnTo>
                  <a:pt x="74213" y="54953"/>
                </a:lnTo>
                <a:lnTo>
                  <a:pt x="77345" y="52097"/>
                </a:lnTo>
                <a:lnTo>
                  <a:pt x="79052" y="51471"/>
                </a:lnTo>
                <a:lnTo>
                  <a:pt x="97101" y="51471"/>
                </a:lnTo>
                <a:lnTo>
                  <a:pt x="96885" y="51020"/>
                </a:lnTo>
                <a:lnTo>
                  <a:pt x="96064" y="50270"/>
                </a:lnTo>
                <a:lnTo>
                  <a:pt x="64504" y="50270"/>
                </a:lnTo>
                <a:lnTo>
                  <a:pt x="63047" y="49650"/>
                </a:lnTo>
                <a:lnTo>
                  <a:pt x="60391" y="47227"/>
                </a:lnTo>
                <a:lnTo>
                  <a:pt x="59786" y="45997"/>
                </a:lnTo>
                <a:lnTo>
                  <a:pt x="59749" y="43070"/>
                </a:lnTo>
                <a:lnTo>
                  <a:pt x="60410" y="41754"/>
                </a:lnTo>
                <a:lnTo>
                  <a:pt x="63002" y="39389"/>
                </a:lnTo>
                <a:lnTo>
                  <a:pt x="64414" y="38809"/>
                </a:lnTo>
                <a:lnTo>
                  <a:pt x="79205" y="38809"/>
                </a:lnTo>
                <a:lnTo>
                  <a:pt x="78923" y="37515"/>
                </a:lnTo>
                <a:lnTo>
                  <a:pt x="77871" y="35771"/>
                </a:lnTo>
                <a:lnTo>
                  <a:pt x="73533" y="31814"/>
                </a:lnTo>
                <a:lnTo>
                  <a:pt x="70382" y="30661"/>
                </a:lnTo>
                <a:close/>
              </a:path>
              <a:path extrusionOk="0" h="120000" w="120000">
                <a:moveTo>
                  <a:pt x="79205" y="38809"/>
                </a:moveTo>
                <a:lnTo>
                  <a:pt x="67507" y="38809"/>
                </a:lnTo>
                <a:lnTo>
                  <a:pt x="68925" y="39395"/>
                </a:lnTo>
                <a:lnTo>
                  <a:pt x="71589" y="41818"/>
                </a:lnTo>
                <a:lnTo>
                  <a:pt x="72227" y="43070"/>
                </a:lnTo>
                <a:lnTo>
                  <a:pt x="72250" y="45997"/>
                </a:lnTo>
                <a:lnTo>
                  <a:pt x="71595" y="47303"/>
                </a:lnTo>
                <a:lnTo>
                  <a:pt x="69003" y="49668"/>
                </a:lnTo>
                <a:lnTo>
                  <a:pt x="67584" y="50259"/>
                </a:lnTo>
                <a:lnTo>
                  <a:pt x="64504" y="50270"/>
                </a:lnTo>
                <a:lnTo>
                  <a:pt x="96064" y="50270"/>
                </a:lnTo>
                <a:lnTo>
                  <a:pt x="91571" y="46167"/>
                </a:lnTo>
                <a:lnTo>
                  <a:pt x="90279" y="45523"/>
                </a:lnTo>
                <a:lnTo>
                  <a:pt x="78679" y="45523"/>
                </a:lnTo>
                <a:lnTo>
                  <a:pt x="79559" y="43469"/>
                </a:lnTo>
                <a:lnTo>
                  <a:pt x="79783" y="41461"/>
                </a:lnTo>
                <a:lnTo>
                  <a:pt x="79205" y="38809"/>
                </a:lnTo>
                <a:close/>
              </a:path>
              <a:path extrusionOk="0" h="120000" w="120000">
                <a:moveTo>
                  <a:pt x="102643" y="13006"/>
                </a:moveTo>
                <a:lnTo>
                  <a:pt x="95050" y="13006"/>
                </a:lnTo>
                <a:lnTo>
                  <a:pt x="95899" y="17976"/>
                </a:lnTo>
                <a:lnTo>
                  <a:pt x="103698" y="37349"/>
                </a:lnTo>
                <a:lnTo>
                  <a:pt x="113210" y="49310"/>
                </a:lnTo>
                <a:lnTo>
                  <a:pt x="119884" y="43264"/>
                </a:lnTo>
                <a:lnTo>
                  <a:pt x="117501" y="40944"/>
                </a:lnTo>
                <a:lnTo>
                  <a:pt x="115165" y="38298"/>
                </a:lnTo>
                <a:lnTo>
                  <a:pt x="105140" y="21221"/>
                </a:lnTo>
                <a:lnTo>
                  <a:pt x="102810" y="13779"/>
                </a:lnTo>
                <a:lnTo>
                  <a:pt x="102643" y="13006"/>
                </a:lnTo>
                <a:close/>
              </a:path>
              <a:path extrusionOk="0" h="120000" w="120000">
                <a:moveTo>
                  <a:pt x="84147" y="44118"/>
                </a:moveTo>
                <a:lnTo>
                  <a:pt x="81471" y="44434"/>
                </a:lnTo>
                <a:lnTo>
                  <a:pt x="78679" y="45523"/>
                </a:lnTo>
                <a:lnTo>
                  <a:pt x="90279" y="45523"/>
                </a:lnTo>
                <a:lnTo>
                  <a:pt x="89281" y="45026"/>
                </a:lnTo>
                <a:lnTo>
                  <a:pt x="84147" y="44118"/>
                </a:lnTo>
                <a:close/>
              </a:path>
              <a:path extrusionOk="0" h="120000" w="120000">
                <a:moveTo>
                  <a:pt x="96545" y="0"/>
                </a:moveTo>
                <a:lnTo>
                  <a:pt x="73039" y="21441"/>
                </a:lnTo>
                <a:lnTo>
                  <a:pt x="79424" y="27266"/>
                </a:lnTo>
                <a:lnTo>
                  <a:pt x="95050" y="13006"/>
                </a:lnTo>
                <a:lnTo>
                  <a:pt x="102643" y="13006"/>
                </a:lnTo>
                <a:lnTo>
                  <a:pt x="102084" y="10406"/>
                </a:lnTo>
                <a:lnTo>
                  <a:pt x="101657" y="7329"/>
                </a:lnTo>
                <a:lnTo>
                  <a:pt x="101531" y="4547"/>
                </a:lnTo>
                <a:lnTo>
                  <a:pt x="9654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21"/>
          <p:cNvSpPr/>
          <p:nvPr/>
        </p:nvSpPr>
        <p:spPr>
          <a:xfrm>
            <a:off x="1335024" y="5927915"/>
            <a:ext cx="249935" cy="2476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21"/>
          <p:cNvSpPr/>
          <p:nvPr/>
        </p:nvSpPr>
        <p:spPr>
          <a:xfrm>
            <a:off x="1619885" y="5929579"/>
            <a:ext cx="246157" cy="24598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21"/>
          <p:cNvSpPr/>
          <p:nvPr/>
        </p:nvSpPr>
        <p:spPr>
          <a:xfrm>
            <a:off x="1904745" y="5928836"/>
            <a:ext cx="247546" cy="24672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21"/>
          <p:cNvSpPr/>
          <p:nvPr/>
        </p:nvSpPr>
        <p:spPr>
          <a:xfrm>
            <a:off x="2189607" y="5925820"/>
            <a:ext cx="249300" cy="249745"/>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21"/>
          <p:cNvSpPr/>
          <p:nvPr/>
        </p:nvSpPr>
        <p:spPr>
          <a:xfrm>
            <a:off x="2474467" y="5926124"/>
            <a:ext cx="533907" cy="24944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21"/>
          <p:cNvSpPr/>
          <p:nvPr/>
        </p:nvSpPr>
        <p:spPr>
          <a:xfrm>
            <a:off x="3044063" y="5920790"/>
            <a:ext cx="254635" cy="255270"/>
          </a:xfrm>
          <a:custGeom>
            <a:rect b="b" l="l" r="r" t="t"/>
            <a:pathLst>
              <a:path extrusionOk="0" h="120000" w="120000">
                <a:moveTo>
                  <a:pt x="22082" y="95665"/>
                </a:moveTo>
                <a:lnTo>
                  <a:pt x="9276" y="95665"/>
                </a:lnTo>
                <a:lnTo>
                  <a:pt x="33396" y="119766"/>
                </a:lnTo>
                <a:lnTo>
                  <a:pt x="39859" y="113367"/>
                </a:lnTo>
                <a:lnTo>
                  <a:pt x="22082" y="95665"/>
                </a:lnTo>
                <a:close/>
              </a:path>
              <a:path extrusionOk="0" h="120000" w="120000">
                <a:moveTo>
                  <a:pt x="6223" y="79874"/>
                </a:moveTo>
                <a:lnTo>
                  <a:pt x="1077" y="85062"/>
                </a:lnTo>
                <a:lnTo>
                  <a:pt x="2334" y="87820"/>
                </a:lnTo>
                <a:lnTo>
                  <a:pt x="2812" y="90943"/>
                </a:lnTo>
                <a:lnTo>
                  <a:pt x="2334" y="94423"/>
                </a:lnTo>
                <a:lnTo>
                  <a:pt x="1914" y="97904"/>
                </a:lnTo>
                <a:lnTo>
                  <a:pt x="1136" y="100757"/>
                </a:lnTo>
                <a:lnTo>
                  <a:pt x="0" y="102972"/>
                </a:lnTo>
                <a:lnTo>
                  <a:pt x="5864" y="108770"/>
                </a:lnTo>
                <a:lnTo>
                  <a:pt x="7256" y="105579"/>
                </a:lnTo>
                <a:lnTo>
                  <a:pt x="8289" y="102331"/>
                </a:lnTo>
                <a:lnTo>
                  <a:pt x="8962" y="99026"/>
                </a:lnTo>
                <a:lnTo>
                  <a:pt x="9276" y="95665"/>
                </a:lnTo>
                <a:lnTo>
                  <a:pt x="22082" y="95665"/>
                </a:lnTo>
                <a:lnTo>
                  <a:pt x="6223" y="79874"/>
                </a:lnTo>
                <a:close/>
              </a:path>
              <a:path extrusionOk="0" h="120000" w="120000">
                <a:moveTo>
                  <a:pt x="47281" y="89170"/>
                </a:moveTo>
                <a:lnTo>
                  <a:pt x="41715" y="96047"/>
                </a:lnTo>
                <a:lnTo>
                  <a:pt x="44947" y="98351"/>
                </a:lnTo>
                <a:lnTo>
                  <a:pt x="48059" y="99396"/>
                </a:lnTo>
                <a:lnTo>
                  <a:pt x="62496" y="90817"/>
                </a:lnTo>
                <a:lnTo>
                  <a:pt x="49974" y="90817"/>
                </a:lnTo>
                <a:lnTo>
                  <a:pt x="48657" y="90280"/>
                </a:lnTo>
                <a:lnTo>
                  <a:pt x="47281" y="89170"/>
                </a:lnTo>
                <a:close/>
              </a:path>
              <a:path extrusionOk="0" h="120000" w="120000">
                <a:moveTo>
                  <a:pt x="61730" y="74656"/>
                </a:moveTo>
                <a:lnTo>
                  <a:pt x="50453" y="74656"/>
                </a:lnTo>
                <a:lnTo>
                  <a:pt x="54044" y="78734"/>
                </a:lnTo>
                <a:lnTo>
                  <a:pt x="55959" y="81844"/>
                </a:lnTo>
                <a:lnTo>
                  <a:pt x="56558" y="86125"/>
                </a:lnTo>
                <a:lnTo>
                  <a:pt x="56019" y="87850"/>
                </a:lnTo>
                <a:lnTo>
                  <a:pt x="54703" y="89170"/>
                </a:lnTo>
                <a:lnTo>
                  <a:pt x="53625" y="90220"/>
                </a:lnTo>
                <a:lnTo>
                  <a:pt x="52488" y="90758"/>
                </a:lnTo>
                <a:lnTo>
                  <a:pt x="49974" y="90817"/>
                </a:lnTo>
                <a:lnTo>
                  <a:pt x="62496" y="90817"/>
                </a:lnTo>
                <a:lnTo>
                  <a:pt x="63433" y="88988"/>
                </a:lnTo>
                <a:lnTo>
                  <a:pt x="64246" y="85642"/>
                </a:lnTo>
                <a:lnTo>
                  <a:pt x="64234" y="81844"/>
                </a:lnTo>
                <a:lnTo>
                  <a:pt x="63427" y="78220"/>
                </a:lnTo>
                <a:lnTo>
                  <a:pt x="61730" y="74656"/>
                </a:lnTo>
                <a:close/>
              </a:path>
              <a:path extrusionOk="0" h="120000" w="120000">
                <a:moveTo>
                  <a:pt x="38244" y="55802"/>
                </a:moveTo>
                <a:lnTo>
                  <a:pt x="21306" y="66907"/>
                </a:lnTo>
                <a:lnTo>
                  <a:pt x="21350" y="69927"/>
                </a:lnTo>
                <a:lnTo>
                  <a:pt x="33396" y="87116"/>
                </a:lnTo>
                <a:lnTo>
                  <a:pt x="41296" y="87361"/>
                </a:lnTo>
                <a:lnTo>
                  <a:pt x="44588" y="86107"/>
                </a:lnTo>
                <a:lnTo>
                  <a:pt x="47221" y="83486"/>
                </a:lnTo>
                <a:lnTo>
                  <a:pt x="49615" y="81068"/>
                </a:lnTo>
                <a:lnTo>
                  <a:pt x="50177" y="79534"/>
                </a:lnTo>
                <a:lnTo>
                  <a:pt x="40758" y="79534"/>
                </a:lnTo>
                <a:lnTo>
                  <a:pt x="37046" y="79217"/>
                </a:lnTo>
                <a:lnTo>
                  <a:pt x="35011" y="78059"/>
                </a:lnTo>
                <a:lnTo>
                  <a:pt x="32857" y="75904"/>
                </a:lnTo>
                <a:lnTo>
                  <a:pt x="30702" y="73778"/>
                </a:lnTo>
                <a:lnTo>
                  <a:pt x="29565" y="71862"/>
                </a:lnTo>
                <a:lnTo>
                  <a:pt x="29446" y="70148"/>
                </a:lnTo>
                <a:lnTo>
                  <a:pt x="29266" y="68435"/>
                </a:lnTo>
                <a:lnTo>
                  <a:pt x="29805" y="66984"/>
                </a:lnTo>
                <a:lnTo>
                  <a:pt x="32259" y="64555"/>
                </a:lnTo>
                <a:lnTo>
                  <a:pt x="33935" y="64029"/>
                </a:lnTo>
                <a:lnTo>
                  <a:pt x="52883" y="64029"/>
                </a:lnTo>
                <a:lnTo>
                  <a:pt x="50077" y="61486"/>
                </a:lnTo>
                <a:lnTo>
                  <a:pt x="45904" y="58550"/>
                </a:lnTo>
                <a:lnTo>
                  <a:pt x="41956" y="56655"/>
                </a:lnTo>
                <a:lnTo>
                  <a:pt x="38244" y="55802"/>
                </a:lnTo>
                <a:close/>
              </a:path>
              <a:path extrusionOk="0" h="120000" w="120000">
                <a:moveTo>
                  <a:pt x="52883" y="64029"/>
                </a:moveTo>
                <a:lnTo>
                  <a:pt x="33935" y="64029"/>
                </a:lnTo>
                <a:lnTo>
                  <a:pt x="38064" y="64411"/>
                </a:lnTo>
                <a:lnTo>
                  <a:pt x="40159" y="65533"/>
                </a:lnTo>
                <a:lnTo>
                  <a:pt x="42254" y="67599"/>
                </a:lnTo>
                <a:lnTo>
                  <a:pt x="44109" y="69480"/>
                </a:lnTo>
                <a:lnTo>
                  <a:pt x="45126" y="71324"/>
                </a:lnTo>
                <a:lnTo>
                  <a:pt x="45366" y="74954"/>
                </a:lnTo>
                <a:lnTo>
                  <a:pt x="44827" y="76471"/>
                </a:lnTo>
                <a:lnTo>
                  <a:pt x="43630" y="77701"/>
                </a:lnTo>
                <a:lnTo>
                  <a:pt x="42313" y="78978"/>
                </a:lnTo>
                <a:lnTo>
                  <a:pt x="40758" y="79534"/>
                </a:lnTo>
                <a:lnTo>
                  <a:pt x="50177" y="79534"/>
                </a:lnTo>
                <a:lnTo>
                  <a:pt x="50658" y="78220"/>
                </a:lnTo>
                <a:lnTo>
                  <a:pt x="50605" y="76849"/>
                </a:lnTo>
                <a:lnTo>
                  <a:pt x="50453" y="74656"/>
                </a:lnTo>
                <a:lnTo>
                  <a:pt x="61730" y="74656"/>
                </a:lnTo>
                <a:lnTo>
                  <a:pt x="61503" y="74180"/>
                </a:lnTo>
                <a:lnTo>
                  <a:pt x="58513" y="69927"/>
                </a:lnTo>
                <a:lnTo>
                  <a:pt x="54463" y="65462"/>
                </a:lnTo>
                <a:lnTo>
                  <a:pt x="52883" y="64029"/>
                </a:lnTo>
                <a:close/>
              </a:path>
              <a:path extrusionOk="0" h="120000" w="120000">
                <a:moveTo>
                  <a:pt x="73137" y="63337"/>
                </a:moveTo>
                <a:lnTo>
                  <a:pt x="67630" y="70208"/>
                </a:lnTo>
                <a:lnTo>
                  <a:pt x="70862" y="72513"/>
                </a:lnTo>
                <a:lnTo>
                  <a:pt x="73975" y="73557"/>
                </a:lnTo>
                <a:lnTo>
                  <a:pt x="88396" y="64984"/>
                </a:lnTo>
                <a:lnTo>
                  <a:pt x="75890" y="64984"/>
                </a:lnTo>
                <a:lnTo>
                  <a:pt x="74573" y="64441"/>
                </a:lnTo>
                <a:lnTo>
                  <a:pt x="73137" y="63337"/>
                </a:lnTo>
                <a:close/>
              </a:path>
              <a:path extrusionOk="0" h="120000" w="120000">
                <a:moveTo>
                  <a:pt x="87643" y="48817"/>
                </a:moveTo>
                <a:lnTo>
                  <a:pt x="76368" y="48817"/>
                </a:lnTo>
                <a:lnTo>
                  <a:pt x="79899" y="52901"/>
                </a:lnTo>
                <a:lnTo>
                  <a:pt x="81875" y="56011"/>
                </a:lnTo>
                <a:lnTo>
                  <a:pt x="82114" y="58148"/>
                </a:lnTo>
                <a:lnTo>
                  <a:pt x="82413" y="60286"/>
                </a:lnTo>
                <a:lnTo>
                  <a:pt x="81934" y="62017"/>
                </a:lnTo>
                <a:lnTo>
                  <a:pt x="80618" y="63337"/>
                </a:lnTo>
                <a:lnTo>
                  <a:pt x="79540" y="64381"/>
                </a:lnTo>
                <a:lnTo>
                  <a:pt x="78403" y="64919"/>
                </a:lnTo>
                <a:lnTo>
                  <a:pt x="75890" y="64984"/>
                </a:lnTo>
                <a:lnTo>
                  <a:pt x="88396" y="64984"/>
                </a:lnTo>
                <a:lnTo>
                  <a:pt x="89326" y="63154"/>
                </a:lnTo>
                <a:lnTo>
                  <a:pt x="90136" y="59810"/>
                </a:lnTo>
                <a:lnTo>
                  <a:pt x="90102" y="55802"/>
                </a:lnTo>
                <a:lnTo>
                  <a:pt x="89342" y="52387"/>
                </a:lnTo>
                <a:lnTo>
                  <a:pt x="87643" y="48817"/>
                </a:lnTo>
                <a:close/>
              </a:path>
              <a:path extrusionOk="0" h="120000" w="120000">
                <a:moveTo>
                  <a:pt x="64159" y="29964"/>
                </a:moveTo>
                <a:lnTo>
                  <a:pt x="47242" y="41026"/>
                </a:lnTo>
                <a:lnTo>
                  <a:pt x="47265" y="44092"/>
                </a:lnTo>
                <a:lnTo>
                  <a:pt x="59311" y="61283"/>
                </a:lnTo>
                <a:lnTo>
                  <a:pt x="67211" y="61522"/>
                </a:lnTo>
                <a:lnTo>
                  <a:pt x="70503" y="60274"/>
                </a:lnTo>
                <a:lnTo>
                  <a:pt x="75531" y="55235"/>
                </a:lnTo>
                <a:lnTo>
                  <a:pt x="76092" y="53701"/>
                </a:lnTo>
                <a:lnTo>
                  <a:pt x="66673" y="53701"/>
                </a:lnTo>
                <a:lnTo>
                  <a:pt x="62902" y="53378"/>
                </a:lnTo>
                <a:lnTo>
                  <a:pt x="60927" y="52226"/>
                </a:lnTo>
                <a:lnTo>
                  <a:pt x="58772" y="50071"/>
                </a:lnTo>
                <a:lnTo>
                  <a:pt x="56618" y="47945"/>
                </a:lnTo>
                <a:lnTo>
                  <a:pt x="55481" y="46023"/>
                </a:lnTo>
                <a:lnTo>
                  <a:pt x="55361" y="44310"/>
                </a:lnTo>
                <a:lnTo>
                  <a:pt x="55181" y="42596"/>
                </a:lnTo>
                <a:lnTo>
                  <a:pt x="55720" y="41146"/>
                </a:lnTo>
                <a:lnTo>
                  <a:pt x="56917" y="39963"/>
                </a:lnTo>
                <a:lnTo>
                  <a:pt x="58114" y="38722"/>
                </a:lnTo>
                <a:lnTo>
                  <a:pt x="59790" y="38196"/>
                </a:lnTo>
                <a:lnTo>
                  <a:pt x="78795" y="38196"/>
                </a:lnTo>
                <a:lnTo>
                  <a:pt x="75967" y="35648"/>
                </a:lnTo>
                <a:lnTo>
                  <a:pt x="71797" y="32714"/>
                </a:lnTo>
                <a:lnTo>
                  <a:pt x="67863" y="30819"/>
                </a:lnTo>
                <a:lnTo>
                  <a:pt x="64159" y="29964"/>
                </a:lnTo>
                <a:close/>
              </a:path>
              <a:path extrusionOk="0" h="120000" w="120000">
                <a:moveTo>
                  <a:pt x="78795" y="38196"/>
                </a:moveTo>
                <a:lnTo>
                  <a:pt x="59790" y="38196"/>
                </a:lnTo>
                <a:lnTo>
                  <a:pt x="63979" y="38572"/>
                </a:lnTo>
                <a:lnTo>
                  <a:pt x="66074" y="39701"/>
                </a:lnTo>
                <a:lnTo>
                  <a:pt x="68109" y="41760"/>
                </a:lnTo>
                <a:lnTo>
                  <a:pt x="70024" y="43641"/>
                </a:lnTo>
                <a:lnTo>
                  <a:pt x="71042" y="45492"/>
                </a:lnTo>
                <a:lnTo>
                  <a:pt x="71281" y="49115"/>
                </a:lnTo>
                <a:lnTo>
                  <a:pt x="70742" y="50638"/>
                </a:lnTo>
                <a:lnTo>
                  <a:pt x="69486" y="51868"/>
                </a:lnTo>
                <a:lnTo>
                  <a:pt x="68229" y="53139"/>
                </a:lnTo>
                <a:lnTo>
                  <a:pt x="66673" y="53701"/>
                </a:lnTo>
                <a:lnTo>
                  <a:pt x="76092" y="53701"/>
                </a:lnTo>
                <a:lnTo>
                  <a:pt x="76573" y="52387"/>
                </a:lnTo>
                <a:lnTo>
                  <a:pt x="76520" y="51013"/>
                </a:lnTo>
                <a:lnTo>
                  <a:pt x="76368" y="48817"/>
                </a:lnTo>
                <a:lnTo>
                  <a:pt x="87643" y="48817"/>
                </a:lnTo>
                <a:lnTo>
                  <a:pt x="87418" y="48346"/>
                </a:lnTo>
                <a:lnTo>
                  <a:pt x="84429" y="44092"/>
                </a:lnTo>
                <a:lnTo>
                  <a:pt x="80379" y="39623"/>
                </a:lnTo>
                <a:lnTo>
                  <a:pt x="78795" y="38196"/>
                </a:lnTo>
                <a:close/>
              </a:path>
              <a:path extrusionOk="0" h="120000" w="120000">
                <a:moveTo>
                  <a:pt x="86304" y="0"/>
                </a:moveTo>
                <a:lnTo>
                  <a:pt x="80917" y="5367"/>
                </a:lnTo>
                <a:lnTo>
                  <a:pt x="87680" y="41026"/>
                </a:lnTo>
                <a:lnTo>
                  <a:pt x="93306" y="46626"/>
                </a:lnTo>
                <a:lnTo>
                  <a:pt x="104905" y="35020"/>
                </a:lnTo>
                <a:lnTo>
                  <a:pt x="93665" y="35020"/>
                </a:lnTo>
                <a:lnTo>
                  <a:pt x="89895" y="15952"/>
                </a:lnTo>
                <a:lnTo>
                  <a:pt x="102318" y="15952"/>
                </a:lnTo>
                <a:lnTo>
                  <a:pt x="86304" y="0"/>
                </a:lnTo>
                <a:close/>
              </a:path>
              <a:path extrusionOk="0" h="120000" w="120000">
                <a:moveTo>
                  <a:pt x="119355" y="32973"/>
                </a:moveTo>
                <a:lnTo>
                  <a:pt x="106952" y="32973"/>
                </a:lnTo>
                <a:lnTo>
                  <a:pt x="113715" y="39683"/>
                </a:lnTo>
                <a:lnTo>
                  <a:pt x="119880" y="33498"/>
                </a:lnTo>
                <a:lnTo>
                  <a:pt x="119355" y="32973"/>
                </a:lnTo>
                <a:close/>
              </a:path>
              <a:path extrusionOk="0" h="120000" w="120000">
                <a:moveTo>
                  <a:pt x="102318" y="15952"/>
                </a:moveTo>
                <a:lnTo>
                  <a:pt x="89895" y="15952"/>
                </a:lnTo>
                <a:lnTo>
                  <a:pt x="101326" y="27348"/>
                </a:lnTo>
                <a:lnTo>
                  <a:pt x="93665" y="35020"/>
                </a:lnTo>
                <a:lnTo>
                  <a:pt x="104905" y="35020"/>
                </a:lnTo>
                <a:lnTo>
                  <a:pt x="106952" y="32973"/>
                </a:lnTo>
                <a:lnTo>
                  <a:pt x="119355" y="32973"/>
                </a:lnTo>
                <a:lnTo>
                  <a:pt x="113177" y="26781"/>
                </a:lnTo>
                <a:lnTo>
                  <a:pt x="117306" y="22638"/>
                </a:lnTo>
                <a:lnTo>
                  <a:pt x="115829" y="21163"/>
                </a:lnTo>
                <a:lnTo>
                  <a:pt x="107551" y="21163"/>
                </a:lnTo>
                <a:lnTo>
                  <a:pt x="102318" y="15952"/>
                </a:lnTo>
                <a:close/>
              </a:path>
              <a:path extrusionOk="0" h="120000" w="120000">
                <a:moveTo>
                  <a:pt x="111680" y="17020"/>
                </a:moveTo>
                <a:lnTo>
                  <a:pt x="107551" y="21163"/>
                </a:lnTo>
                <a:lnTo>
                  <a:pt x="115829" y="21163"/>
                </a:lnTo>
                <a:lnTo>
                  <a:pt x="111680" y="1702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21"/>
          <p:cNvSpPr/>
          <p:nvPr/>
        </p:nvSpPr>
        <p:spPr>
          <a:xfrm>
            <a:off x="3328923" y="5917107"/>
            <a:ext cx="249554" cy="259079"/>
          </a:xfrm>
          <a:custGeom>
            <a:rect b="b" l="l" r="r" t="t"/>
            <a:pathLst>
              <a:path extrusionOk="0" h="120000" w="120000">
                <a:moveTo>
                  <a:pt x="22532" y="95964"/>
                </a:moveTo>
                <a:lnTo>
                  <a:pt x="9465" y="95964"/>
                </a:lnTo>
                <a:lnTo>
                  <a:pt x="34075" y="119711"/>
                </a:lnTo>
                <a:lnTo>
                  <a:pt x="40671" y="113406"/>
                </a:lnTo>
                <a:lnTo>
                  <a:pt x="22532" y="95964"/>
                </a:lnTo>
                <a:close/>
              </a:path>
              <a:path extrusionOk="0" h="120000" w="120000">
                <a:moveTo>
                  <a:pt x="6351" y="80406"/>
                </a:moveTo>
                <a:lnTo>
                  <a:pt x="1099" y="85517"/>
                </a:lnTo>
                <a:lnTo>
                  <a:pt x="2381" y="88235"/>
                </a:lnTo>
                <a:lnTo>
                  <a:pt x="2869" y="91312"/>
                </a:lnTo>
                <a:lnTo>
                  <a:pt x="2381" y="94741"/>
                </a:lnTo>
                <a:lnTo>
                  <a:pt x="1953" y="98170"/>
                </a:lnTo>
                <a:lnTo>
                  <a:pt x="1159" y="100982"/>
                </a:lnTo>
                <a:lnTo>
                  <a:pt x="0" y="103164"/>
                </a:lnTo>
                <a:lnTo>
                  <a:pt x="5984" y="108876"/>
                </a:lnTo>
                <a:lnTo>
                  <a:pt x="7404" y="105733"/>
                </a:lnTo>
                <a:lnTo>
                  <a:pt x="8457" y="102533"/>
                </a:lnTo>
                <a:lnTo>
                  <a:pt x="9144" y="99276"/>
                </a:lnTo>
                <a:lnTo>
                  <a:pt x="9465" y="95964"/>
                </a:lnTo>
                <a:lnTo>
                  <a:pt x="22532" y="95964"/>
                </a:lnTo>
                <a:lnTo>
                  <a:pt x="6351" y="80406"/>
                </a:lnTo>
                <a:close/>
              </a:path>
              <a:path extrusionOk="0" h="120000" w="120000">
                <a:moveTo>
                  <a:pt x="48243" y="89564"/>
                </a:moveTo>
                <a:lnTo>
                  <a:pt x="42564" y="96341"/>
                </a:lnTo>
                <a:lnTo>
                  <a:pt x="45862" y="98611"/>
                </a:lnTo>
                <a:lnTo>
                  <a:pt x="49037" y="99641"/>
                </a:lnTo>
                <a:lnTo>
                  <a:pt x="63768" y="91188"/>
                </a:lnTo>
                <a:lnTo>
                  <a:pt x="50992" y="91188"/>
                </a:lnTo>
                <a:lnTo>
                  <a:pt x="49648" y="90658"/>
                </a:lnTo>
                <a:lnTo>
                  <a:pt x="48243" y="89564"/>
                </a:lnTo>
                <a:close/>
              </a:path>
              <a:path extrusionOk="0" h="120000" w="120000">
                <a:moveTo>
                  <a:pt x="62987" y="75264"/>
                </a:moveTo>
                <a:lnTo>
                  <a:pt x="51481" y="75264"/>
                </a:lnTo>
                <a:lnTo>
                  <a:pt x="55144" y="79282"/>
                </a:lnTo>
                <a:lnTo>
                  <a:pt x="57099" y="82347"/>
                </a:lnTo>
                <a:lnTo>
                  <a:pt x="57709" y="86564"/>
                </a:lnTo>
                <a:lnTo>
                  <a:pt x="57160" y="88264"/>
                </a:lnTo>
                <a:lnTo>
                  <a:pt x="55816" y="89564"/>
                </a:lnTo>
                <a:lnTo>
                  <a:pt x="54717" y="90600"/>
                </a:lnTo>
                <a:lnTo>
                  <a:pt x="53556" y="91129"/>
                </a:lnTo>
                <a:lnTo>
                  <a:pt x="50992" y="91188"/>
                </a:lnTo>
                <a:lnTo>
                  <a:pt x="63768" y="91188"/>
                </a:lnTo>
                <a:lnTo>
                  <a:pt x="64725" y="89386"/>
                </a:lnTo>
                <a:lnTo>
                  <a:pt x="65554" y="86089"/>
                </a:lnTo>
                <a:lnTo>
                  <a:pt x="65541" y="82347"/>
                </a:lnTo>
                <a:lnTo>
                  <a:pt x="64718" y="78776"/>
                </a:lnTo>
                <a:lnTo>
                  <a:pt x="62987" y="75264"/>
                </a:lnTo>
                <a:close/>
              </a:path>
              <a:path extrusionOk="0" h="120000" w="120000">
                <a:moveTo>
                  <a:pt x="39022" y="56688"/>
                </a:moveTo>
                <a:lnTo>
                  <a:pt x="21740" y="67629"/>
                </a:lnTo>
                <a:lnTo>
                  <a:pt x="21785" y="70605"/>
                </a:lnTo>
                <a:lnTo>
                  <a:pt x="34075" y="87541"/>
                </a:lnTo>
                <a:lnTo>
                  <a:pt x="42137" y="87782"/>
                </a:lnTo>
                <a:lnTo>
                  <a:pt x="45495" y="86547"/>
                </a:lnTo>
                <a:lnTo>
                  <a:pt x="48182" y="83964"/>
                </a:lnTo>
                <a:lnTo>
                  <a:pt x="50626" y="81582"/>
                </a:lnTo>
                <a:lnTo>
                  <a:pt x="51198" y="80070"/>
                </a:lnTo>
                <a:lnTo>
                  <a:pt x="41587" y="80070"/>
                </a:lnTo>
                <a:lnTo>
                  <a:pt x="37801" y="79758"/>
                </a:lnTo>
                <a:lnTo>
                  <a:pt x="35725" y="78617"/>
                </a:lnTo>
                <a:lnTo>
                  <a:pt x="33526" y="76494"/>
                </a:lnTo>
                <a:lnTo>
                  <a:pt x="31327" y="74400"/>
                </a:lnTo>
                <a:lnTo>
                  <a:pt x="30167" y="72511"/>
                </a:lnTo>
                <a:lnTo>
                  <a:pt x="30045" y="70823"/>
                </a:lnTo>
                <a:lnTo>
                  <a:pt x="29862" y="69135"/>
                </a:lnTo>
                <a:lnTo>
                  <a:pt x="30412" y="67706"/>
                </a:lnTo>
                <a:lnTo>
                  <a:pt x="32915" y="65311"/>
                </a:lnTo>
                <a:lnTo>
                  <a:pt x="34564" y="64794"/>
                </a:lnTo>
                <a:lnTo>
                  <a:pt x="53959" y="64794"/>
                </a:lnTo>
                <a:lnTo>
                  <a:pt x="51097" y="62288"/>
                </a:lnTo>
                <a:lnTo>
                  <a:pt x="46839" y="59395"/>
                </a:lnTo>
                <a:lnTo>
                  <a:pt x="42810" y="57528"/>
                </a:lnTo>
                <a:lnTo>
                  <a:pt x="39022" y="56688"/>
                </a:lnTo>
                <a:close/>
              </a:path>
              <a:path extrusionOk="0" h="120000" w="120000">
                <a:moveTo>
                  <a:pt x="53959" y="64794"/>
                </a:moveTo>
                <a:lnTo>
                  <a:pt x="34564" y="64794"/>
                </a:lnTo>
                <a:lnTo>
                  <a:pt x="38839" y="65170"/>
                </a:lnTo>
                <a:lnTo>
                  <a:pt x="40976" y="66276"/>
                </a:lnTo>
                <a:lnTo>
                  <a:pt x="43114" y="68311"/>
                </a:lnTo>
                <a:lnTo>
                  <a:pt x="45007" y="70164"/>
                </a:lnTo>
                <a:lnTo>
                  <a:pt x="46045" y="71982"/>
                </a:lnTo>
                <a:lnTo>
                  <a:pt x="46289" y="75558"/>
                </a:lnTo>
                <a:lnTo>
                  <a:pt x="45740" y="77053"/>
                </a:lnTo>
                <a:lnTo>
                  <a:pt x="44519" y="78264"/>
                </a:lnTo>
                <a:lnTo>
                  <a:pt x="43175" y="79523"/>
                </a:lnTo>
                <a:lnTo>
                  <a:pt x="41587" y="80070"/>
                </a:lnTo>
                <a:lnTo>
                  <a:pt x="51198" y="80070"/>
                </a:lnTo>
                <a:lnTo>
                  <a:pt x="51689" y="78776"/>
                </a:lnTo>
                <a:lnTo>
                  <a:pt x="51635" y="77425"/>
                </a:lnTo>
                <a:lnTo>
                  <a:pt x="51481" y="75264"/>
                </a:lnTo>
                <a:lnTo>
                  <a:pt x="62987" y="75264"/>
                </a:lnTo>
                <a:lnTo>
                  <a:pt x="62755" y="74795"/>
                </a:lnTo>
                <a:lnTo>
                  <a:pt x="59705" y="70605"/>
                </a:lnTo>
                <a:lnTo>
                  <a:pt x="55572" y="66205"/>
                </a:lnTo>
                <a:lnTo>
                  <a:pt x="53959" y="64794"/>
                </a:lnTo>
                <a:close/>
              </a:path>
              <a:path extrusionOk="0" h="120000" w="120000">
                <a:moveTo>
                  <a:pt x="74625" y="64111"/>
                </a:moveTo>
                <a:lnTo>
                  <a:pt x="69007" y="70882"/>
                </a:lnTo>
                <a:lnTo>
                  <a:pt x="72305" y="73153"/>
                </a:lnTo>
                <a:lnTo>
                  <a:pt x="75481" y="74182"/>
                </a:lnTo>
                <a:lnTo>
                  <a:pt x="90195" y="65735"/>
                </a:lnTo>
                <a:lnTo>
                  <a:pt x="77435" y="65735"/>
                </a:lnTo>
                <a:lnTo>
                  <a:pt x="76091" y="65199"/>
                </a:lnTo>
                <a:lnTo>
                  <a:pt x="74625" y="64111"/>
                </a:lnTo>
                <a:close/>
              </a:path>
              <a:path extrusionOk="0" h="120000" w="120000">
                <a:moveTo>
                  <a:pt x="89427" y="49805"/>
                </a:moveTo>
                <a:lnTo>
                  <a:pt x="77923" y="49805"/>
                </a:lnTo>
                <a:lnTo>
                  <a:pt x="81527" y="53829"/>
                </a:lnTo>
                <a:lnTo>
                  <a:pt x="83542" y="56894"/>
                </a:lnTo>
                <a:lnTo>
                  <a:pt x="83786" y="59000"/>
                </a:lnTo>
                <a:lnTo>
                  <a:pt x="84091" y="61105"/>
                </a:lnTo>
                <a:lnTo>
                  <a:pt x="83602" y="62811"/>
                </a:lnTo>
                <a:lnTo>
                  <a:pt x="82259" y="64111"/>
                </a:lnTo>
                <a:lnTo>
                  <a:pt x="81160" y="65141"/>
                </a:lnTo>
                <a:lnTo>
                  <a:pt x="80000" y="65670"/>
                </a:lnTo>
                <a:lnTo>
                  <a:pt x="77435" y="65735"/>
                </a:lnTo>
                <a:lnTo>
                  <a:pt x="90195" y="65735"/>
                </a:lnTo>
                <a:lnTo>
                  <a:pt x="91145" y="63932"/>
                </a:lnTo>
                <a:lnTo>
                  <a:pt x="91971" y="60636"/>
                </a:lnTo>
                <a:lnTo>
                  <a:pt x="91937" y="56688"/>
                </a:lnTo>
                <a:lnTo>
                  <a:pt x="91161" y="53323"/>
                </a:lnTo>
                <a:lnTo>
                  <a:pt x="89427" y="49805"/>
                </a:lnTo>
                <a:close/>
              </a:path>
              <a:path extrusionOk="0" h="120000" w="120000">
                <a:moveTo>
                  <a:pt x="65465" y="31229"/>
                </a:moveTo>
                <a:lnTo>
                  <a:pt x="48182" y="42176"/>
                </a:lnTo>
                <a:lnTo>
                  <a:pt x="48228" y="45150"/>
                </a:lnTo>
                <a:lnTo>
                  <a:pt x="60518" y="62088"/>
                </a:lnTo>
                <a:lnTo>
                  <a:pt x="68580" y="62323"/>
                </a:lnTo>
                <a:lnTo>
                  <a:pt x="71938" y="61094"/>
                </a:lnTo>
                <a:lnTo>
                  <a:pt x="74564" y="58506"/>
                </a:lnTo>
                <a:lnTo>
                  <a:pt x="77069" y="56129"/>
                </a:lnTo>
                <a:lnTo>
                  <a:pt x="77641" y="54617"/>
                </a:lnTo>
                <a:lnTo>
                  <a:pt x="68030" y="54617"/>
                </a:lnTo>
                <a:lnTo>
                  <a:pt x="64182" y="54299"/>
                </a:lnTo>
                <a:lnTo>
                  <a:pt x="62168" y="53164"/>
                </a:lnTo>
                <a:lnTo>
                  <a:pt x="59969" y="51040"/>
                </a:lnTo>
                <a:lnTo>
                  <a:pt x="57770" y="48946"/>
                </a:lnTo>
                <a:lnTo>
                  <a:pt x="56610" y="47052"/>
                </a:lnTo>
                <a:lnTo>
                  <a:pt x="56465" y="45150"/>
                </a:lnTo>
                <a:lnTo>
                  <a:pt x="56305" y="43676"/>
                </a:lnTo>
                <a:lnTo>
                  <a:pt x="56855" y="42247"/>
                </a:lnTo>
                <a:lnTo>
                  <a:pt x="58015" y="41082"/>
                </a:lnTo>
                <a:lnTo>
                  <a:pt x="59297" y="39858"/>
                </a:lnTo>
                <a:lnTo>
                  <a:pt x="61007" y="39341"/>
                </a:lnTo>
                <a:lnTo>
                  <a:pt x="80399" y="39341"/>
                </a:lnTo>
                <a:lnTo>
                  <a:pt x="77514" y="36830"/>
                </a:lnTo>
                <a:lnTo>
                  <a:pt x="73259" y="33938"/>
                </a:lnTo>
                <a:lnTo>
                  <a:pt x="69245" y="32071"/>
                </a:lnTo>
                <a:lnTo>
                  <a:pt x="65465" y="31229"/>
                </a:lnTo>
                <a:close/>
              </a:path>
              <a:path extrusionOk="0" h="120000" w="120000">
                <a:moveTo>
                  <a:pt x="80399" y="39341"/>
                </a:moveTo>
                <a:lnTo>
                  <a:pt x="61007" y="39341"/>
                </a:lnTo>
                <a:lnTo>
                  <a:pt x="65282" y="39711"/>
                </a:lnTo>
                <a:lnTo>
                  <a:pt x="67420" y="40823"/>
                </a:lnTo>
                <a:lnTo>
                  <a:pt x="69495" y="42852"/>
                </a:lnTo>
                <a:lnTo>
                  <a:pt x="71450" y="44706"/>
                </a:lnTo>
                <a:lnTo>
                  <a:pt x="72488" y="46529"/>
                </a:lnTo>
                <a:lnTo>
                  <a:pt x="72732" y="50099"/>
                </a:lnTo>
                <a:lnTo>
                  <a:pt x="72183" y="51600"/>
                </a:lnTo>
                <a:lnTo>
                  <a:pt x="70901" y="52811"/>
                </a:lnTo>
                <a:lnTo>
                  <a:pt x="69618" y="54064"/>
                </a:lnTo>
                <a:lnTo>
                  <a:pt x="68030" y="54617"/>
                </a:lnTo>
                <a:lnTo>
                  <a:pt x="77641" y="54617"/>
                </a:lnTo>
                <a:lnTo>
                  <a:pt x="78132" y="53323"/>
                </a:lnTo>
                <a:lnTo>
                  <a:pt x="78078" y="51969"/>
                </a:lnTo>
                <a:lnTo>
                  <a:pt x="77923" y="49805"/>
                </a:lnTo>
                <a:lnTo>
                  <a:pt x="89427" y="49805"/>
                </a:lnTo>
                <a:lnTo>
                  <a:pt x="89198" y="49342"/>
                </a:lnTo>
                <a:lnTo>
                  <a:pt x="86148" y="45150"/>
                </a:lnTo>
                <a:lnTo>
                  <a:pt x="82015" y="40746"/>
                </a:lnTo>
                <a:lnTo>
                  <a:pt x="80399" y="39341"/>
                </a:lnTo>
                <a:close/>
              </a:path>
              <a:path extrusionOk="0" h="120000" w="120000">
                <a:moveTo>
                  <a:pt x="100336" y="37693"/>
                </a:moveTo>
                <a:lnTo>
                  <a:pt x="94534" y="44617"/>
                </a:lnTo>
                <a:lnTo>
                  <a:pt x="97770" y="46994"/>
                </a:lnTo>
                <a:lnTo>
                  <a:pt x="101190" y="48040"/>
                </a:lnTo>
                <a:lnTo>
                  <a:pt x="117645" y="39816"/>
                </a:lnTo>
                <a:lnTo>
                  <a:pt x="117795" y="39523"/>
                </a:lnTo>
                <a:lnTo>
                  <a:pt x="103756" y="39523"/>
                </a:lnTo>
                <a:lnTo>
                  <a:pt x="101984" y="38929"/>
                </a:lnTo>
                <a:lnTo>
                  <a:pt x="100336" y="37693"/>
                </a:lnTo>
                <a:close/>
              </a:path>
              <a:path extrusionOk="0" h="120000" w="120000">
                <a:moveTo>
                  <a:pt x="117925" y="23235"/>
                </a:moveTo>
                <a:lnTo>
                  <a:pt x="100030" y="23235"/>
                </a:lnTo>
                <a:lnTo>
                  <a:pt x="104061" y="23447"/>
                </a:lnTo>
                <a:lnTo>
                  <a:pt x="106076" y="24505"/>
                </a:lnTo>
                <a:lnTo>
                  <a:pt x="108152" y="26523"/>
                </a:lnTo>
                <a:lnTo>
                  <a:pt x="110412" y="28676"/>
                </a:lnTo>
                <a:lnTo>
                  <a:pt x="111572" y="30746"/>
                </a:lnTo>
                <a:lnTo>
                  <a:pt x="103756" y="39523"/>
                </a:lnTo>
                <a:lnTo>
                  <a:pt x="117795" y="39523"/>
                </a:lnTo>
                <a:lnTo>
                  <a:pt x="119282" y="36618"/>
                </a:lnTo>
                <a:lnTo>
                  <a:pt x="119976" y="33423"/>
                </a:lnTo>
                <a:lnTo>
                  <a:pt x="119927" y="30746"/>
                </a:lnTo>
                <a:lnTo>
                  <a:pt x="119877" y="29529"/>
                </a:lnTo>
                <a:lnTo>
                  <a:pt x="119267" y="25835"/>
                </a:lnTo>
                <a:lnTo>
                  <a:pt x="117925" y="23235"/>
                </a:lnTo>
                <a:close/>
              </a:path>
              <a:path extrusionOk="0" h="120000" w="120000">
                <a:moveTo>
                  <a:pt x="91053" y="0"/>
                </a:moveTo>
                <a:lnTo>
                  <a:pt x="73770" y="16658"/>
                </a:lnTo>
                <a:lnTo>
                  <a:pt x="88183" y="36994"/>
                </a:lnTo>
                <a:lnTo>
                  <a:pt x="94229" y="32623"/>
                </a:lnTo>
                <a:lnTo>
                  <a:pt x="94153" y="30746"/>
                </a:lnTo>
                <a:lnTo>
                  <a:pt x="94127" y="29529"/>
                </a:lnTo>
                <a:lnTo>
                  <a:pt x="94962" y="27170"/>
                </a:lnTo>
                <a:lnTo>
                  <a:pt x="96794" y="25358"/>
                </a:lnTo>
                <a:lnTo>
                  <a:pt x="97855" y="24353"/>
                </a:lnTo>
                <a:lnTo>
                  <a:pt x="89588" y="24353"/>
                </a:lnTo>
                <a:lnTo>
                  <a:pt x="84824" y="17782"/>
                </a:lnTo>
                <a:lnTo>
                  <a:pt x="97160" y="5893"/>
                </a:lnTo>
                <a:lnTo>
                  <a:pt x="91053" y="0"/>
                </a:lnTo>
                <a:close/>
              </a:path>
              <a:path extrusionOk="0" h="120000" w="120000">
                <a:moveTo>
                  <a:pt x="99419" y="14841"/>
                </a:moveTo>
                <a:lnTo>
                  <a:pt x="95877" y="16194"/>
                </a:lnTo>
                <a:lnTo>
                  <a:pt x="93008" y="18994"/>
                </a:lnTo>
                <a:lnTo>
                  <a:pt x="91481" y="20458"/>
                </a:lnTo>
                <a:lnTo>
                  <a:pt x="90320" y="22240"/>
                </a:lnTo>
                <a:lnTo>
                  <a:pt x="89588" y="24353"/>
                </a:lnTo>
                <a:lnTo>
                  <a:pt x="97855" y="24353"/>
                </a:lnTo>
                <a:lnTo>
                  <a:pt x="98321" y="23911"/>
                </a:lnTo>
                <a:lnTo>
                  <a:pt x="100030" y="23235"/>
                </a:lnTo>
                <a:lnTo>
                  <a:pt x="117925" y="23235"/>
                </a:lnTo>
                <a:lnTo>
                  <a:pt x="117618" y="22641"/>
                </a:lnTo>
                <a:lnTo>
                  <a:pt x="103511" y="14935"/>
                </a:lnTo>
                <a:lnTo>
                  <a:pt x="99419" y="1484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1"/>
          <p:cNvSpPr/>
          <p:nvPr/>
        </p:nvSpPr>
        <p:spPr>
          <a:xfrm>
            <a:off x="3613784" y="5925299"/>
            <a:ext cx="250316" cy="250266"/>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21"/>
          <p:cNvSpPr/>
          <p:nvPr/>
        </p:nvSpPr>
        <p:spPr>
          <a:xfrm>
            <a:off x="3898646" y="5915368"/>
            <a:ext cx="237490" cy="260350"/>
          </a:xfrm>
          <a:custGeom>
            <a:rect b="b" l="l" r="r" t="t"/>
            <a:pathLst>
              <a:path extrusionOk="0" h="120000" w="120000">
                <a:moveTo>
                  <a:pt x="23646" y="96298"/>
                </a:moveTo>
                <a:lnTo>
                  <a:pt x="9946" y="96298"/>
                </a:lnTo>
                <a:lnTo>
                  <a:pt x="35807" y="119929"/>
                </a:lnTo>
                <a:lnTo>
                  <a:pt x="42673" y="113654"/>
                </a:lnTo>
                <a:lnTo>
                  <a:pt x="23646" y="96298"/>
                </a:lnTo>
                <a:close/>
              </a:path>
              <a:path extrusionOk="0" h="120000" w="120000">
                <a:moveTo>
                  <a:pt x="6673" y="80815"/>
                </a:moveTo>
                <a:lnTo>
                  <a:pt x="1090" y="85902"/>
                </a:lnTo>
                <a:lnTo>
                  <a:pt x="2502" y="88606"/>
                </a:lnTo>
                <a:lnTo>
                  <a:pt x="3015" y="91668"/>
                </a:lnTo>
                <a:lnTo>
                  <a:pt x="2502" y="95080"/>
                </a:lnTo>
                <a:lnTo>
                  <a:pt x="2052" y="98493"/>
                </a:lnTo>
                <a:lnTo>
                  <a:pt x="1218" y="101291"/>
                </a:lnTo>
                <a:lnTo>
                  <a:pt x="0" y="103463"/>
                </a:lnTo>
                <a:lnTo>
                  <a:pt x="6224" y="109147"/>
                </a:lnTo>
                <a:lnTo>
                  <a:pt x="7753" y="106018"/>
                </a:lnTo>
                <a:lnTo>
                  <a:pt x="8879" y="102834"/>
                </a:lnTo>
                <a:lnTo>
                  <a:pt x="9608" y="99594"/>
                </a:lnTo>
                <a:lnTo>
                  <a:pt x="9946" y="96298"/>
                </a:lnTo>
                <a:lnTo>
                  <a:pt x="23646" y="96298"/>
                </a:lnTo>
                <a:lnTo>
                  <a:pt x="6673" y="80815"/>
                </a:lnTo>
                <a:close/>
              </a:path>
              <a:path extrusionOk="0" h="120000" w="120000">
                <a:moveTo>
                  <a:pt x="50630" y="89929"/>
                </a:moveTo>
                <a:lnTo>
                  <a:pt x="44726" y="96672"/>
                </a:lnTo>
                <a:lnTo>
                  <a:pt x="48192" y="98932"/>
                </a:lnTo>
                <a:lnTo>
                  <a:pt x="51529" y="99956"/>
                </a:lnTo>
                <a:lnTo>
                  <a:pt x="66992" y="91545"/>
                </a:lnTo>
                <a:lnTo>
                  <a:pt x="53582" y="91545"/>
                </a:lnTo>
                <a:lnTo>
                  <a:pt x="52170" y="91018"/>
                </a:lnTo>
                <a:lnTo>
                  <a:pt x="50630" y="89929"/>
                </a:lnTo>
                <a:close/>
              </a:path>
              <a:path extrusionOk="0" h="120000" w="120000">
                <a:moveTo>
                  <a:pt x="66186" y="75699"/>
                </a:moveTo>
                <a:lnTo>
                  <a:pt x="54096" y="75699"/>
                </a:lnTo>
                <a:lnTo>
                  <a:pt x="57882" y="79697"/>
                </a:lnTo>
                <a:lnTo>
                  <a:pt x="59999" y="82747"/>
                </a:lnTo>
                <a:lnTo>
                  <a:pt x="60320" y="84842"/>
                </a:lnTo>
                <a:lnTo>
                  <a:pt x="60577" y="86944"/>
                </a:lnTo>
                <a:lnTo>
                  <a:pt x="60063" y="88635"/>
                </a:lnTo>
                <a:lnTo>
                  <a:pt x="58652" y="89929"/>
                </a:lnTo>
                <a:lnTo>
                  <a:pt x="57497" y="90959"/>
                </a:lnTo>
                <a:lnTo>
                  <a:pt x="56277" y="91486"/>
                </a:lnTo>
                <a:lnTo>
                  <a:pt x="53582" y="91545"/>
                </a:lnTo>
                <a:lnTo>
                  <a:pt x="66992" y="91545"/>
                </a:lnTo>
                <a:lnTo>
                  <a:pt x="67989" y="89751"/>
                </a:lnTo>
                <a:lnTo>
                  <a:pt x="68857" y="86471"/>
                </a:lnTo>
                <a:lnTo>
                  <a:pt x="68871" y="82747"/>
                </a:lnTo>
                <a:lnTo>
                  <a:pt x="68006" y="79193"/>
                </a:lnTo>
                <a:lnTo>
                  <a:pt x="66186" y="75699"/>
                </a:lnTo>
                <a:close/>
              </a:path>
              <a:path extrusionOk="0" h="120000" w="120000">
                <a:moveTo>
                  <a:pt x="41005" y="57213"/>
                </a:moveTo>
                <a:lnTo>
                  <a:pt x="22845" y="68101"/>
                </a:lnTo>
                <a:lnTo>
                  <a:pt x="22892" y="71062"/>
                </a:lnTo>
                <a:lnTo>
                  <a:pt x="35807" y="87915"/>
                </a:lnTo>
                <a:lnTo>
                  <a:pt x="44277" y="88156"/>
                </a:lnTo>
                <a:lnTo>
                  <a:pt x="47807" y="86926"/>
                </a:lnTo>
                <a:lnTo>
                  <a:pt x="50630" y="84356"/>
                </a:lnTo>
                <a:lnTo>
                  <a:pt x="53197" y="81986"/>
                </a:lnTo>
                <a:lnTo>
                  <a:pt x="53799" y="80481"/>
                </a:lnTo>
                <a:lnTo>
                  <a:pt x="43700" y="80481"/>
                </a:lnTo>
                <a:lnTo>
                  <a:pt x="39721" y="80171"/>
                </a:lnTo>
                <a:lnTo>
                  <a:pt x="37539" y="79035"/>
                </a:lnTo>
                <a:lnTo>
                  <a:pt x="35230" y="76922"/>
                </a:lnTo>
                <a:lnTo>
                  <a:pt x="32919" y="74838"/>
                </a:lnTo>
                <a:lnTo>
                  <a:pt x="31700" y="72959"/>
                </a:lnTo>
                <a:lnTo>
                  <a:pt x="31571" y="71279"/>
                </a:lnTo>
                <a:lnTo>
                  <a:pt x="31379" y="69600"/>
                </a:lnTo>
                <a:lnTo>
                  <a:pt x="31956" y="68177"/>
                </a:lnTo>
                <a:lnTo>
                  <a:pt x="33240" y="67018"/>
                </a:lnTo>
                <a:lnTo>
                  <a:pt x="34523" y="65795"/>
                </a:lnTo>
                <a:lnTo>
                  <a:pt x="36320" y="65279"/>
                </a:lnTo>
                <a:lnTo>
                  <a:pt x="56691" y="65279"/>
                </a:lnTo>
                <a:lnTo>
                  <a:pt x="53665" y="62786"/>
                </a:lnTo>
                <a:lnTo>
                  <a:pt x="49195" y="59907"/>
                </a:lnTo>
                <a:lnTo>
                  <a:pt x="44977" y="58049"/>
                </a:lnTo>
                <a:lnTo>
                  <a:pt x="41005" y="57213"/>
                </a:lnTo>
                <a:close/>
              </a:path>
              <a:path extrusionOk="0" h="120000" w="120000">
                <a:moveTo>
                  <a:pt x="56691" y="65279"/>
                </a:moveTo>
                <a:lnTo>
                  <a:pt x="36320" y="65279"/>
                </a:lnTo>
                <a:lnTo>
                  <a:pt x="40812" y="65654"/>
                </a:lnTo>
                <a:lnTo>
                  <a:pt x="43058" y="66754"/>
                </a:lnTo>
                <a:lnTo>
                  <a:pt x="45305" y="68780"/>
                </a:lnTo>
                <a:lnTo>
                  <a:pt x="47294" y="70624"/>
                </a:lnTo>
                <a:lnTo>
                  <a:pt x="48384" y="72432"/>
                </a:lnTo>
                <a:lnTo>
                  <a:pt x="48641" y="75992"/>
                </a:lnTo>
                <a:lnTo>
                  <a:pt x="48064" y="77478"/>
                </a:lnTo>
                <a:lnTo>
                  <a:pt x="46716" y="78684"/>
                </a:lnTo>
                <a:lnTo>
                  <a:pt x="45368" y="79937"/>
                </a:lnTo>
                <a:lnTo>
                  <a:pt x="43700" y="80481"/>
                </a:lnTo>
                <a:lnTo>
                  <a:pt x="53799" y="80481"/>
                </a:lnTo>
                <a:lnTo>
                  <a:pt x="54315" y="79193"/>
                </a:lnTo>
                <a:lnTo>
                  <a:pt x="54258" y="77849"/>
                </a:lnTo>
                <a:lnTo>
                  <a:pt x="54096" y="75699"/>
                </a:lnTo>
                <a:lnTo>
                  <a:pt x="66186" y="75699"/>
                </a:lnTo>
                <a:lnTo>
                  <a:pt x="65943" y="75232"/>
                </a:lnTo>
                <a:lnTo>
                  <a:pt x="62738" y="71062"/>
                </a:lnTo>
                <a:lnTo>
                  <a:pt x="58395" y="66684"/>
                </a:lnTo>
                <a:lnTo>
                  <a:pt x="56691" y="65279"/>
                </a:lnTo>
                <a:close/>
              </a:path>
              <a:path extrusionOk="0" h="120000" w="120000">
                <a:moveTo>
                  <a:pt x="78416" y="64600"/>
                </a:moveTo>
                <a:lnTo>
                  <a:pt x="72513" y="71338"/>
                </a:lnTo>
                <a:lnTo>
                  <a:pt x="75978" y="73598"/>
                </a:lnTo>
                <a:lnTo>
                  <a:pt x="79315" y="74622"/>
                </a:lnTo>
                <a:lnTo>
                  <a:pt x="94778" y="66216"/>
                </a:lnTo>
                <a:lnTo>
                  <a:pt x="81369" y="66216"/>
                </a:lnTo>
                <a:lnTo>
                  <a:pt x="79957" y="65683"/>
                </a:lnTo>
                <a:lnTo>
                  <a:pt x="78416" y="64600"/>
                </a:lnTo>
                <a:close/>
              </a:path>
              <a:path extrusionOk="0" h="120000" w="120000">
                <a:moveTo>
                  <a:pt x="93970" y="50364"/>
                </a:moveTo>
                <a:lnTo>
                  <a:pt x="81882" y="50364"/>
                </a:lnTo>
                <a:lnTo>
                  <a:pt x="85668" y="54368"/>
                </a:lnTo>
                <a:lnTo>
                  <a:pt x="87721" y="57418"/>
                </a:lnTo>
                <a:lnTo>
                  <a:pt x="88363" y="61609"/>
                </a:lnTo>
                <a:lnTo>
                  <a:pt x="87850" y="63307"/>
                </a:lnTo>
                <a:lnTo>
                  <a:pt x="86374" y="64600"/>
                </a:lnTo>
                <a:lnTo>
                  <a:pt x="85283" y="65625"/>
                </a:lnTo>
                <a:lnTo>
                  <a:pt x="84064" y="66151"/>
                </a:lnTo>
                <a:lnTo>
                  <a:pt x="81369" y="66216"/>
                </a:lnTo>
                <a:lnTo>
                  <a:pt x="94778" y="66216"/>
                </a:lnTo>
                <a:lnTo>
                  <a:pt x="95775" y="64422"/>
                </a:lnTo>
                <a:lnTo>
                  <a:pt x="96643" y="61142"/>
                </a:lnTo>
                <a:lnTo>
                  <a:pt x="96607" y="57213"/>
                </a:lnTo>
                <a:lnTo>
                  <a:pt x="95792" y="53864"/>
                </a:lnTo>
                <a:lnTo>
                  <a:pt x="93970" y="50364"/>
                </a:lnTo>
                <a:close/>
              </a:path>
              <a:path extrusionOk="0" h="120000" w="120000">
                <a:moveTo>
                  <a:pt x="68791" y="31878"/>
                </a:moveTo>
                <a:lnTo>
                  <a:pt x="50630" y="42772"/>
                </a:lnTo>
                <a:lnTo>
                  <a:pt x="50677" y="45666"/>
                </a:lnTo>
                <a:lnTo>
                  <a:pt x="63593" y="62587"/>
                </a:lnTo>
                <a:lnTo>
                  <a:pt x="72063" y="62821"/>
                </a:lnTo>
                <a:lnTo>
                  <a:pt x="75529" y="61598"/>
                </a:lnTo>
                <a:lnTo>
                  <a:pt x="78352" y="59022"/>
                </a:lnTo>
                <a:lnTo>
                  <a:pt x="80984" y="56657"/>
                </a:lnTo>
                <a:lnTo>
                  <a:pt x="81586" y="55152"/>
                </a:lnTo>
                <a:lnTo>
                  <a:pt x="71486" y="55152"/>
                </a:lnTo>
                <a:lnTo>
                  <a:pt x="67443" y="54836"/>
                </a:lnTo>
                <a:lnTo>
                  <a:pt x="65326" y="53707"/>
                </a:lnTo>
                <a:lnTo>
                  <a:pt x="63015" y="51593"/>
                </a:lnTo>
                <a:lnTo>
                  <a:pt x="60705" y="49509"/>
                </a:lnTo>
                <a:lnTo>
                  <a:pt x="59486" y="47625"/>
                </a:lnTo>
                <a:lnTo>
                  <a:pt x="59294" y="45945"/>
                </a:lnTo>
                <a:lnTo>
                  <a:pt x="59165" y="44265"/>
                </a:lnTo>
                <a:lnTo>
                  <a:pt x="59743" y="42842"/>
                </a:lnTo>
                <a:lnTo>
                  <a:pt x="60966" y="41679"/>
                </a:lnTo>
                <a:lnTo>
                  <a:pt x="62309" y="40466"/>
                </a:lnTo>
                <a:lnTo>
                  <a:pt x="64107" y="39950"/>
                </a:lnTo>
                <a:lnTo>
                  <a:pt x="84484" y="39950"/>
                </a:lnTo>
                <a:lnTo>
                  <a:pt x="81452" y="37452"/>
                </a:lnTo>
                <a:lnTo>
                  <a:pt x="76981" y="34575"/>
                </a:lnTo>
                <a:lnTo>
                  <a:pt x="72763" y="32717"/>
                </a:lnTo>
                <a:lnTo>
                  <a:pt x="68791" y="31878"/>
                </a:lnTo>
                <a:close/>
              </a:path>
              <a:path extrusionOk="0" h="120000" w="120000">
                <a:moveTo>
                  <a:pt x="84484" y="39950"/>
                </a:moveTo>
                <a:lnTo>
                  <a:pt x="64107" y="39950"/>
                </a:lnTo>
                <a:lnTo>
                  <a:pt x="68598" y="40319"/>
                </a:lnTo>
                <a:lnTo>
                  <a:pt x="70844" y="41425"/>
                </a:lnTo>
                <a:lnTo>
                  <a:pt x="73026" y="43445"/>
                </a:lnTo>
                <a:lnTo>
                  <a:pt x="75080" y="45289"/>
                </a:lnTo>
                <a:lnTo>
                  <a:pt x="76171" y="47103"/>
                </a:lnTo>
                <a:lnTo>
                  <a:pt x="76427" y="50657"/>
                </a:lnTo>
                <a:lnTo>
                  <a:pt x="75850" y="52150"/>
                </a:lnTo>
                <a:lnTo>
                  <a:pt x="74502" y="53355"/>
                </a:lnTo>
                <a:lnTo>
                  <a:pt x="73154" y="54602"/>
                </a:lnTo>
                <a:lnTo>
                  <a:pt x="71486" y="55152"/>
                </a:lnTo>
                <a:lnTo>
                  <a:pt x="81586" y="55152"/>
                </a:lnTo>
                <a:lnTo>
                  <a:pt x="82101" y="53864"/>
                </a:lnTo>
                <a:lnTo>
                  <a:pt x="82044" y="52517"/>
                </a:lnTo>
                <a:lnTo>
                  <a:pt x="81882" y="50364"/>
                </a:lnTo>
                <a:lnTo>
                  <a:pt x="93970" y="50364"/>
                </a:lnTo>
                <a:lnTo>
                  <a:pt x="93730" y="49903"/>
                </a:lnTo>
                <a:lnTo>
                  <a:pt x="90524" y="45731"/>
                </a:lnTo>
                <a:lnTo>
                  <a:pt x="86182" y="41349"/>
                </a:lnTo>
                <a:lnTo>
                  <a:pt x="84484" y="39950"/>
                </a:lnTo>
                <a:close/>
              </a:path>
              <a:path extrusionOk="0" h="120000" w="120000">
                <a:moveTo>
                  <a:pt x="102653" y="13006"/>
                </a:moveTo>
                <a:lnTo>
                  <a:pt x="95037" y="13006"/>
                </a:lnTo>
                <a:lnTo>
                  <a:pt x="95890" y="17976"/>
                </a:lnTo>
                <a:lnTo>
                  <a:pt x="103696" y="37349"/>
                </a:lnTo>
                <a:lnTo>
                  <a:pt x="113262" y="49310"/>
                </a:lnTo>
                <a:lnTo>
                  <a:pt x="119872" y="43264"/>
                </a:lnTo>
                <a:lnTo>
                  <a:pt x="117498" y="40944"/>
                </a:lnTo>
                <a:lnTo>
                  <a:pt x="115179" y="38298"/>
                </a:lnTo>
                <a:lnTo>
                  <a:pt x="105153" y="21221"/>
                </a:lnTo>
                <a:lnTo>
                  <a:pt x="102818" y="13779"/>
                </a:lnTo>
                <a:lnTo>
                  <a:pt x="102653" y="13006"/>
                </a:lnTo>
                <a:close/>
              </a:path>
              <a:path extrusionOk="0" h="120000" w="120000">
                <a:moveTo>
                  <a:pt x="96577" y="0"/>
                </a:moveTo>
                <a:lnTo>
                  <a:pt x="73026" y="21441"/>
                </a:lnTo>
                <a:lnTo>
                  <a:pt x="79443" y="27266"/>
                </a:lnTo>
                <a:lnTo>
                  <a:pt x="95037" y="13006"/>
                </a:lnTo>
                <a:lnTo>
                  <a:pt x="102653" y="13006"/>
                </a:lnTo>
                <a:lnTo>
                  <a:pt x="102096" y="10406"/>
                </a:lnTo>
                <a:lnTo>
                  <a:pt x="101663" y="7329"/>
                </a:lnTo>
                <a:lnTo>
                  <a:pt x="101518" y="4547"/>
                </a:lnTo>
                <a:lnTo>
                  <a:pt x="9657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21"/>
          <p:cNvSpPr/>
          <p:nvPr/>
        </p:nvSpPr>
        <p:spPr>
          <a:xfrm>
            <a:off x="4183507" y="5926925"/>
            <a:ext cx="249935" cy="24864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21"/>
          <p:cNvSpPr/>
          <p:nvPr/>
        </p:nvSpPr>
        <p:spPr>
          <a:xfrm>
            <a:off x="4468367" y="5929579"/>
            <a:ext cx="246362" cy="245986"/>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21"/>
          <p:cNvSpPr/>
          <p:nvPr/>
        </p:nvSpPr>
        <p:spPr>
          <a:xfrm>
            <a:off x="4743970" y="5928836"/>
            <a:ext cx="257175" cy="269875"/>
          </a:xfrm>
          <a:custGeom>
            <a:rect b="b" l="l" r="r" t="t"/>
            <a:pathLst>
              <a:path extrusionOk="0" h="120000" w="120000">
                <a:moveTo>
                  <a:pt x="28220" y="80280"/>
                </a:moveTo>
                <a:lnTo>
                  <a:pt x="16112" y="80280"/>
                </a:lnTo>
                <a:lnTo>
                  <a:pt x="17593" y="80953"/>
                </a:lnTo>
                <a:lnTo>
                  <a:pt x="18956" y="82302"/>
                </a:lnTo>
                <a:lnTo>
                  <a:pt x="20260" y="83522"/>
                </a:lnTo>
                <a:lnTo>
                  <a:pt x="21149" y="85170"/>
                </a:lnTo>
                <a:lnTo>
                  <a:pt x="21855" y="88745"/>
                </a:lnTo>
                <a:lnTo>
                  <a:pt x="21888" y="93088"/>
                </a:lnTo>
                <a:lnTo>
                  <a:pt x="21742" y="97436"/>
                </a:lnTo>
                <a:lnTo>
                  <a:pt x="21685" y="104235"/>
                </a:lnTo>
                <a:lnTo>
                  <a:pt x="26660" y="119906"/>
                </a:lnTo>
                <a:lnTo>
                  <a:pt x="42223" y="105099"/>
                </a:lnTo>
                <a:lnTo>
                  <a:pt x="30453" y="105099"/>
                </a:lnTo>
                <a:lnTo>
                  <a:pt x="30216" y="104235"/>
                </a:lnTo>
                <a:lnTo>
                  <a:pt x="30038" y="103264"/>
                </a:lnTo>
                <a:lnTo>
                  <a:pt x="29919" y="101101"/>
                </a:lnTo>
                <a:lnTo>
                  <a:pt x="29979" y="98729"/>
                </a:lnTo>
                <a:lnTo>
                  <a:pt x="30097" y="95070"/>
                </a:lnTo>
                <a:lnTo>
                  <a:pt x="30238" y="92168"/>
                </a:lnTo>
                <a:lnTo>
                  <a:pt x="30275" y="88745"/>
                </a:lnTo>
                <a:lnTo>
                  <a:pt x="30026" y="86978"/>
                </a:lnTo>
                <a:lnTo>
                  <a:pt x="29742" y="84572"/>
                </a:lnTo>
                <a:lnTo>
                  <a:pt x="29149" y="82421"/>
                </a:lnTo>
                <a:lnTo>
                  <a:pt x="28379" y="80625"/>
                </a:lnTo>
                <a:lnTo>
                  <a:pt x="28220" y="80280"/>
                </a:lnTo>
                <a:close/>
              </a:path>
              <a:path extrusionOk="0" h="120000" w="120000">
                <a:moveTo>
                  <a:pt x="43016" y="93088"/>
                </a:moveTo>
                <a:lnTo>
                  <a:pt x="30453" y="105099"/>
                </a:lnTo>
                <a:lnTo>
                  <a:pt x="42223" y="105099"/>
                </a:lnTo>
                <a:lnTo>
                  <a:pt x="48942" y="98707"/>
                </a:lnTo>
                <a:lnTo>
                  <a:pt x="43016" y="93088"/>
                </a:lnTo>
                <a:close/>
              </a:path>
              <a:path extrusionOk="0" h="120000" w="120000">
                <a:moveTo>
                  <a:pt x="19134" y="72109"/>
                </a:moveTo>
                <a:lnTo>
                  <a:pt x="11905" y="72307"/>
                </a:lnTo>
                <a:lnTo>
                  <a:pt x="8468" y="73916"/>
                </a:lnTo>
                <a:lnTo>
                  <a:pt x="5208" y="77028"/>
                </a:lnTo>
                <a:lnTo>
                  <a:pt x="2186" y="79874"/>
                </a:lnTo>
                <a:lnTo>
                  <a:pt x="468" y="82963"/>
                </a:lnTo>
                <a:lnTo>
                  <a:pt x="25" y="86081"/>
                </a:lnTo>
                <a:lnTo>
                  <a:pt x="0" y="88919"/>
                </a:lnTo>
                <a:lnTo>
                  <a:pt x="645" y="91451"/>
                </a:lnTo>
                <a:lnTo>
                  <a:pt x="1977" y="94121"/>
                </a:lnTo>
                <a:lnTo>
                  <a:pt x="3964" y="96855"/>
                </a:lnTo>
                <a:lnTo>
                  <a:pt x="10927" y="91451"/>
                </a:lnTo>
                <a:lnTo>
                  <a:pt x="9238" y="89553"/>
                </a:lnTo>
                <a:lnTo>
                  <a:pt x="8349" y="87859"/>
                </a:lnTo>
                <a:lnTo>
                  <a:pt x="8290" y="84843"/>
                </a:lnTo>
                <a:lnTo>
                  <a:pt x="8942" y="83459"/>
                </a:lnTo>
                <a:lnTo>
                  <a:pt x="10305" y="82195"/>
                </a:lnTo>
                <a:lnTo>
                  <a:pt x="11608" y="80918"/>
                </a:lnTo>
                <a:lnTo>
                  <a:pt x="13030" y="80280"/>
                </a:lnTo>
                <a:lnTo>
                  <a:pt x="28220" y="80280"/>
                </a:lnTo>
                <a:lnTo>
                  <a:pt x="27549" y="78829"/>
                </a:lnTo>
                <a:lnTo>
                  <a:pt x="26364" y="77225"/>
                </a:lnTo>
                <a:lnTo>
                  <a:pt x="22275" y="73306"/>
                </a:lnTo>
                <a:lnTo>
                  <a:pt x="19134" y="72109"/>
                </a:lnTo>
                <a:close/>
              </a:path>
              <a:path extrusionOk="0" h="120000" w="120000">
                <a:moveTo>
                  <a:pt x="38605" y="48875"/>
                </a:moveTo>
                <a:lnTo>
                  <a:pt x="26530" y="60340"/>
                </a:lnTo>
                <a:lnTo>
                  <a:pt x="26542" y="63159"/>
                </a:lnTo>
                <a:lnTo>
                  <a:pt x="36734" y="79089"/>
                </a:lnTo>
                <a:lnTo>
                  <a:pt x="52912" y="88892"/>
                </a:lnTo>
                <a:lnTo>
                  <a:pt x="56133" y="88919"/>
                </a:lnTo>
                <a:lnTo>
                  <a:pt x="59127" y="88282"/>
                </a:lnTo>
                <a:lnTo>
                  <a:pt x="61887" y="86978"/>
                </a:lnTo>
                <a:lnTo>
                  <a:pt x="64408" y="85007"/>
                </a:lnTo>
                <a:lnTo>
                  <a:pt x="66498" y="82640"/>
                </a:lnTo>
                <a:lnTo>
                  <a:pt x="67203" y="81359"/>
                </a:lnTo>
                <a:lnTo>
                  <a:pt x="55342" y="81359"/>
                </a:lnTo>
                <a:lnTo>
                  <a:pt x="53860" y="80907"/>
                </a:lnTo>
                <a:lnTo>
                  <a:pt x="39519" y="69122"/>
                </a:lnTo>
                <a:lnTo>
                  <a:pt x="35786" y="64299"/>
                </a:lnTo>
                <a:lnTo>
                  <a:pt x="34838" y="62780"/>
                </a:lnTo>
                <a:lnTo>
                  <a:pt x="34471" y="61646"/>
                </a:lnTo>
                <a:lnTo>
                  <a:pt x="34447" y="61289"/>
                </a:lnTo>
                <a:lnTo>
                  <a:pt x="34660" y="59420"/>
                </a:lnTo>
                <a:lnTo>
                  <a:pt x="35134" y="58534"/>
                </a:lnTo>
                <a:lnTo>
                  <a:pt x="36675" y="57071"/>
                </a:lnTo>
                <a:lnTo>
                  <a:pt x="37564" y="56653"/>
                </a:lnTo>
                <a:lnTo>
                  <a:pt x="39756" y="56450"/>
                </a:lnTo>
                <a:lnTo>
                  <a:pt x="55757" y="56450"/>
                </a:lnTo>
                <a:lnTo>
                  <a:pt x="53727" y="54685"/>
                </a:lnTo>
                <a:lnTo>
                  <a:pt x="49416" y="51730"/>
                </a:lnTo>
                <a:lnTo>
                  <a:pt x="45371" y="49798"/>
                </a:lnTo>
                <a:lnTo>
                  <a:pt x="41593" y="48888"/>
                </a:lnTo>
                <a:lnTo>
                  <a:pt x="38605" y="48875"/>
                </a:lnTo>
                <a:close/>
              </a:path>
              <a:path extrusionOk="0" h="120000" w="120000">
                <a:moveTo>
                  <a:pt x="55757" y="56450"/>
                </a:moveTo>
                <a:lnTo>
                  <a:pt x="39756" y="56450"/>
                </a:lnTo>
                <a:lnTo>
                  <a:pt x="41238" y="56907"/>
                </a:lnTo>
                <a:lnTo>
                  <a:pt x="44912" y="58929"/>
                </a:lnTo>
                <a:lnTo>
                  <a:pt x="58068" y="71527"/>
                </a:lnTo>
                <a:lnTo>
                  <a:pt x="59253" y="73493"/>
                </a:lnTo>
                <a:lnTo>
                  <a:pt x="60201" y="75012"/>
                </a:lnTo>
                <a:lnTo>
                  <a:pt x="60616" y="76293"/>
                </a:lnTo>
                <a:lnTo>
                  <a:pt x="60379" y="78377"/>
                </a:lnTo>
                <a:lnTo>
                  <a:pt x="59964" y="79264"/>
                </a:lnTo>
                <a:lnTo>
                  <a:pt x="58423" y="80727"/>
                </a:lnTo>
                <a:lnTo>
                  <a:pt x="57475" y="81144"/>
                </a:lnTo>
                <a:lnTo>
                  <a:pt x="55342" y="81359"/>
                </a:lnTo>
                <a:lnTo>
                  <a:pt x="67203" y="81359"/>
                </a:lnTo>
                <a:lnTo>
                  <a:pt x="67882" y="80123"/>
                </a:lnTo>
                <a:lnTo>
                  <a:pt x="68567" y="77454"/>
                </a:lnTo>
                <a:lnTo>
                  <a:pt x="68556" y="74633"/>
                </a:lnTo>
                <a:lnTo>
                  <a:pt x="67588" y="71005"/>
                </a:lnTo>
                <a:lnTo>
                  <a:pt x="65564" y="67133"/>
                </a:lnTo>
                <a:lnTo>
                  <a:pt x="62473" y="63019"/>
                </a:lnTo>
                <a:lnTo>
                  <a:pt x="58305" y="58664"/>
                </a:lnTo>
                <a:lnTo>
                  <a:pt x="55757" y="56450"/>
                </a:lnTo>
                <a:close/>
              </a:path>
              <a:path extrusionOk="0" h="120000" w="120000">
                <a:moveTo>
                  <a:pt x="64215" y="24437"/>
                </a:moveTo>
                <a:lnTo>
                  <a:pt x="52140" y="35903"/>
                </a:lnTo>
                <a:lnTo>
                  <a:pt x="52142" y="38724"/>
                </a:lnTo>
                <a:lnTo>
                  <a:pt x="62429" y="54685"/>
                </a:lnTo>
                <a:lnTo>
                  <a:pt x="78571" y="64457"/>
                </a:lnTo>
                <a:lnTo>
                  <a:pt x="81793" y="64485"/>
                </a:lnTo>
                <a:lnTo>
                  <a:pt x="84786" y="63847"/>
                </a:lnTo>
                <a:lnTo>
                  <a:pt x="87546" y="62543"/>
                </a:lnTo>
                <a:lnTo>
                  <a:pt x="90068" y="60572"/>
                </a:lnTo>
                <a:lnTo>
                  <a:pt x="92124" y="58205"/>
                </a:lnTo>
                <a:lnTo>
                  <a:pt x="92822" y="56924"/>
                </a:lnTo>
                <a:lnTo>
                  <a:pt x="81001" y="56924"/>
                </a:lnTo>
                <a:lnTo>
                  <a:pt x="79519" y="56472"/>
                </a:lnTo>
                <a:lnTo>
                  <a:pt x="75845" y="54445"/>
                </a:lnTo>
                <a:lnTo>
                  <a:pt x="72942" y="52090"/>
                </a:lnTo>
                <a:lnTo>
                  <a:pt x="69090" y="48386"/>
                </a:lnTo>
                <a:lnTo>
                  <a:pt x="65179" y="44687"/>
                </a:lnTo>
                <a:lnTo>
                  <a:pt x="62630" y="41846"/>
                </a:lnTo>
                <a:lnTo>
                  <a:pt x="61445" y="39864"/>
                </a:lnTo>
                <a:lnTo>
                  <a:pt x="60497" y="38345"/>
                </a:lnTo>
                <a:lnTo>
                  <a:pt x="60128" y="37205"/>
                </a:lnTo>
                <a:lnTo>
                  <a:pt x="60107" y="36849"/>
                </a:lnTo>
                <a:lnTo>
                  <a:pt x="60319" y="34980"/>
                </a:lnTo>
                <a:lnTo>
                  <a:pt x="60734" y="34093"/>
                </a:lnTo>
                <a:lnTo>
                  <a:pt x="62275" y="32631"/>
                </a:lnTo>
                <a:lnTo>
                  <a:pt x="63223" y="32218"/>
                </a:lnTo>
                <a:lnTo>
                  <a:pt x="65416" y="32015"/>
                </a:lnTo>
                <a:lnTo>
                  <a:pt x="81420" y="32015"/>
                </a:lnTo>
                <a:lnTo>
                  <a:pt x="79385" y="30248"/>
                </a:lnTo>
                <a:lnTo>
                  <a:pt x="75067" y="27295"/>
                </a:lnTo>
                <a:lnTo>
                  <a:pt x="71006" y="25363"/>
                </a:lnTo>
                <a:lnTo>
                  <a:pt x="67193" y="24453"/>
                </a:lnTo>
                <a:lnTo>
                  <a:pt x="64215" y="24437"/>
                </a:lnTo>
                <a:close/>
              </a:path>
              <a:path extrusionOk="0" h="120000" w="120000">
                <a:moveTo>
                  <a:pt x="81420" y="32015"/>
                </a:moveTo>
                <a:lnTo>
                  <a:pt x="65416" y="32015"/>
                </a:lnTo>
                <a:lnTo>
                  <a:pt x="66858" y="32483"/>
                </a:lnTo>
                <a:lnTo>
                  <a:pt x="68675" y="33483"/>
                </a:lnTo>
                <a:lnTo>
                  <a:pt x="83727" y="47087"/>
                </a:lnTo>
                <a:lnTo>
                  <a:pt x="84912" y="49058"/>
                </a:lnTo>
                <a:lnTo>
                  <a:pt x="85860" y="50577"/>
                </a:lnTo>
                <a:lnTo>
                  <a:pt x="86233" y="51730"/>
                </a:lnTo>
                <a:lnTo>
                  <a:pt x="86248" y="52090"/>
                </a:lnTo>
                <a:lnTo>
                  <a:pt x="86038" y="53937"/>
                </a:lnTo>
                <a:lnTo>
                  <a:pt x="85564" y="54824"/>
                </a:lnTo>
                <a:lnTo>
                  <a:pt x="84023" y="56286"/>
                </a:lnTo>
                <a:lnTo>
                  <a:pt x="83134" y="56709"/>
                </a:lnTo>
                <a:lnTo>
                  <a:pt x="81001" y="56924"/>
                </a:lnTo>
                <a:lnTo>
                  <a:pt x="92822" y="56924"/>
                </a:lnTo>
                <a:lnTo>
                  <a:pt x="93497" y="55686"/>
                </a:lnTo>
                <a:lnTo>
                  <a:pt x="94192" y="53017"/>
                </a:lnTo>
                <a:lnTo>
                  <a:pt x="94216" y="50198"/>
                </a:lnTo>
                <a:lnTo>
                  <a:pt x="93239" y="46567"/>
                </a:lnTo>
                <a:lnTo>
                  <a:pt x="91201" y="42693"/>
                </a:lnTo>
                <a:lnTo>
                  <a:pt x="88107" y="38579"/>
                </a:lnTo>
                <a:lnTo>
                  <a:pt x="83964" y="34223"/>
                </a:lnTo>
                <a:lnTo>
                  <a:pt x="81420" y="32015"/>
                </a:lnTo>
                <a:close/>
              </a:path>
              <a:path extrusionOk="0" h="120000" w="120000">
                <a:moveTo>
                  <a:pt x="89873" y="0"/>
                </a:moveTo>
                <a:lnTo>
                  <a:pt x="77790" y="11465"/>
                </a:lnTo>
                <a:lnTo>
                  <a:pt x="77801" y="14283"/>
                </a:lnTo>
                <a:lnTo>
                  <a:pt x="88033" y="30248"/>
                </a:lnTo>
                <a:lnTo>
                  <a:pt x="104230" y="40017"/>
                </a:lnTo>
                <a:lnTo>
                  <a:pt x="107452" y="40046"/>
                </a:lnTo>
                <a:lnTo>
                  <a:pt x="110445" y="39408"/>
                </a:lnTo>
                <a:lnTo>
                  <a:pt x="113205" y="38103"/>
                </a:lnTo>
                <a:lnTo>
                  <a:pt x="115727" y="36132"/>
                </a:lnTo>
                <a:lnTo>
                  <a:pt x="117782" y="33765"/>
                </a:lnTo>
                <a:lnTo>
                  <a:pt x="118478" y="32483"/>
                </a:lnTo>
                <a:lnTo>
                  <a:pt x="106601" y="32483"/>
                </a:lnTo>
                <a:lnTo>
                  <a:pt x="105179" y="32032"/>
                </a:lnTo>
                <a:lnTo>
                  <a:pt x="103342" y="31021"/>
                </a:lnTo>
                <a:lnTo>
                  <a:pt x="101445" y="30010"/>
                </a:lnTo>
                <a:lnTo>
                  <a:pt x="98601" y="27655"/>
                </a:lnTo>
                <a:lnTo>
                  <a:pt x="94749" y="23951"/>
                </a:lnTo>
                <a:lnTo>
                  <a:pt x="90838" y="20247"/>
                </a:lnTo>
                <a:lnTo>
                  <a:pt x="88290" y="17406"/>
                </a:lnTo>
                <a:lnTo>
                  <a:pt x="87105" y="15424"/>
                </a:lnTo>
                <a:lnTo>
                  <a:pt x="86156" y="13905"/>
                </a:lnTo>
                <a:lnTo>
                  <a:pt x="85742" y="12623"/>
                </a:lnTo>
                <a:lnTo>
                  <a:pt x="91016" y="7575"/>
                </a:lnTo>
                <a:lnTo>
                  <a:pt x="107017" y="7575"/>
                </a:lnTo>
                <a:lnTo>
                  <a:pt x="104986" y="5810"/>
                </a:lnTo>
                <a:lnTo>
                  <a:pt x="100675" y="2855"/>
                </a:lnTo>
                <a:lnTo>
                  <a:pt x="96630" y="923"/>
                </a:lnTo>
                <a:lnTo>
                  <a:pt x="92853" y="13"/>
                </a:lnTo>
                <a:lnTo>
                  <a:pt x="89873" y="0"/>
                </a:lnTo>
                <a:close/>
              </a:path>
              <a:path extrusionOk="0" h="120000" w="120000">
                <a:moveTo>
                  <a:pt x="107017" y="7575"/>
                </a:moveTo>
                <a:lnTo>
                  <a:pt x="91016" y="7575"/>
                </a:lnTo>
                <a:lnTo>
                  <a:pt x="92497" y="8032"/>
                </a:lnTo>
                <a:lnTo>
                  <a:pt x="96171" y="10053"/>
                </a:lnTo>
                <a:lnTo>
                  <a:pt x="99075" y="12414"/>
                </a:lnTo>
                <a:lnTo>
                  <a:pt x="102927" y="16113"/>
                </a:lnTo>
                <a:lnTo>
                  <a:pt x="106838" y="19817"/>
                </a:lnTo>
                <a:lnTo>
                  <a:pt x="111848" y="27655"/>
                </a:lnTo>
                <a:lnTo>
                  <a:pt x="111756" y="28457"/>
                </a:lnTo>
                <a:lnTo>
                  <a:pt x="111697" y="29502"/>
                </a:lnTo>
                <a:lnTo>
                  <a:pt x="111223" y="30389"/>
                </a:lnTo>
                <a:lnTo>
                  <a:pt x="109682" y="31851"/>
                </a:lnTo>
                <a:lnTo>
                  <a:pt x="108793" y="32269"/>
                </a:lnTo>
                <a:lnTo>
                  <a:pt x="106601" y="32483"/>
                </a:lnTo>
                <a:lnTo>
                  <a:pt x="118478" y="32483"/>
                </a:lnTo>
                <a:lnTo>
                  <a:pt x="119149" y="31248"/>
                </a:lnTo>
                <a:lnTo>
                  <a:pt x="119827" y="28579"/>
                </a:lnTo>
                <a:lnTo>
                  <a:pt x="119816" y="25758"/>
                </a:lnTo>
                <a:lnTo>
                  <a:pt x="118872" y="22129"/>
                </a:lnTo>
                <a:lnTo>
                  <a:pt x="116845" y="18258"/>
                </a:lnTo>
                <a:lnTo>
                  <a:pt x="113740" y="14144"/>
                </a:lnTo>
                <a:lnTo>
                  <a:pt x="109564" y="9788"/>
                </a:lnTo>
                <a:lnTo>
                  <a:pt x="107017" y="757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21"/>
          <p:cNvSpPr/>
          <p:nvPr/>
        </p:nvSpPr>
        <p:spPr>
          <a:xfrm>
            <a:off x="5028831" y="5925820"/>
            <a:ext cx="259079" cy="273050"/>
          </a:xfrm>
          <a:custGeom>
            <a:rect b="b" l="l" r="r" t="t"/>
            <a:pathLst>
              <a:path extrusionOk="0" h="120000" w="120000">
                <a:moveTo>
                  <a:pt x="28012" y="80673"/>
                </a:moveTo>
                <a:lnTo>
                  <a:pt x="15994" y="80673"/>
                </a:lnTo>
                <a:lnTo>
                  <a:pt x="17464" y="81337"/>
                </a:lnTo>
                <a:lnTo>
                  <a:pt x="18817" y="82671"/>
                </a:lnTo>
                <a:lnTo>
                  <a:pt x="21727" y="93331"/>
                </a:lnTo>
                <a:lnTo>
                  <a:pt x="21582" y="97629"/>
                </a:lnTo>
                <a:lnTo>
                  <a:pt x="21525" y="104349"/>
                </a:lnTo>
                <a:lnTo>
                  <a:pt x="26464" y="119837"/>
                </a:lnTo>
                <a:lnTo>
                  <a:pt x="41913" y="105203"/>
                </a:lnTo>
                <a:lnTo>
                  <a:pt x="30229" y="105203"/>
                </a:lnTo>
                <a:lnTo>
                  <a:pt x="29994" y="104349"/>
                </a:lnTo>
                <a:lnTo>
                  <a:pt x="29817" y="103389"/>
                </a:lnTo>
                <a:lnTo>
                  <a:pt x="29749" y="102146"/>
                </a:lnTo>
                <a:lnTo>
                  <a:pt x="29800" y="97629"/>
                </a:lnTo>
                <a:lnTo>
                  <a:pt x="29876" y="95291"/>
                </a:lnTo>
                <a:lnTo>
                  <a:pt x="30016" y="92422"/>
                </a:lnTo>
                <a:lnTo>
                  <a:pt x="30052" y="89039"/>
                </a:lnTo>
                <a:lnTo>
                  <a:pt x="29805" y="87292"/>
                </a:lnTo>
                <a:lnTo>
                  <a:pt x="29523" y="84914"/>
                </a:lnTo>
                <a:lnTo>
                  <a:pt x="28935" y="82788"/>
                </a:lnTo>
                <a:lnTo>
                  <a:pt x="28170" y="81013"/>
                </a:lnTo>
                <a:lnTo>
                  <a:pt x="28012" y="80673"/>
                </a:lnTo>
                <a:close/>
              </a:path>
              <a:path extrusionOk="0" h="120000" w="120000">
                <a:moveTo>
                  <a:pt x="42700" y="93331"/>
                </a:moveTo>
                <a:lnTo>
                  <a:pt x="30229" y="105203"/>
                </a:lnTo>
                <a:lnTo>
                  <a:pt x="41913" y="105203"/>
                </a:lnTo>
                <a:lnTo>
                  <a:pt x="48582" y="98885"/>
                </a:lnTo>
                <a:lnTo>
                  <a:pt x="42700" y="93331"/>
                </a:lnTo>
                <a:close/>
              </a:path>
              <a:path extrusionOk="0" h="120000" w="120000">
                <a:moveTo>
                  <a:pt x="18994" y="72596"/>
                </a:moveTo>
                <a:lnTo>
                  <a:pt x="2170" y="80271"/>
                </a:lnTo>
                <a:lnTo>
                  <a:pt x="0" y="89212"/>
                </a:lnTo>
                <a:lnTo>
                  <a:pt x="641" y="91713"/>
                </a:lnTo>
                <a:lnTo>
                  <a:pt x="1962" y="94352"/>
                </a:lnTo>
                <a:lnTo>
                  <a:pt x="3935" y="97054"/>
                </a:lnTo>
                <a:lnTo>
                  <a:pt x="10846" y="91713"/>
                </a:lnTo>
                <a:lnTo>
                  <a:pt x="9111" y="89838"/>
                </a:lnTo>
                <a:lnTo>
                  <a:pt x="8288" y="88163"/>
                </a:lnTo>
                <a:lnTo>
                  <a:pt x="8229" y="85183"/>
                </a:lnTo>
                <a:lnTo>
                  <a:pt x="8876" y="83815"/>
                </a:lnTo>
                <a:lnTo>
                  <a:pt x="10229" y="82565"/>
                </a:lnTo>
                <a:lnTo>
                  <a:pt x="11523" y="81303"/>
                </a:lnTo>
                <a:lnTo>
                  <a:pt x="12935" y="80673"/>
                </a:lnTo>
                <a:lnTo>
                  <a:pt x="28012" y="80673"/>
                </a:lnTo>
                <a:lnTo>
                  <a:pt x="27347" y="79238"/>
                </a:lnTo>
                <a:lnTo>
                  <a:pt x="26170" y="77653"/>
                </a:lnTo>
                <a:lnTo>
                  <a:pt x="22111" y="73780"/>
                </a:lnTo>
                <a:lnTo>
                  <a:pt x="18994" y="72596"/>
                </a:lnTo>
                <a:close/>
              </a:path>
              <a:path extrusionOk="0" h="120000" w="120000">
                <a:moveTo>
                  <a:pt x="38322" y="49632"/>
                </a:moveTo>
                <a:lnTo>
                  <a:pt x="26288" y="63750"/>
                </a:lnTo>
                <a:lnTo>
                  <a:pt x="27257" y="67337"/>
                </a:lnTo>
                <a:lnTo>
                  <a:pt x="41008" y="83466"/>
                </a:lnTo>
                <a:lnTo>
                  <a:pt x="55721" y="89212"/>
                </a:lnTo>
                <a:lnTo>
                  <a:pt x="58692" y="88581"/>
                </a:lnTo>
                <a:lnTo>
                  <a:pt x="61432" y="87292"/>
                </a:lnTo>
                <a:lnTo>
                  <a:pt x="63935" y="85344"/>
                </a:lnTo>
                <a:lnTo>
                  <a:pt x="66009" y="83005"/>
                </a:lnTo>
                <a:lnTo>
                  <a:pt x="66709" y="81739"/>
                </a:lnTo>
                <a:lnTo>
                  <a:pt x="54935" y="81739"/>
                </a:lnTo>
                <a:lnTo>
                  <a:pt x="53464" y="81292"/>
                </a:lnTo>
                <a:lnTo>
                  <a:pt x="39229" y="69644"/>
                </a:lnTo>
                <a:lnTo>
                  <a:pt x="35523" y="64877"/>
                </a:lnTo>
                <a:lnTo>
                  <a:pt x="34582" y="63376"/>
                </a:lnTo>
                <a:lnTo>
                  <a:pt x="34217" y="62255"/>
                </a:lnTo>
                <a:lnTo>
                  <a:pt x="34194" y="61902"/>
                </a:lnTo>
                <a:lnTo>
                  <a:pt x="34405" y="60055"/>
                </a:lnTo>
                <a:lnTo>
                  <a:pt x="34876" y="59179"/>
                </a:lnTo>
                <a:lnTo>
                  <a:pt x="36405" y="57733"/>
                </a:lnTo>
                <a:lnTo>
                  <a:pt x="37288" y="57320"/>
                </a:lnTo>
                <a:lnTo>
                  <a:pt x="39464" y="57119"/>
                </a:lnTo>
                <a:lnTo>
                  <a:pt x="55348" y="57119"/>
                </a:lnTo>
                <a:lnTo>
                  <a:pt x="53332" y="55375"/>
                </a:lnTo>
                <a:lnTo>
                  <a:pt x="49052" y="52455"/>
                </a:lnTo>
                <a:lnTo>
                  <a:pt x="45038" y="50545"/>
                </a:lnTo>
                <a:lnTo>
                  <a:pt x="41288" y="49646"/>
                </a:lnTo>
                <a:lnTo>
                  <a:pt x="38322" y="49632"/>
                </a:lnTo>
                <a:close/>
              </a:path>
              <a:path extrusionOk="0" h="120000" w="120000">
                <a:moveTo>
                  <a:pt x="55348" y="57119"/>
                </a:moveTo>
                <a:lnTo>
                  <a:pt x="39464" y="57119"/>
                </a:lnTo>
                <a:lnTo>
                  <a:pt x="40935" y="57571"/>
                </a:lnTo>
                <a:lnTo>
                  <a:pt x="44582" y="59570"/>
                </a:lnTo>
                <a:lnTo>
                  <a:pt x="57641" y="72021"/>
                </a:lnTo>
                <a:lnTo>
                  <a:pt x="58817" y="73964"/>
                </a:lnTo>
                <a:lnTo>
                  <a:pt x="59758" y="75465"/>
                </a:lnTo>
                <a:lnTo>
                  <a:pt x="60170" y="76732"/>
                </a:lnTo>
                <a:lnTo>
                  <a:pt x="59935" y="78792"/>
                </a:lnTo>
                <a:lnTo>
                  <a:pt x="59523" y="79668"/>
                </a:lnTo>
                <a:lnTo>
                  <a:pt x="57994" y="81114"/>
                </a:lnTo>
                <a:lnTo>
                  <a:pt x="57053" y="81527"/>
                </a:lnTo>
                <a:lnTo>
                  <a:pt x="54935" y="81739"/>
                </a:lnTo>
                <a:lnTo>
                  <a:pt x="66709" y="81739"/>
                </a:lnTo>
                <a:lnTo>
                  <a:pt x="67383" y="80517"/>
                </a:lnTo>
                <a:lnTo>
                  <a:pt x="68063" y="77879"/>
                </a:lnTo>
                <a:lnTo>
                  <a:pt x="68053" y="75091"/>
                </a:lnTo>
                <a:lnTo>
                  <a:pt x="67083" y="71505"/>
                </a:lnTo>
                <a:lnTo>
                  <a:pt x="65060" y="67679"/>
                </a:lnTo>
                <a:lnTo>
                  <a:pt x="61989" y="63612"/>
                </a:lnTo>
                <a:lnTo>
                  <a:pt x="57876" y="59307"/>
                </a:lnTo>
                <a:lnTo>
                  <a:pt x="55348" y="57119"/>
                </a:lnTo>
                <a:close/>
              </a:path>
              <a:path extrusionOk="0" h="120000" w="120000">
                <a:moveTo>
                  <a:pt x="63743" y="25478"/>
                </a:moveTo>
                <a:lnTo>
                  <a:pt x="51748" y="36811"/>
                </a:lnTo>
                <a:lnTo>
                  <a:pt x="51758" y="39599"/>
                </a:lnTo>
                <a:lnTo>
                  <a:pt x="61912" y="55375"/>
                </a:lnTo>
                <a:lnTo>
                  <a:pt x="77994" y="65034"/>
                </a:lnTo>
                <a:lnTo>
                  <a:pt x="81192" y="65061"/>
                </a:lnTo>
                <a:lnTo>
                  <a:pt x="84163" y="64430"/>
                </a:lnTo>
                <a:lnTo>
                  <a:pt x="86903" y="63141"/>
                </a:lnTo>
                <a:lnTo>
                  <a:pt x="89406" y="61194"/>
                </a:lnTo>
                <a:lnTo>
                  <a:pt x="91447" y="58854"/>
                </a:lnTo>
                <a:lnTo>
                  <a:pt x="92140" y="57588"/>
                </a:lnTo>
                <a:lnTo>
                  <a:pt x="80406" y="57588"/>
                </a:lnTo>
                <a:lnTo>
                  <a:pt x="78935" y="57142"/>
                </a:lnTo>
                <a:lnTo>
                  <a:pt x="75288" y="55138"/>
                </a:lnTo>
                <a:lnTo>
                  <a:pt x="72406" y="52810"/>
                </a:lnTo>
                <a:lnTo>
                  <a:pt x="68582" y="49149"/>
                </a:lnTo>
                <a:lnTo>
                  <a:pt x="64700" y="45493"/>
                </a:lnTo>
                <a:lnTo>
                  <a:pt x="62170" y="42686"/>
                </a:lnTo>
                <a:lnTo>
                  <a:pt x="60994" y="40727"/>
                </a:lnTo>
                <a:lnTo>
                  <a:pt x="60053" y="39225"/>
                </a:lnTo>
                <a:lnTo>
                  <a:pt x="59641" y="37958"/>
                </a:lnTo>
                <a:lnTo>
                  <a:pt x="59876" y="35899"/>
                </a:lnTo>
                <a:lnTo>
                  <a:pt x="60288" y="35023"/>
                </a:lnTo>
                <a:lnTo>
                  <a:pt x="61817" y="33577"/>
                </a:lnTo>
                <a:lnTo>
                  <a:pt x="62758" y="33170"/>
                </a:lnTo>
                <a:lnTo>
                  <a:pt x="64935" y="32968"/>
                </a:lnTo>
                <a:lnTo>
                  <a:pt x="80822" y="32968"/>
                </a:lnTo>
                <a:lnTo>
                  <a:pt x="78802" y="31222"/>
                </a:lnTo>
                <a:lnTo>
                  <a:pt x="74516" y="28303"/>
                </a:lnTo>
                <a:lnTo>
                  <a:pt x="70484" y="26394"/>
                </a:lnTo>
                <a:lnTo>
                  <a:pt x="66700" y="25495"/>
                </a:lnTo>
                <a:lnTo>
                  <a:pt x="63743" y="25478"/>
                </a:lnTo>
                <a:close/>
              </a:path>
              <a:path extrusionOk="0" h="120000" w="120000">
                <a:moveTo>
                  <a:pt x="80822" y="32968"/>
                </a:moveTo>
                <a:lnTo>
                  <a:pt x="64935" y="32968"/>
                </a:lnTo>
                <a:lnTo>
                  <a:pt x="66347" y="33421"/>
                </a:lnTo>
                <a:lnTo>
                  <a:pt x="68170" y="34420"/>
                </a:lnTo>
                <a:lnTo>
                  <a:pt x="70053" y="35419"/>
                </a:lnTo>
                <a:lnTo>
                  <a:pt x="72876" y="37746"/>
                </a:lnTo>
                <a:lnTo>
                  <a:pt x="76700" y="41408"/>
                </a:lnTo>
                <a:lnTo>
                  <a:pt x="80582" y="45069"/>
                </a:lnTo>
                <a:lnTo>
                  <a:pt x="83111" y="47865"/>
                </a:lnTo>
                <a:lnTo>
                  <a:pt x="84288" y="49813"/>
                </a:lnTo>
                <a:lnTo>
                  <a:pt x="85229" y="51314"/>
                </a:lnTo>
                <a:lnTo>
                  <a:pt x="85600" y="52455"/>
                </a:lnTo>
                <a:lnTo>
                  <a:pt x="85614" y="52810"/>
                </a:lnTo>
                <a:lnTo>
                  <a:pt x="85406" y="54636"/>
                </a:lnTo>
                <a:lnTo>
                  <a:pt x="84935" y="55512"/>
                </a:lnTo>
                <a:lnTo>
                  <a:pt x="83406" y="56957"/>
                </a:lnTo>
                <a:lnTo>
                  <a:pt x="82523" y="57376"/>
                </a:lnTo>
                <a:lnTo>
                  <a:pt x="80406" y="57588"/>
                </a:lnTo>
                <a:lnTo>
                  <a:pt x="92140" y="57588"/>
                </a:lnTo>
                <a:lnTo>
                  <a:pt x="92810" y="56365"/>
                </a:lnTo>
                <a:lnTo>
                  <a:pt x="93500" y="53726"/>
                </a:lnTo>
                <a:lnTo>
                  <a:pt x="93523" y="50940"/>
                </a:lnTo>
                <a:lnTo>
                  <a:pt x="92553" y="47351"/>
                </a:lnTo>
                <a:lnTo>
                  <a:pt x="90531" y="43523"/>
                </a:lnTo>
                <a:lnTo>
                  <a:pt x="87460" y="39456"/>
                </a:lnTo>
                <a:lnTo>
                  <a:pt x="83347" y="35151"/>
                </a:lnTo>
                <a:lnTo>
                  <a:pt x="80822" y="32968"/>
                </a:lnTo>
                <a:close/>
              </a:path>
              <a:path extrusionOk="0" h="120000" w="120000">
                <a:moveTo>
                  <a:pt x="102314" y="14762"/>
                </a:moveTo>
                <a:lnTo>
                  <a:pt x="89759" y="14762"/>
                </a:lnTo>
                <a:lnTo>
                  <a:pt x="113465" y="37294"/>
                </a:lnTo>
                <a:lnTo>
                  <a:pt x="119759" y="31316"/>
                </a:lnTo>
                <a:lnTo>
                  <a:pt x="102314" y="14762"/>
                </a:lnTo>
                <a:close/>
              </a:path>
              <a:path extrusionOk="0" h="120000" w="120000">
                <a:moveTo>
                  <a:pt x="86759" y="0"/>
                </a:moveTo>
                <a:lnTo>
                  <a:pt x="81641" y="4850"/>
                </a:lnTo>
                <a:lnTo>
                  <a:pt x="82935" y="7434"/>
                </a:lnTo>
                <a:lnTo>
                  <a:pt x="83406" y="10353"/>
                </a:lnTo>
                <a:lnTo>
                  <a:pt x="82935" y="13607"/>
                </a:lnTo>
                <a:lnTo>
                  <a:pt x="82523" y="16861"/>
                </a:lnTo>
                <a:lnTo>
                  <a:pt x="81759" y="19523"/>
                </a:lnTo>
                <a:lnTo>
                  <a:pt x="80641" y="21594"/>
                </a:lnTo>
                <a:lnTo>
                  <a:pt x="86347" y="27019"/>
                </a:lnTo>
                <a:lnTo>
                  <a:pt x="87748" y="24036"/>
                </a:lnTo>
                <a:lnTo>
                  <a:pt x="88781" y="20999"/>
                </a:lnTo>
                <a:lnTo>
                  <a:pt x="89449" y="17908"/>
                </a:lnTo>
                <a:lnTo>
                  <a:pt x="89759" y="14762"/>
                </a:lnTo>
                <a:lnTo>
                  <a:pt x="102314" y="14762"/>
                </a:lnTo>
                <a:lnTo>
                  <a:pt x="86759"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21"/>
          <p:cNvSpPr/>
          <p:nvPr/>
        </p:nvSpPr>
        <p:spPr>
          <a:xfrm>
            <a:off x="5313692" y="5926124"/>
            <a:ext cx="543293" cy="272376"/>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21"/>
          <p:cNvSpPr/>
          <p:nvPr/>
        </p:nvSpPr>
        <p:spPr>
          <a:xfrm>
            <a:off x="5883414" y="5920790"/>
            <a:ext cx="264160" cy="278130"/>
          </a:xfrm>
          <a:custGeom>
            <a:rect b="b" l="l" r="r" t="t"/>
            <a:pathLst>
              <a:path extrusionOk="0" h="120000" w="120000">
                <a:moveTo>
                  <a:pt x="27427" y="81369"/>
                </a:moveTo>
                <a:lnTo>
                  <a:pt x="15686" y="81369"/>
                </a:lnTo>
                <a:lnTo>
                  <a:pt x="17071" y="82022"/>
                </a:lnTo>
                <a:lnTo>
                  <a:pt x="18455" y="83331"/>
                </a:lnTo>
                <a:lnTo>
                  <a:pt x="21299" y="93797"/>
                </a:lnTo>
                <a:lnTo>
                  <a:pt x="21109" y="98016"/>
                </a:lnTo>
                <a:lnTo>
                  <a:pt x="21069" y="103671"/>
                </a:lnTo>
                <a:lnTo>
                  <a:pt x="25955" y="119819"/>
                </a:lnTo>
                <a:lnTo>
                  <a:pt x="41106" y="105452"/>
                </a:lnTo>
                <a:lnTo>
                  <a:pt x="29590" y="105452"/>
                </a:lnTo>
                <a:lnTo>
                  <a:pt x="29359" y="104613"/>
                </a:lnTo>
                <a:lnTo>
                  <a:pt x="29244" y="103671"/>
                </a:lnTo>
                <a:lnTo>
                  <a:pt x="29176" y="102451"/>
                </a:lnTo>
                <a:lnTo>
                  <a:pt x="29129" y="99249"/>
                </a:lnTo>
                <a:lnTo>
                  <a:pt x="29438" y="92904"/>
                </a:lnTo>
                <a:lnTo>
                  <a:pt x="29474" y="89583"/>
                </a:lnTo>
                <a:lnTo>
                  <a:pt x="29232" y="87868"/>
                </a:lnTo>
                <a:lnTo>
                  <a:pt x="28955" y="85534"/>
                </a:lnTo>
                <a:lnTo>
                  <a:pt x="28378" y="83446"/>
                </a:lnTo>
                <a:lnTo>
                  <a:pt x="27571" y="81704"/>
                </a:lnTo>
                <a:lnTo>
                  <a:pt x="27427" y="81369"/>
                </a:lnTo>
                <a:close/>
              </a:path>
              <a:path extrusionOk="0" h="120000" w="120000">
                <a:moveTo>
                  <a:pt x="41878" y="93797"/>
                </a:moveTo>
                <a:lnTo>
                  <a:pt x="29590" y="105452"/>
                </a:lnTo>
                <a:lnTo>
                  <a:pt x="41106" y="105452"/>
                </a:lnTo>
                <a:lnTo>
                  <a:pt x="47647" y="99249"/>
                </a:lnTo>
                <a:lnTo>
                  <a:pt x="41878" y="93797"/>
                </a:lnTo>
                <a:close/>
              </a:path>
              <a:path extrusionOk="0" h="120000" w="120000">
                <a:moveTo>
                  <a:pt x="18628" y="73441"/>
                </a:moveTo>
                <a:lnTo>
                  <a:pt x="2128" y="80975"/>
                </a:lnTo>
                <a:lnTo>
                  <a:pt x="0" y="89752"/>
                </a:lnTo>
                <a:lnTo>
                  <a:pt x="628" y="92209"/>
                </a:lnTo>
                <a:lnTo>
                  <a:pt x="1924" y="94799"/>
                </a:lnTo>
                <a:lnTo>
                  <a:pt x="3859" y="97452"/>
                </a:lnTo>
                <a:lnTo>
                  <a:pt x="10638" y="92209"/>
                </a:lnTo>
                <a:lnTo>
                  <a:pt x="8936" y="90367"/>
                </a:lnTo>
                <a:lnTo>
                  <a:pt x="8128" y="88723"/>
                </a:lnTo>
                <a:lnTo>
                  <a:pt x="12686" y="81369"/>
                </a:lnTo>
                <a:lnTo>
                  <a:pt x="27427" y="81369"/>
                </a:lnTo>
                <a:lnTo>
                  <a:pt x="26821" y="79961"/>
                </a:lnTo>
                <a:lnTo>
                  <a:pt x="25667" y="78405"/>
                </a:lnTo>
                <a:lnTo>
                  <a:pt x="21686" y="74602"/>
                </a:lnTo>
                <a:lnTo>
                  <a:pt x="18628" y="73441"/>
                </a:lnTo>
                <a:close/>
              </a:path>
              <a:path extrusionOk="0" h="120000" w="120000">
                <a:moveTo>
                  <a:pt x="37560" y="50896"/>
                </a:moveTo>
                <a:lnTo>
                  <a:pt x="25780" y="62021"/>
                </a:lnTo>
                <a:lnTo>
                  <a:pt x="25782" y="64756"/>
                </a:lnTo>
                <a:lnTo>
                  <a:pt x="35763" y="80213"/>
                </a:lnTo>
                <a:lnTo>
                  <a:pt x="51513" y="89726"/>
                </a:lnTo>
                <a:lnTo>
                  <a:pt x="54649" y="89752"/>
                </a:lnTo>
                <a:lnTo>
                  <a:pt x="57563" y="89133"/>
                </a:lnTo>
                <a:lnTo>
                  <a:pt x="60250" y="87868"/>
                </a:lnTo>
                <a:lnTo>
                  <a:pt x="62705" y="85956"/>
                </a:lnTo>
                <a:lnTo>
                  <a:pt x="64715" y="83659"/>
                </a:lnTo>
                <a:lnTo>
                  <a:pt x="65403" y="82416"/>
                </a:lnTo>
                <a:lnTo>
                  <a:pt x="53878" y="82416"/>
                </a:lnTo>
                <a:lnTo>
                  <a:pt x="52436" y="81978"/>
                </a:lnTo>
                <a:lnTo>
                  <a:pt x="48859" y="80016"/>
                </a:lnTo>
                <a:lnTo>
                  <a:pt x="46032" y="77731"/>
                </a:lnTo>
                <a:lnTo>
                  <a:pt x="42282" y="74136"/>
                </a:lnTo>
                <a:lnTo>
                  <a:pt x="38474" y="70542"/>
                </a:lnTo>
                <a:lnTo>
                  <a:pt x="35994" y="67786"/>
                </a:lnTo>
                <a:lnTo>
                  <a:pt x="34840" y="65862"/>
                </a:lnTo>
                <a:lnTo>
                  <a:pt x="33917" y="64388"/>
                </a:lnTo>
                <a:lnTo>
                  <a:pt x="33559" y="63288"/>
                </a:lnTo>
                <a:lnTo>
                  <a:pt x="33536" y="62942"/>
                </a:lnTo>
                <a:lnTo>
                  <a:pt x="33744" y="61128"/>
                </a:lnTo>
                <a:lnTo>
                  <a:pt x="38705" y="58246"/>
                </a:lnTo>
                <a:lnTo>
                  <a:pt x="54283" y="58246"/>
                </a:lnTo>
                <a:lnTo>
                  <a:pt x="52306" y="56534"/>
                </a:lnTo>
                <a:lnTo>
                  <a:pt x="48109" y="53666"/>
                </a:lnTo>
                <a:lnTo>
                  <a:pt x="44171" y="51792"/>
                </a:lnTo>
                <a:lnTo>
                  <a:pt x="40494" y="50909"/>
                </a:lnTo>
                <a:lnTo>
                  <a:pt x="37560" y="50896"/>
                </a:lnTo>
                <a:close/>
              </a:path>
              <a:path extrusionOk="0" h="120000" w="120000">
                <a:moveTo>
                  <a:pt x="54283" y="58246"/>
                </a:moveTo>
                <a:lnTo>
                  <a:pt x="38705" y="58246"/>
                </a:lnTo>
                <a:lnTo>
                  <a:pt x="40090" y="58690"/>
                </a:lnTo>
                <a:lnTo>
                  <a:pt x="41878" y="59671"/>
                </a:lnTo>
                <a:lnTo>
                  <a:pt x="56532" y="72876"/>
                </a:lnTo>
                <a:lnTo>
                  <a:pt x="57686" y="74783"/>
                </a:lnTo>
                <a:lnTo>
                  <a:pt x="58609" y="76257"/>
                </a:lnTo>
                <a:lnTo>
                  <a:pt x="59013" y="77501"/>
                </a:lnTo>
                <a:lnTo>
                  <a:pt x="58782" y="79523"/>
                </a:lnTo>
                <a:lnTo>
                  <a:pt x="58321" y="80383"/>
                </a:lnTo>
                <a:lnTo>
                  <a:pt x="56821" y="81802"/>
                </a:lnTo>
                <a:lnTo>
                  <a:pt x="55955" y="82208"/>
                </a:lnTo>
                <a:lnTo>
                  <a:pt x="53878" y="82416"/>
                </a:lnTo>
                <a:lnTo>
                  <a:pt x="65403" y="82416"/>
                </a:lnTo>
                <a:lnTo>
                  <a:pt x="66066" y="81216"/>
                </a:lnTo>
                <a:lnTo>
                  <a:pt x="66745" y="78627"/>
                </a:lnTo>
                <a:lnTo>
                  <a:pt x="66744" y="75890"/>
                </a:lnTo>
                <a:lnTo>
                  <a:pt x="65792" y="72369"/>
                </a:lnTo>
                <a:lnTo>
                  <a:pt x="63809" y="68612"/>
                </a:lnTo>
                <a:lnTo>
                  <a:pt x="60797" y="64621"/>
                </a:lnTo>
                <a:lnTo>
                  <a:pt x="56763" y="60394"/>
                </a:lnTo>
                <a:lnTo>
                  <a:pt x="54283" y="58246"/>
                </a:lnTo>
                <a:close/>
              </a:path>
              <a:path extrusionOk="0" h="120000" w="120000">
                <a:moveTo>
                  <a:pt x="62516" y="27183"/>
                </a:moveTo>
                <a:lnTo>
                  <a:pt x="50752" y="38309"/>
                </a:lnTo>
                <a:lnTo>
                  <a:pt x="50763" y="41046"/>
                </a:lnTo>
                <a:lnTo>
                  <a:pt x="60721" y="56534"/>
                </a:lnTo>
                <a:lnTo>
                  <a:pt x="76494" y="66016"/>
                </a:lnTo>
                <a:lnTo>
                  <a:pt x="79630" y="66043"/>
                </a:lnTo>
                <a:lnTo>
                  <a:pt x="82544" y="65424"/>
                </a:lnTo>
                <a:lnTo>
                  <a:pt x="85231" y="64158"/>
                </a:lnTo>
                <a:lnTo>
                  <a:pt x="87686" y="62246"/>
                </a:lnTo>
                <a:lnTo>
                  <a:pt x="89687" y="59949"/>
                </a:lnTo>
                <a:lnTo>
                  <a:pt x="90363" y="58706"/>
                </a:lnTo>
                <a:lnTo>
                  <a:pt x="78801" y="58706"/>
                </a:lnTo>
                <a:lnTo>
                  <a:pt x="77417" y="58268"/>
                </a:lnTo>
                <a:lnTo>
                  <a:pt x="75628" y="57287"/>
                </a:lnTo>
                <a:lnTo>
                  <a:pt x="73782" y="56301"/>
                </a:lnTo>
                <a:lnTo>
                  <a:pt x="71013" y="54016"/>
                </a:lnTo>
                <a:lnTo>
                  <a:pt x="67263" y="50421"/>
                </a:lnTo>
                <a:lnTo>
                  <a:pt x="63455" y="46832"/>
                </a:lnTo>
                <a:lnTo>
                  <a:pt x="60974" y="44076"/>
                </a:lnTo>
                <a:lnTo>
                  <a:pt x="59821" y="42153"/>
                </a:lnTo>
                <a:lnTo>
                  <a:pt x="58897" y="40679"/>
                </a:lnTo>
                <a:lnTo>
                  <a:pt x="58494" y="39435"/>
                </a:lnTo>
                <a:lnTo>
                  <a:pt x="63628" y="34537"/>
                </a:lnTo>
                <a:lnTo>
                  <a:pt x="79210" y="34537"/>
                </a:lnTo>
                <a:lnTo>
                  <a:pt x="77229" y="32822"/>
                </a:lnTo>
                <a:lnTo>
                  <a:pt x="73032" y="29956"/>
                </a:lnTo>
                <a:lnTo>
                  <a:pt x="69094" y="28082"/>
                </a:lnTo>
                <a:lnTo>
                  <a:pt x="65417" y="27199"/>
                </a:lnTo>
                <a:lnTo>
                  <a:pt x="62516" y="27183"/>
                </a:lnTo>
                <a:close/>
              </a:path>
              <a:path extrusionOk="0" h="120000" w="120000">
                <a:moveTo>
                  <a:pt x="79210" y="34537"/>
                </a:moveTo>
                <a:lnTo>
                  <a:pt x="63628" y="34537"/>
                </a:lnTo>
                <a:lnTo>
                  <a:pt x="65071" y="34980"/>
                </a:lnTo>
                <a:lnTo>
                  <a:pt x="68647" y="36942"/>
                </a:lnTo>
                <a:lnTo>
                  <a:pt x="71474" y="39227"/>
                </a:lnTo>
                <a:lnTo>
                  <a:pt x="75224" y="42821"/>
                </a:lnTo>
                <a:lnTo>
                  <a:pt x="79032" y="46416"/>
                </a:lnTo>
                <a:lnTo>
                  <a:pt x="81513" y="49161"/>
                </a:lnTo>
                <a:lnTo>
                  <a:pt x="82667" y="51073"/>
                </a:lnTo>
                <a:lnTo>
                  <a:pt x="83532" y="52547"/>
                </a:lnTo>
                <a:lnTo>
                  <a:pt x="83895" y="53666"/>
                </a:lnTo>
                <a:lnTo>
                  <a:pt x="83885" y="54690"/>
                </a:lnTo>
                <a:lnTo>
                  <a:pt x="78801" y="58706"/>
                </a:lnTo>
                <a:lnTo>
                  <a:pt x="90363" y="58706"/>
                </a:lnTo>
                <a:lnTo>
                  <a:pt x="91018" y="57505"/>
                </a:lnTo>
                <a:lnTo>
                  <a:pt x="91678" y="54915"/>
                </a:lnTo>
                <a:lnTo>
                  <a:pt x="91667" y="52180"/>
                </a:lnTo>
                <a:lnTo>
                  <a:pt x="90748" y="48656"/>
                </a:lnTo>
                <a:lnTo>
                  <a:pt x="88775" y="44898"/>
                </a:lnTo>
                <a:lnTo>
                  <a:pt x="85752" y="40906"/>
                </a:lnTo>
                <a:lnTo>
                  <a:pt x="81686" y="36679"/>
                </a:lnTo>
                <a:lnTo>
                  <a:pt x="79210" y="34537"/>
                </a:lnTo>
                <a:close/>
              </a:path>
              <a:path extrusionOk="0" h="120000" w="120000">
                <a:moveTo>
                  <a:pt x="87397" y="0"/>
                </a:moveTo>
                <a:lnTo>
                  <a:pt x="82205" y="4925"/>
                </a:lnTo>
                <a:lnTo>
                  <a:pt x="88667" y="37654"/>
                </a:lnTo>
                <a:lnTo>
                  <a:pt x="94090" y="42794"/>
                </a:lnTo>
                <a:lnTo>
                  <a:pt x="105320" y="32142"/>
                </a:lnTo>
                <a:lnTo>
                  <a:pt x="94436" y="32142"/>
                </a:lnTo>
                <a:lnTo>
                  <a:pt x="90859" y="14640"/>
                </a:lnTo>
                <a:lnTo>
                  <a:pt x="102791" y="14640"/>
                </a:lnTo>
                <a:lnTo>
                  <a:pt x="87397" y="0"/>
                </a:lnTo>
                <a:close/>
              </a:path>
              <a:path extrusionOk="0" h="120000" w="120000">
                <a:moveTo>
                  <a:pt x="119253" y="30263"/>
                </a:moveTo>
                <a:lnTo>
                  <a:pt x="107301" y="30263"/>
                </a:lnTo>
                <a:lnTo>
                  <a:pt x="113763" y="36421"/>
                </a:lnTo>
                <a:lnTo>
                  <a:pt x="119763" y="30745"/>
                </a:lnTo>
                <a:lnTo>
                  <a:pt x="119253" y="30263"/>
                </a:lnTo>
                <a:close/>
              </a:path>
              <a:path extrusionOk="0" h="120000" w="120000">
                <a:moveTo>
                  <a:pt x="102791" y="14640"/>
                </a:moveTo>
                <a:lnTo>
                  <a:pt x="90859" y="14640"/>
                </a:lnTo>
                <a:lnTo>
                  <a:pt x="101878" y="25101"/>
                </a:lnTo>
                <a:lnTo>
                  <a:pt x="94436" y="32142"/>
                </a:lnTo>
                <a:lnTo>
                  <a:pt x="105320" y="32142"/>
                </a:lnTo>
                <a:lnTo>
                  <a:pt x="107301" y="30263"/>
                </a:lnTo>
                <a:lnTo>
                  <a:pt x="119253" y="30263"/>
                </a:lnTo>
                <a:lnTo>
                  <a:pt x="113244" y="24580"/>
                </a:lnTo>
                <a:lnTo>
                  <a:pt x="117282" y="20777"/>
                </a:lnTo>
                <a:lnTo>
                  <a:pt x="115858" y="19424"/>
                </a:lnTo>
                <a:lnTo>
                  <a:pt x="107821" y="19424"/>
                </a:lnTo>
                <a:lnTo>
                  <a:pt x="102791" y="14640"/>
                </a:lnTo>
                <a:close/>
              </a:path>
              <a:path extrusionOk="0" h="120000" w="120000">
                <a:moveTo>
                  <a:pt x="111859" y="15621"/>
                </a:moveTo>
                <a:lnTo>
                  <a:pt x="107821" y="19424"/>
                </a:lnTo>
                <a:lnTo>
                  <a:pt x="115858" y="19424"/>
                </a:lnTo>
                <a:lnTo>
                  <a:pt x="111859" y="1562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21"/>
          <p:cNvSpPr/>
          <p:nvPr/>
        </p:nvSpPr>
        <p:spPr>
          <a:xfrm>
            <a:off x="6168256" y="5917107"/>
            <a:ext cx="259079" cy="281940"/>
          </a:xfrm>
          <a:custGeom>
            <a:rect b="b" l="l" r="r" t="t"/>
            <a:pathLst>
              <a:path extrusionOk="0" h="120000" w="120000">
                <a:moveTo>
                  <a:pt x="27973" y="81838"/>
                </a:moveTo>
                <a:lnTo>
                  <a:pt x="16002" y="81838"/>
                </a:lnTo>
                <a:lnTo>
                  <a:pt x="17414" y="82481"/>
                </a:lnTo>
                <a:lnTo>
                  <a:pt x="18826" y="83773"/>
                </a:lnTo>
                <a:lnTo>
                  <a:pt x="21726" y="94097"/>
                </a:lnTo>
                <a:lnTo>
                  <a:pt x="21558" y="97702"/>
                </a:lnTo>
                <a:lnTo>
                  <a:pt x="21503" y="104767"/>
                </a:lnTo>
                <a:lnTo>
                  <a:pt x="26473" y="119767"/>
                </a:lnTo>
                <a:lnTo>
                  <a:pt x="41921" y="105594"/>
                </a:lnTo>
                <a:lnTo>
                  <a:pt x="30179" y="105594"/>
                </a:lnTo>
                <a:lnTo>
                  <a:pt x="29944" y="104767"/>
                </a:lnTo>
                <a:lnTo>
                  <a:pt x="29826" y="103838"/>
                </a:lnTo>
                <a:lnTo>
                  <a:pt x="29767" y="102800"/>
                </a:lnTo>
                <a:lnTo>
                  <a:pt x="29748" y="102634"/>
                </a:lnTo>
                <a:lnTo>
                  <a:pt x="29709" y="99475"/>
                </a:lnTo>
                <a:lnTo>
                  <a:pt x="30025" y="93216"/>
                </a:lnTo>
                <a:lnTo>
                  <a:pt x="30002" y="89940"/>
                </a:lnTo>
                <a:lnTo>
                  <a:pt x="29532" y="85946"/>
                </a:lnTo>
                <a:lnTo>
                  <a:pt x="28944" y="83886"/>
                </a:lnTo>
                <a:lnTo>
                  <a:pt x="28120" y="82167"/>
                </a:lnTo>
                <a:lnTo>
                  <a:pt x="27973" y="81838"/>
                </a:lnTo>
                <a:close/>
              </a:path>
              <a:path extrusionOk="0" h="120000" w="120000">
                <a:moveTo>
                  <a:pt x="42708" y="94097"/>
                </a:moveTo>
                <a:lnTo>
                  <a:pt x="30179" y="105594"/>
                </a:lnTo>
                <a:lnTo>
                  <a:pt x="41921" y="105594"/>
                </a:lnTo>
                <a:lnTo>
                  <a:pt x="48591" y="99475"/>
                </a:lnTo>
                <a:lnTo>
                  <a:pt x="42708" y="94097"/>
                </a:lnTo>
                <a:close/>
              </a:path>
              <a:path extrusionOk="0" h="120000" w="120000">
                <a:moveTo>
                  <a:pt x="19002" y="74016"/>
                </a:moveTo>
                <a:lnTo>
                  <a:pt x="2179" y="81448"/>
                </a:lnTo>
                <a:lnTo>
                  <a:pt x="0" y="90107"/>
                </a:lnTo>
                <a:lnTo>
                  <a:pt x="627" y="92530"/>
                </a:lnTo>
                <a:lnTo>
                  <a:pt x="1946" y="95086"/>
                </a:lnTo>
                <a:lnTo>
                  <a:pt x="3943" y="97702"/>
                </a:lnTo>
                <a:lnTo>
                  <a:pt x="10796" y="92530"/>
                </a:lnTo>
                <a:lnTo>
                  <a:pt x="9120" y="90713"/>
                </a:lnTo>
                <a:lnTo>
                  <a:pt x="8296" y="89092"/>
                </a:lnTo>
                <a:lnTo>
                  <a:pt x="8262" y="88248"/>
                </a:lnTo>
                <a:lnTo>
                  <a:pt x="8238" y="86205"/>
                </a:lnTo>
                <a:lnTo>
                  <a:pt x="8885" y="84881"/>
                </a:lnTo>
                <a:lnTo>
                  <a:pt x="10179" y="83670"/>
                </a:lnTo>
                <a:lnTo>
                  <a:pt x="11532" y="82448"/>
                </a:lnTo>
                <a:lnTo>
                  <a:pt x="12944" y="81838"/>
                </a:lnTo>
                <a:lnTo>
                  <a:pt x="27973" y="81838"/>
                </a:lnTo>
                <a:lnTo>
                  <a:pt x="27355" y="80448"/>
                </a:lnTo>
                <a:lnTo>
                  <a:pt x="26179" y="78913"/>
                </a:lnTo>
                <a:lnTo>
                  <a:pt x="22120" y="75162"/>
                </a:lnTo>
                <a:lnTo>
                  <a:pt x="19002" y="74016"/>
                </a:lnTo>
                <a:close/>
              </a:path>
              <a:path extrusionOk="0" h="120000" w="120000">
                <a:moveTo>
                  <a:pt x="38281" y="51775"/>
                </a:moveTo>
                <a:lnTo>
                  <a:pt x="26286" y="62751"/>
                </a:lnTo>
                <a:lnTo>
                  <a:pt x="26296" y="65448"/>
                </a:lnTo>
                <a:lnTo>
                  <a:pt x="36473" y="80697"/>
                </a:lnTo>
                <a:lnTo>
                  <a:pt x="52532" y="90081"/>
                </a:lnTo>
                <a:lnTo>
                  <a:pt x="55729" y="90107"/>
                </a:lnTo>
                <a:lnTo>
                  <a:pt x="58701" y="89496"/>
                </a:lnTo>
                <a:lnTo>
                  <a:pt x="61441" y="88248"/>
                </a:lnTo>
                <a:lnTo>
                  <a:pt x="63944" y="86362"/>
                </a:lnTo>
                <a:lnTo>
                  <a:pt x="65985" y="84096"/>
                </a:lnTo>
                <a:lnTo>
                  <a:pt x="66679" y="82870"/>
                </a:lnTo>
                <a:lnTo>
                  <a:pt x="54944" y="82870"/>
                </a:lnTo>
                <a:lnTo>
                  <a:pt x="53473" y="82437"/>
                </a:lnTo>
                <a:lnTo>
                  <a:pt x="49826" y="80502"/>
                </a:lnTo>
                <a:lnTo>
                  <a:pt x="46944" y="78248"/>
                </a:lnTo>
                <a:lnTo>
                  <a:pt x="43120" y="74702"/>
                </a:lnTo>
                <a:lnTo>
                  <a:pt x="39238" y="71156"/>
                </a:lnTo>
                <a:lnTo>
                  <a:pt x="36708" y="68437"/>
                </a:lnTo>
                <a:lnTo>
                  <a:pt x="35532" y="66540"/>
                </a:lnTo>
                <a:lnTo>
                  <a:pt x="34591" y="65086"/>
                </a:lnTo>
                <a:lnTo>
                  <a:pt x="34226" y="64000"/>
                </a:lnTo>
                <a:lnTo>
                  <a:pt x="34203" y="63659"/>
                </a:lnTo>
                <a:lnTo>
                  <a:pt x="34414" y="61870"/>
                </a:lnTo>
                <a:lnTo>
                  <a:pt x="34826" y="61021"/>
                </a:lnTo>
                <a:lnTo>
                  <a:pt x="36355" y="59621"/>
                </a:lnTo>
                <a:lnTo>
                  <a:pt x="37297" y="59221"/>
                </a:lnTo>
                <a:lnTo>
                  <a:pt x="39473" y="59027"/>
                </a:lnTo>
                <a:lnTo>
                  <a:pt x="55355" y="59027"/>
                </a:lnTo>
                <a:lnTo>
                  <a:pt x="53340" y="57338"/>
                </a:lnTo>
                <a:lnTo>
                  <a:pt x="49054" y="54509"/>
                </a:lnTo>
                <a:lnTo>
                  <a:pt x="45021" y="52659"/>
                </a:lnTo>
                <a:lnTo>
                  <a:pt x="41238" y="51789"/>
                </a:lnTo>
                <a:lnTo>
                  <a:pt x="38281" y="51775"/>
                </a:lnTo>
                <a:close/>
              </a:path>
              <a:path extrusionOk="0" h="120000" w="120000">
                <a:moveTo>
                  <a:pt x="55355" y="59027"/>
                </a:moveTo>
                <a:lnTo>
                  <a:pt x="39473" y="59027"/>
                </a:lnTo>
                <a:lnTo>
                  <a:pt x="40885" y="59464"/>
                </a:lnTo>
                <a:lnTo>
                  <a:pt x="42708" y="60432"/>
                </a:lnTo>
                <a:lnTo>
                  <a:pt x="44591" y="61400"/>
                </a:lnTo>
                <a:lnTo>
                  <a:pt x="47414" y="63659"/>
                </a:lnTo>
                <a:lnTo>
                  <a:pt x="51238" y="67200"/>
                </a:lnTo>
                <a:lnTo>
                  <a:pt x="55120" y="70745"/>
                </a:lnTo>
                <a:lnTo>
                  <a:pt x="57650" y="73459"/>
                </a:lnTo>
                <a:lnTo>
                  <a:pt x="58826" y="75340"/>
                </a:lnTo>
                <a:lnTo>
                  <a:pt x="59767" y="76794"/>
                </a:lnTo>
                <a:lnTo>
                  <a:pt x="60179" y="78021"/>
                </a:lnTo>
                <a:lnTo>
                  <a:pt x="59944" y="80016"/>
                </a:lnTo>
                <a:lnTo>
                  <a:pt x="59473" y="80865"/>
                </a:lnTo>
                <a:lnTo>
                  <a:pt x="57944" y="82265"/>
                </a:lnTo>
                <a:lnTo>
                  <a:pt x="57061" y="82665"/>
                </a:lnTo>
                <a:lnTo>
                  <a:pt x="54944" y="82870"/>
                </a:lnTo>
                <a:lnTo>
                  <a:pt x="66679" y="82870"/>
                </a:lnTo>
                <a:lnTo>
                  <a:pt x="67348" y="81687"/>
                </a:lnTo>
                <a:lnTo>
                  <a:pt x="68038" y="79132"/>
                </a:lnTo>
                <a:lnTo>
                  <a:pt x="68061" y="76432"/>
                </a:lnTo>
                <a:lnTo>
                  <a:pt x="67091" y="72959"/>
                </a:lnTo>
                <a:lnTo>
                  <a:pt x="65069" y="69253"/>
                </a:lnTo>
                <a:lnTo>
                  <a:pt x="61998" y="65315"/>
                </a:lnTo>
                <a:lnTo>
                  <a:pt x="57885" y="61145"/>
                </a:lnTo>
                <a:lnTo>
                  <a:pt x="55355" y="59027"/>
                </a:lnTo>
                <a:close/>
              </a:path>
              <a:path extrusionOk="0" h="120000" w="120000">
                <a:moveTo>
                  <a:pt x="63742" y="28383"/>
                </a:moveTo>
                <a:lnTo>
                  <a:pt x="51768" y="39313"/>
                </a:lnTo>
                <a:lnTo>
                  <a:pt x="51779" y="42102"/>
                </a:lnTo>
                <a:lnTo>
                  <a:pt x="61920" y="57338"/>
                </a:lnTo>
                <a:lnTo>
                  <a:pt x="78003" y="66691"/>
                </a:lnTo>
                <a:lnTo>
                  <a:pt x="81200" y="66718"/>
                </a:lnTo>
                <a:lnTo>
                  <a:pt x="84172" y="66107"/>
                </a:lnTo>
                <a:lnTo>
                  <a:pt x="86911" y="64859"/>
                </a:lnTo>
                <a:lnTo>
                  <a:pt x="89414" y="62973"/>
                </a:lnTo>
                <a:lnTo>
                  <a:pt x="91455" y="60706"/>
                </a:lnTo>
                <a:lnTo>
                  <a:pt x="92144" y="59480"/>
                </a:lnTo>
                <a:lnTo>
                  <a:pt x="80356" y="59480"/>
                </a:lnTo>
                <a:lnTo>
                  <a:pt x="78944" y="59048"/>
                </a:lnTo>
                <a:lnTo>
                  <a:pt x="64708" y="47767"/>
                </a:lnTo>
                <a:lnTo>
                  <a:pt x="61003" y="43151"/>
                </a:lnTo>
                <a:lnTo>
                  <a:pt x="60061" y="41697"/>
                </a:lnTo>
                <a:lnTo>
                  <a:pt x="59650" y="40470"/>
                </a:lnTo>
                <a:lnTo>
                  <a:pt x="59885" y="38475"/>
                </a:lnTo>
                <a:lnTo>
                  <a:pt x="60297" y="37626"/>
                </a:lnTo>
                <a:lnTo>
                  <a:pt x="61826" y="36226"/>
                </a:lnTo>
                <a:lnTo>
                  <a:pt x="62767" y="35832"/>
                </a:lnTo>
                <a:lnTo>
                  <a:pt x="64885" y="35637"/>
                </a:lnTo>
                <a:lnTo>
                  <a:pt x="80772" y="35637"/>
                </a:lnTo>
                <a:lnTo>
                  <a:pt x="78752" y="33946"/>
                </a:lnTo>
                <a:lnTo>
                  <a:pt x="74473" y="31119"/>
                </a:lnTo>
                <a:lnTo>
                  <a:pt x="70458" y="29270"/>
                </a:lnTo>
                <a:lnTo>
                  <a:pt x="66708" y="28399"/>
                </a:lnTo>
                <a:lnTo>
                  <a:pt x="63742" y="28383"/>
                </a:lnTo>
                <a:close/>
              </a:path>
              <a:path extrusionOk="0" h="120000" w="120000">
                <a:moveTo>
                  <a:pt x="80772" y="35637"/>
                </a:moveTo>
                <a:lnTo>
                  <a:pt x="64885" y="35637"/>
                </a:lnTo>
                <a:lnTo>
                  <a:pt x="66355" y="36075"/>
                </a:lnTo>
                <a:lnTo>
                  <a:pt x="70003" y="38010"/>
                </a:lnTo>
                <a:lnTo>
                  <a:pt x="72885" y="40264"/>
                </a:lnTo>
                <a:lnTo>
                  <a:pt x="76708" y="43810"/>
                </a:lnTo>
                <a:lnTo>
                  <a:pt x="80591" y="47356"/>
                </a:lnTo>
                <a:lnTo>
                  <a:pt x="85564" y="54853"/>
                </a:lnTo>
                <a:lnTo>
                  <a:pt x="85466" y="55740"/>
                </a:lnTo>
                <a:lnTo>
                  <a:pt x="85414" y="56621"/>
                </a:lnTo>
                <a:lnTo>
                  <a:pt x="84944" y="57470"/>
                </a:lnTo>
                <a:lnTo>
                  <a:pt x="83414" y="58870"/>
                </a:lnTo>
                <a:lnTo>
                  <a:pt x="82532" y="59275"/>
                </a:lnTo>
                <a:lnTo>
                  <a:pt x="80356" y="59480"/>
                </a:lnTo>
                <a:lnTo>
                  <a:pt x="92144" y="59480"/>
                </a:lnTo>
                <a:lnTo>
                  <a:pt x="92811" y="58296"/>
                </a:lnTo>
                <a:lnTo>
                  <a:pt x="93484" y="55740"/>
                </a:lnTo>
                <a:lnTo>
                  <a:pt x="93473" y="53043"/>
                </a:lnTo>
                <a:lnTo>
                  <a:pt x="92537" y="49566"/>
                </a:lnTo>
                <a:lnTo>
                  <a:pt x="90525" y="45859"/>
                </a:lnTo>
                <a:lnTo>
                  <a:pt x="87443" y="41920"/>
                </a:lnTo>
                <a:lnTo>
                  <a:pt x="83297" y="37751"/>
                </a:lnTo>
                <a:lnTo>
                  <a:pt x="80772" y="35637"/>
                </a:lnTo>
                <a:close/>
              </a:path>
              <a:path extrusionOk="0" h="120000" w="120000">
                <a:moveTo>
                  <a:pt x="100944" y="34637"/>
                </a:moveTo>
                <a:lnTo>
                  <a:pt x="95297" y="40999"/>
                </a:lnTo>
                <a:lnTo>
                  <a:pt x="98414" y="43183"/>
                </a:lnTo>
                <a:lnTo>
                  <a:pt x="101767" y="44145"/>
                </a:lnTo>
                <a:lnTo>
                  <a:pt x="117583" y="36587"/>
                </a:lnTo>
                <a:lnTo>
                  <a:pt x="117725" y="36318"/>
                </a:lnTo>
                <a:lnTo>
                  <a:pt x="104179" y="36318"/>
                </a:lnTo>
                <a:lnTo>
                  <a:pt x="102532" y="35772"/>
                </a:lnTo>
                <a:lnTo>
                  <a:pt x="100944" y="34637"/>
                </a:lnTo>
                <a:close/>
              </a:path>
              <a:path extrusionOk="0" h="120000" w="120000">
                <a:moveTo>
                  <a:pt x="117838" y="21351"/>
                </a:moveTo>
                <a:lnTo>
                  <a:pt x="100650" y="21351"/>
                </a:lnTo>
                <a:lnTo>
                  <a:pt x="104473" y="21545"/>
                </a:lnTo>
                <a:lnTo>
                  <a:pt x="106414" y="22518"/>
                </a:lnTo>
                <a:lnTo>
                  <a:pt x="112062" y="31892"/>
                </a:lnTo>
                <a:lnTo>
                  <a:pt x="111473" y="33405"/>
                </a:lnTo>
                <a:lnTo>
                  <a:pt x="110155" y="34637"/>
                </a:lnTo>
                <a:lnTo>
                  <a:pt x="109003" y="35670"/>
                </a:lnTo>
                <a:lnTo>
                  <a:pt x="107591" y="36226"/>
                </a:lnTo>
                <a:lnTo>
                  <a:pt x="104179" y="36318"/>
                </a:lnTo>
                <a:lnTo>
                  <a:pt x="117725" y="36318"/>
                </a:lnTo>
                <a:lnTo>
                  <a:pt x="119142" y="33649"/>
                </a:lnTo>
                <a:lnTo>
                  <a:pt x="119853" y="30498"/>
                </a:lnTo>
                <a:lnTo>
                  <a:pt x="119709" y="27135"/>
                </a:lnTo>
                <a:lnTo>
                  <a:pt x="119179" y="23740"/>
                </a:lnTo>
                <a:lnTo>
                  <a:pt x="117838" y="21351"/>
                </a:lnTo>
                <a:close/>
              </a:path>
              <a:path extrusionOk="0" h="120000" w="120000">
                <a:moveTo>
                  <a:pt x="92003" y="0"/>
                </a:moveTo>
                <a:lnTo>
                  <a:pt x="75297" y="15307"/>
                </a:lnTo>
                <a:lnTo>
                  <a:pt x="89179" y="33994"/>
                </a:lnTo>
                <a:lnTo>
                  <a:pt x="95061" y="29978"/>
                </a:lnTo>
                <a:lnTo>
                  <a:pt x="94952" y="28253"/>
                </a:lnTo>
                <a:lnTo>
                  <a:pt x="94905" y="27135"/>
                </a:lnTo>
                <a:lnTo>
                  <a:pt x="95709" y="24967"/>
                </a:lnTo>
                <a:lnTo>
                  <a:pt x="97532" y="23302"/>
                </a:lnTo>
                <a:lnTo>
                  <a:pt x="98513" y="22378"/>
                </a:lnTo>
                <a:lnTo>
                  <a:pt x="90591" y="22378"/>
                </a:lnTo>
                <a:lnTo>
                  <a:pt x="86003" y="16340"/>
                </a:lnTo>
                <a:lnTo>
                  <a:pt x="97885" y="5416"/>
                </a:lnTo>
                <a:lnTo>
                  <a:pt x="92003" y="0"/>
                </a:lnTo>
                <a:close/>
              </a:path>
              <a:path extrusionOk="0" h="120000" w="120000">
                <a:moveTo>
                  <a:pt x="100003" y="13637"/>
                </a:moveTo>
                <a:lnTo>
                  <a:pt x="96650" y="14881"/>
                </a:lnTo>
                <a:lnTo>
                  <a:pt x="92356" y="18799"/>
                </a:lnTo>
                <a:lnTo>
                  <a:pt x="91297" y="20437"/>
                </a:lnTo>
                <a:lnTo>
                  <a:pt x="90591" y="22378"/>
                </a:lnTo>
                <a:lnTo>
                  <a:pt x="98513" y="22378"/>
                </a:lnTo>
                <a:lnTo>
                  <a:pt x="98944" y="21972"/>
                </a:lnTo>
                <a:lnTo>
                  <a:pt x="100650" y="21351"/>
                </a:lnTo>
                <a:lnTo>
                  <a:pt x="117838" y="21351"/>
                </a:lnTo>
                <a:lnTo>
                  <a:pt x="117532" y="20805"/>
                </a:lnTo>
                <a:lnTo>
                  <a:pt x="104003" y="13724"/>
                </a:lnTo>
                <a:lnTo>
                  <a:pt x="100003" y="13637"/>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21"/>
          <p:cNvSpPr/>
          <p:nvPr/>
        </p:nvSpPr>
        <p:spPr>
          <a:xfrm>
            <a:off x="6453117" y="5915368"/>
            <a:ext cx="531247" cy="283133"/>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21"/>
          <p:cNvSpPr/>
          <p:nvPr/>
        </p:nvSpPr>
        <p:spPr>
          <a:xfrm>
            <a:off x="7022800" y="5927991"/>
            <a:ext cx="259715" cy="270510"/>
          </a:xfrm>
          <a:custGeom>
            <a:rect b="b" l="l" r="r" t="t"/>
            <a:pathLst>
              <a:path extrusionOk="0" h="120000" w="120000">
                <a:moveTo>
                  <a:pt x="27795" y="80562"/>
                </a:moveTo>
                <a:lnTo>
                  <a:pt x="15922" y="80562"/>
                </a:lnTo>
                <a:lnTo>
                  <a:pt x="17389" y="81689"/>
                </a:lnTo>
                <a:lnTo>
                  <a:pt x="18798" y="82816"/>
                </a:lnTo>
                <a:lnTo>
                  <a:pt x="20089" y="83943"/>
                </a:lnTo>
                <a:lnTo>
                  <a:pt x="20910" y="85633"/>
                </a:lnTo>
                <a:lnTo>
                  <a:pt x="21321" y="87886"/>
                </a:lnTo>
                <a:lnTo>
                  <a:pt x="21673" y="89013"/>
                </a:lnTo>
                <a:lnTo>
                  <a:pt x="21638" y="93520"/>
                </a:lnTo>
                <a:lnTo>
                  <a:pt x="21515" y="97464"/>
                </a:lnTo>
                <a:lnTo>
                  <a:pt x="21468" y="104788"/>
                </a:lnTo>
                <a:lnTo>
                  <a:pt x="26426" y="119999"/>
                </a:lnTo>
                <a:lnTo>
                  <a:pt x="41889" y="105351"/>
                </a:lnTo>
                <a:lnTo>
                  <a:pt x="30123" y="105351"/>
                </a:lnTo>
                <a:lnTo>
                  <a:pt x="29888" y="104788"/>
                </a:lnTo>
                <a:lnTo>
                  <a:pt x="29654" y="102534"/>
                </a:lnTo>
                <a:lnTo>
                  <a:pt x="29708" y="98027"/>
                </a:lnTo>
                <a:lnTo>
                  <a:pt x="29979" y="92393"/>
                </a:lnTo>
                <a:lnTo>
                  <a:pt x="29947" y="89013"/>
                </a:lnTo>
                <a:lnTo>
                  <a:pt x="29771" y="87323"/>
                </a:lnTo>
                <a:lnTo>
                  <a:pt x="29419" y="85069"/>
                </a:lnTo>
                <a:lnTo>
                  <a:pt x="28891" y="82816"/>
                </a:lnTo>
                <a:lnTo>
                  <a:pt x="27795" y="80562"/>
                </a:lnTo>
                <a:close/>
              </a:path>
              <a:path extrusionOk="0" h="120000" w="120000">
                <a:moveTo>
                  <a:pt x="42622" y="93520"/>
                </a:moveTo>
                <a:lnTo>
                  <a:pt x="30123" y="105351"/>
                </a:lnTo>
                <a:lnTo>
                  <a:pt x="41889" y="105351"/>
                </a:lnTo>
                <a:lnTo>
                  <a:pt x="48431" y="99154"/>
                </a:lnTo>
                <a:lnTo>
                  <a:pt x="42622" y="93520"/>
                </a:lnTo>
                <a:close/>
              </a:path>
              <a:path extrusionOk="0" h="120000" w="120000">
                <a:moveTo>
                  <a:pt x="18974" y="72675"/>
                </a:moveTo>
                <a:lnTo>
                  <a:pt x="11756" y="72675"/>
                </a:lnTo>
                <a:lnTo>
                  <a:pt x="8353" y="74365"/>
                </a:lnTo>
                <a:lnTo>
                  <a:pt x="5125" y="77746"/>
                </a:lnTo>
                <a:lnTo>
                  <a:pt x="2191" y="80562"/>
                </a:lnTo>
                <a:lnTo>
                  <a:pt x="490" y="83379"/>
                </a:lnTo>
                <a:lnTo>
                  <a:pt x="20" y="86760"/>
                </a:lnTo>
                <a:lnTo>
                  <a:pt x="0" y="89013"/>
                </a:lnTo>
                <a:lnTo>
                  <a:pt x="644" y="91830"/>
                </a:lnTo>
                <a:lnTo>
                  <a:pt x="1959" y="94647"/>
                </a:lnTo>
                <a:lnTo>
                  <a:pt x="3952" y="97464"/>
                </a:lnTo>
                <a:lnTo>
                  <a:pt x="10817" y="91830"/>
                </a:lnTo>
                <a:lnTo>
                  <a:pt x="9116" y="90140"/>
                </a:lnTo>
                <a:lnTo>
                  <a:pt x="8235" y="88450"/>
                </a:lnTo>
                <a:lnTo>
                  <a:pt x="8235" y="85069"/>
                </a:lnTo>
                <a:lnTo>
                  <a:pt x="8881" y="83943"/>
                </a:lnTo>
                <a:lnTo>
                  <a:pt x="10172" y="82816"/>
                </a:lnTo>
                <a:lnTo>
                  <a:pt x="11522" y="81126"/>
                </a:lnTo>
                <a:lnTo>
                  <a:pt x="12930" y="80562"/>
                </a:lnTo>
                <a:lnTo>
                  <a:pt x="27795" y="80562"/>
                </a:lnTo>
                <a:lnTo>
                  <a:pt x="27248" y="79436"/>
                </a:lnTo>
                <a:lnTo>
                  <a:pt x="26133" y="77746"/>
                </a:lnTo>
                <a:lnTo>
                  <a:pt x="22084" y="73802"/>
                </a:lnTo>
                <a:lnTo>
                  <a:pt x="18974" y="72675"/>
                </a:lnTo>
                <a:close/>
              </a:path>
              <a:path extrusionOk="0" h="120000" w="120000">
                <a:moveTo>
                  <a:pt x="41155" y="49577"/>
                </a:moveTo>
                <a:lnTo>
                  <a:pt x="38204" y="49577"/>
                </a:lnTo>
                <a:lnTo>
                  <a:pt x="35419" y="50140"/>
                </a:lnTo>
                <a:lnTo>
                  <a:pt x="26239" y="60844"/>
                </a:lnTo>
                <a:lnTo>
                  <a:pt x="26250" y="63661"/>
                </a:lnTo>
                <a:lnTo>
                  <a:pt x="36343" y="79436"/>
                </a:lnTo>
                <a:lnTo>
                  <a:pt x="52421" y="89577"/>
                </a:lnTo>
                <a:lnTo>
                  <a:pt x="55611" y="89577"/>
                </a:lnTo>
                <a:lnTo>
                  <a:pt x="66653" y="81689"/>
                </a:lnTo>
                <a:lnTo>
                  <a:pt x="54768" y="81689"/>
                </a:lnTo>
                <a:lnTo>
                  <a:pt x="53360" y="81126"/>
                </a:lnTo>
                <a:lnTo>
                  <a:pt x="51541" y="80562"/>
                </a:lnTo>
                <a:lnTo>
                  <a:pt x="49663" y="79436"/>
                </a:lnTo>
                <a:lnTo>
                  <a:pt x="46847" y="77182"/>
                </a:lnTo>
                <a:lnTo>
                  <a:pt x="43033" y="73238"/>
                </a:lnTo>
                <a:lnTo>
                  <a:pt x="39160" y="69858"/>
                </a:lnTo>
                <a:lnTo>
                  <a:pt x="36636" y="67041"/>
                </a:lnTo>
                <a:lnTo>
                  <a:pt x="35463" y="64788"/>
                </a:lnTo>
                <a:lnTo>
                  <a:pt x="34524" y="63098"/>
                </a:lnTo>
                <a:lnTo>
                  <a:pt x="34113" y="61971"/>
                </a:lnTo>
                <a:lnTo>
                  <a:pt x="34348" y="59717"/>
                </a:lnTo>
                <a:lnTo>
                  <a:pt x="34759" y="59154"/>
                </a:lnTo>
                <a:lnTo>
                  <a:pt x="35522" y="58591"/>
                </a:lnTo>
                <a:lnTo>
                  <a:pt x="36284" y="57464"/>
                </a:lnTo>
                <a:lnTo>
                  <a:pt x="37223" y="56900"/>
                </a:lnTo>
                <a:lnTo>
                  <a:pt x="55112" y="56900"/>
                </a:lnTo>
                <a:lnTo>
                  <a:pt x="53169" y="55210"/>
                </a:lnTo>
                <a:lnTo>
                  <a:pt x="48900" y="52393"/>
                </a:lnTo>
                <a:lnTo>
                  <a:pt x="44895" y="50140"/>
                </a:lnTo>
                <a:lnTo>
                  <a:pt x="41155" y="49577"/>
                </a:lnTo>
                <a:close/>
              </a:path>
              <a:path extrusionOk="0" h="120000" w="120000">
                <a:moveTo>
                  <a:pt x="55112" y="56900"/>
                </a:moveTo>
                <a:lnTo>
                  <a:pt x="39336" y="56900"/>
                </a:lnTo>
                <a:lnTo>
                  <a:pt x="40803" y="57464"/>
                </a:lnTo>
                <a:lnTo>
                  <a:pt x="44441" y="59717"/>
                </a:lnTo>
                <a:lnTo>
                  <a:pt x="57526" y="72112"/>
                </a:lnTo>
                <a:lnTo>
                  <a:pt x="59991" y="76619"/>
                </a:lnTo>
                <a:lnTo>
                  <a:pt x="59932" y="77746"/>
                </a:lnTo>
                <a:lnTo>
                  <a:pt x="59815" y="78872"/>
                </a:lnTo>
                <a:lnTo>
                  <a:pt x="59345" y="79999"/>
                </a:lnTo>
                <a:lnTo>
                  <a:pt x="57820" y="81126"/>
                </a:lnTo>
                <a:lnTo>
                  <a:pt x="56940" y="81689"/>
                </a:lnTo>
                <a:lnTo>
                  <a:pt x="66653" y="81689"/>
                </a:lnTo>
                <a:lnTo>
                  <a:pt x="67194" y="80562"/>
                </a:lnTo>
                <a:lnTo>
                  <a:pt x="67865" y="77746"/>
                </a:lnTo>
                <a:lnTo>
                  <a:pt x="67854" y="74929"/>
                </a:lnTo>
                <a:lnTo>
                  <a:pt x="66920" y="71548"/>
                </a:lnTo>
                <a:lnTo>
                  <a:pt x="64913" y="67605"/>
                </a:lnTo>
                <a:lnTo>
                  <a:pt x="61839" y="63661"/>
                </a:lnTo>
                <a:lnTo>
                  <a:pt x="57702" y="59154"/>
                </a:lnTo>
                <a:lnTo>
                  <a:pt x="55112" y="56900"/>
                </a:lnTo>
                <a:close/>
              </a:path>
              <a:path extrusionOk="0" h="120000" w="120000">
                <a:moveTo>
                  <a:pt x="66563" y="24788"/>
                </a:moveTo>
                <a:lnTo>
                  <a:pt x="63605" y="24788"/>
                </a:lnTo>
                <a:lnTo>
                  <a:pt x="60805" y="25915"/>
                </a:lnTo>
                <a:lnTo>
                  <a:pt x="51647" y="36619"/>
                </a:lnTo>
                <a:lnTo>
                  <a:pt x="51658" y="39436"/>
                </a:lnTo>
                <a:lnTo>
                  <a:pt x="61751" y="55210"/>
                </a:lnTo>
                <a:lnTo>
                  <a:pt x="77830" y="64788"/>
                </a:lnTo>
                <a:lnTo>
                  <a:pt x="81011" y="64788"/>
                </a:lnTo>
                <a:lnTo>
                  <a:pt x="91926" y="57464"/>
                </a:lnTo>
                <a:lnTo>
                  <a:pt x="80177" y="57464"/>
                </a:lnTo>
                <a:lnTo>
                  <a:pt x="78710" y="56900"/>
                </a:lnTo>
                <a:lnTo>
                  <a:pt x="75072" y="55210"/>
                </a:lnTo>
                <a:lnTo>
                  <a:pt x="72255" y="52393"/>
                </a:lnTo>
                <a:lnTo>
                  <a:pt x="68382" y="49013"/>
                </a:lnTo>
                <a:lnTo>
                  <a:pt x="59522" y="37746"/>
                </a:lnTo>
                <a:lnTo>
                  <a:pt x="59756" y="35492"/>
                </a:lnTo>
                <a:lnTo>
                  <a:pt x="60167" y="34929"/>
                </a:lnTo>
                <a:lnTo>
                  <a:pt x="60930" y="33802"/>
                </a:lnTo>
                <a:lnTo>
                  <a:pt x="61693" y="33238"/>
                </a:lnTo>
                <a:lnTo>
                  <a:pt x="62632" y="32675"/>
                </a:lnTo>
                <a:lnTo>
                  <a:pt x="80521" y="32675"/>
                </a:lnTo>
                <a:lnTo>
                  <a:pt x="78578" y="30985"/>
                </a:lnTo>
                <a:lnTo>
                  <a:pt x="74309" y="28168"/>
                </a:lnTo>
                <a:lnTo>
                  <a:pt x="70304" y="25915"/>
                </a:lnTo>
                <a:lnTo>
                  <a:pt x="66563" y="24788"/>
                </a:lnTo>
                <a:close/>
              </a:path>
              <a:path extrusionOk="0" h="120000" w="120000">
                <a:moveTo>
                  <a:pt x="80521" y="32675"/>
                </a:moveTo>
                <a:lnTo>
                  <a:pt x="64744" y="32675"/>
                </a:lnTo>
                <a:lnTo>
                  <a:pt x="66211" y="33238"/>
                </a:lnTo>
                <a:lnTo>
                  <a:pt x="69849" y="34929"/>
                </a:lnTo>
                <a:lnTo>
                  <a:pt x="82876" y="47886"/>
                </a:lnTo>
                <a:lnTo>
                  <a:pt x="85399" y="52393"/>
                </a:lnTo>
                <a:lnTo>
                  <a:pt x="85165" y="54647"/>
                </a:lnTo>
                <a:lnTo>
                  <a:pt x="84754" y="55210"/>
                </a:lnTo>
                <a:lnTo>
                  <a:pt x="83228" y="56900"/>
                </a:lnTo>
                <a:lnTo>
                  <a:pt x="82289" y="57464"/>
                </a:lnTo>
                <a:lnTo>
                  <a:pt x="91926" y="57464"/>
                </a:lnTo>
                <a:lnTo>
                  <a:pt x="92602" y="56337"/>
                </a:lnTo>
                <a:lnTo>
                  <a:pt x="93273" y="53520"/>
                </a:lnTo>
                <a:lnTo>
                  <a:pt x="93262" y="50703"/>
                </a:lnTo>
                <a:lnTo>
                  <a:pt x="92328" y="47323"/>
                </a:lnTo>
                <a:lnTo>
                  <a:pt x="90321" y="43379"/>
                </a:lnTo>
                <a:lnTo>
                  <a:pt x="87247" y="38872"/>
                </a:lnTo>
                <a:lnTo>
                  <a:pt x="83111" y="34929"/>
                </a:lnTo>
                <a:lnTo>
                  <a:pt x="80521" y="32675"/>
                </a:lnTo>
                <a:close/>
              </a:path>
              <a:path extrusionOk="0" h="120000" w="120000">
                <a:moveTo>
                  <a:pt x="97116" y="24224"/>
                </a:moveTo>
                <a:lnTo>
                  <a:pt x="91091" y="24224"/>
                </a:lnTo>
                <a:lnTo>
                  <a:pt x="90035" y="27041"/>
                </a:lnTo>
                <a:lnTo>
                  <a:pt x="89800" y="29295"/>
                </a:lnTo>
                <a:lnTo>
                  <a:pt x="90974" y="33802"/>
                </a:lnTo>
                <a:lnTo>
                  <a:pt x="102020" y="41126"/>
                </a:lnTo>
                <a:lnTo>
                  <a:pt x="108636" y="41126"/>
                </a:lnTo>
                <a:lnTo>
                  <a:pt x="111864" y="39436"/>
                </a:lnTo>
                <a:lnTo>
                  <a:pt x="117518" y="33802"/>
                </a:lnTo>
                <a:lnTo>
                  <a:pt x="106759" y="33802"/>
                </a:lnTo>
                <a:lnTo>
                  <a:pt x="103062" y="33238"/>
                </a:lnTo>
                <a:lnTo>
                  <a:pt x="101243" y="32675"/>
                </a:lnTo>
                <a:lnTo>
                  <a:pt x="99541" y="30985"/>
                </a:lnTo>
                <a:lnTo>
                  <a:pt x="98309" y="29858"/>
                </a:lnTo>
                <a:lnTo>
                  <a:pt x="97546" y="28168"/>
                </a:lnTo>
                <a:lnTo>
                  <a:pt x="97253" y="26478"/>
                </a:lnTo>
                <a:lnTo>
                  <a:pt x="96900" y="24788"/>
                </a:lnTo>
                <a:lnTo>
                  <a:pt x="97116" y="24224"/>
                </a:lnTo>
                <a:close/>
              </a:path>
              <a:path extrusionOk="0" h="120000" w="120000">
                <a:moveTo>
                  <a:pt x="118514" y="19717"/>
                </a:moveTo>
                <a:lnTo>
                  <a:pt x="105526" y="19717"/>
                </a:lnTo>
                <a:lnTo>
                  <a:pt x="107228" y="20844"/>
                </a:lnTo>
                <a:lnTo>
                  <a:pt x="110514" y="23661"/>
                </a:lnTo>
                <a:lnTo>
                  <a:pt x="111453" y="25351"/>
                </a:lnTo>
                <a:lnTo>
                  <a:pt x="111512" y="27041"/>
                </a:lnTo>
                <a:lnTo>
                  <a:pt x="111629" y="29295"/>
                </a:lnTo>
                <a:lnTo>
                  <a:pt x="110984" y="30422"/>
                </a:lnTo>
                <a:lnTo>
                  <a:pt x="109693" y="31548"/>
                </a:lnTo>
                <a:lnTo>
                  <a:pt x="108343" y="33238"/>
                </a:lnTo>
                <a:lnTo>
                  <a:pt x="106759" y="33802"/>
                </a:lnTo>
                <a:lnTo>
                  <a:pt x="117518" y="33802"/>
                </a:lnTo>
                <a:lnTo>
                  <a:pt x="118084" y="33238"/>
                </a:lnTo>
                <a:lnTo>
                  <a:pt x="119668" y="29858"/>
                </a:lnTo>
                <a:lnTo>
                  <a:pt x="119786" y="22534"/>
                </a:lnTo>
                <a:lnTo>
                  <a:pt x="118514" y="19717"/>
                </a:lnTo>
                <a:close/>
              </a:path>
              <a:path extrusionOk="0" h="120000" w="120000">
                <a:moveTo>
                  <a:pt x="94025" y="0"/>
                </a:moveTo>
                <a:lnTo>
                  <a:pt x="87394" y="0"/>
                </a:lnTo>
                <a:lnTo>
                  <a:pt x="84167" y="1689"/>
                </a:lnTo>
                <a:lnTo>
                  <a:pt x="81057" y="4506"/>
                </a:lnTo>
                <a:lnTo>
                  <a:pt x="77947" y="7886"/>
                </a:lnTo>
                <a:lnTo>
                  <a:pt x="76304" y="10703"/>
                </a:lnTo>
                <a:lnTo>
                  <a:pt x="76069" y="16900"/>
                </a:lnTo>
                <a:lnTo>
                  <a:pt x="77243" y="19717"/>
                </a:lnTo>
                <a:lnTo>
                  <a:pt x="79707" y="21971"/>
                </a:lnTo>
                <a:lnTo>
                  <a:pt x="81116" y="23661"/>
                </a:lnTo>
                <a:lnTo>
                  <a:pt x="82817" y="24224"/>
                </a:lnTo>
                <a:lnTo>
                  <a:pt x="86690" y="25351"/>
                </a:lnTo>
                <a:lnTo>
                  <a:pt x="88803" y="25351"/>
                </a:lnTo>
                <a:lnTo>
                  <a:pt x="91091" y="24224"/>
                </a:lnTo>
                <a:lnTo>
                  <a:pt x="97116" y="24224"/>
                </a:lnTo>
                <a:lnTo>
                  <a:pt x="97546" y="23098"/>
                </a:lnTo>
                <a:lnTo>
                  <a:pt x="99072" y="21971"/>
                </a:lnTo>
                <a:lnTo>
                  <a:pt x="100421" y="20281"/>
                </a:lnTo>
                <a:lnTo>
                  <a:pt x="101947" y="19717"/>
                </a:lnTo>
                <a:lnTo>
                  <a:pt x="118514" y="19717"/>
                </a:lnTo>
                <a:lnTo>
                  <a:pt x="118260" y="19154"/>
                </a:lnTo>
                <a:lnTo>
                  <a:pt x="117662" y="18591"/>
                </a:lnTo>
                <a:lnTo>
                  <a:pt x="88685" y="18591"/>
                </a:lnTo>
                <a:lnTo>
                  <a:pt x="87336" y="18027"/>
                </a:lnTo>
                <a:lnTo>
                  <a:pt x="84871" y="15774"/>
                </a:lnTo>
                <a:lnTo>
                  <a:pt x="84284" y="14647"/>
                </a:lnTo>
                <a:lnTo>
                  <a:pt x="84284" y="11830"/>
                </a:lnTo>
                <a:lnTo>
                  <a:pt x="84930" y="10703"/>
                </a:lnTo>
                <a:lnTo>
                  <a:pt x="87277" y="8450"/>
                </a:lnTo>
                <a:lnTo>
                  <a:pt x="88568" y="7886"/>
                </a:lnTo>
                <a:lnTo>
                  <a:pt x="102182" y="7886"/>
                </a:lnTo>
                <a:lnTo>
                  <a:pt x="101830" y="6196"/>
                </a:lnTo>
                <a:lnTo>
                  <a:pt x="100891" y="4506"/>
                </a:lnTo>
                <a:lnTo>
                  <a:pt x="99365" y="3379"/>
                </a:lnTo>
                <a:lnTo>
                  <a:pt x="96900" y="1126"/>
                </a:lnTo>
                <a:lnTo>
                  <a:pt x="94025" y="0"/>
                </a:lnTo>
                <a:close/>
              </a:path>
              <a:path extrusionOk="0" h="120000" w="120000">
                <a:moveTo>
                  <a:pt x="102182" y="7886"/>
                </a:moveTo>
                <a:lnTo>
                  <a:pt x="91385" y="7886"/>
                </a:lnTo>
                <a:lnTo>
                  <a:pt x="92676" y="8450"/>
                </a:lnTo>
                <a:lnTo>
                  <a:pt x="95140" y="10703"/>
                </a:lnTo>
                <a:lnTo>
                  <a:pt x="95786" y="11830"/>
                </a:lnTo>
                <a:lnTo>
                  <a:pt x="95727" y="14647"/>
                </a:lnTo>
                <a:lnTo>
                  <a:pt x="95140" y="15774"/>
                </a:lnTo>
                <a:lnTo>
                  <a:pt x="92793" y="18027"/>
                </a:lnTo>
                <a:lnTo>
                  <a:pt x="91502" y="18591"/>
                </a:lnTo>
                <a:lnTo>
                  <a:pt x="117662" y="18591"/>
                </a:lnTo>
                <a:lnTo>
                  <a:pt x="115267" y="16337"/>
                </a:lnTo>
                <a:lnTo>
                  <a:pt x="113389" y="14647"/>
                </a:lnTo>
                <a:lnTo>
                  <a:pt x="112363" y="14084"/>
                </a:lnTo>
                <a:lnTo>
                  <a:pt x="101595" y="14084"/>
                </a:lnTo>
                <a:lnTo>
                  <a:pt x="102416" y="12393"/>
                </a:lnTo>
                <a:lnTo>
                  <a:pt x="102651" y="10140"/>
                </a:lnTo>
                <a:lnTo>
                  <a:pt x="102182" y="7886"/>
                </a:lnTo>
                <a:close/>
              </a:path>
              <a:path extrusionOk="0" h="120000" w="120000">
                <a:moveTo>
                  <a:pt x="106641" y="12957"/>
                </a:moveTo>
                <a:lnTo>
                  <a:pt x="104177" y="12957"/>
                </a:lnTo>
                <a:lnTo>
                  <a:pt x="101595" y="14084"/>
                </a:lnTo>
                <a:lnTo>
                  <a:pt x="112363" y="14084"/>
                </a:lnTo>
                <a:lnTo>
                  <a:pt x="111336" y="13520"/>
                </a:lnTo>
                <a:lnTo>
                  <a:pt x="106641" y="12957"/>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21"/>
          <p:cNvSpPr/>
          <p:nvPr/>
        </p:nvSpPr>
        <p:spPr>
          <a:xfrm>
            <a:off x="7307701" y="5929579"/>
            <a:ext cx="255904" cy="269240"/>
          </a:xfrm>
          <a:custGeom>
            <a:rect b="b" l="l" r="r" t="t"/>
            <a:pathLst>
              <a:path extrusionOk="0" h="120000" w="120000">
                <a:moveTo>
                  <a:pt x="28309" y="80139"/>
                </a:moveTo>
                <a:lnTo>
                  <a:pt x="16141" y="80139"/>
                </a:lnTo>
                <a:lnTo>
                  <a:pt x="17630" y="80813"/>
                </a:lnTo>
                <a:lnTo>
                  <a:pt x="19059" y="82166"/>
                </a:lnTo>
                <a:lnTo>
                  <a:pt x="20370" y="83388"/>
                </a:lnTo>
                <a:lnTo>
                  <a:pt x="21203" y="85041"/>
                </a:lnTo>
                <a:lnTo>
                  <a:pt x="21912" y="88624"/>
                </a:lnTo>
                <a:lnTo>
                  <a:pt x="21946" y="92977"/>
                </a:lnTo>
                <a:lnTo>
                  <a:pt x="21819" y="96753"/>
                </a:lnTo>
                <a:lnTo>
                  <a:pt x="21769" y="104150"/>
                </a:lnTo>
                <a:lnTo>
                  <a:pt x="26801" y="119858"/>
                </a:lnTo>
                <a:lnTo>
                  <a:pt x="42400" y="105017"/>
                </a:lnTo>
                <a:lnTo>
                  <a:pt x="30553" y="105017"/>
                </a:lnTo>
                <a:lnTo>
                  <a:pt x="30315" y="104150"/>
                </a:lnTo>
                <a:lnTo>
                  <a:pt x="30196" y="103177"/>
                </a:lnTo>
                <a:lnTo>
                  <a:pt x="30077" y="102090"/>
                </a:lnTo>
                <a:lnTo>
                  <a:pt x="30078" y="98609"/>
                </a:lnTo>
                <a:lnTo>
                  <a:pt x="30397" y="92055"/>
                </a:lnTo>
                <a:lnTo>
                  <a:pt x="30375" y="88624"/>
                </a:lnTo>
                <a:lnTo>
                  <a:pt x="30181" y="86852"/>
                </a:lnTo>
                <a:lnTo>
                  <a:pt x="29839" y="84441"/>
                </a:lnTo>
                <a:lnTo>
                  <a:pt x="29303" y="82284"/>
                </a:lnTo>
                <a:lnTo>
                  <a:pt x="28309" y="80139"/>
                </a:lnTo>
                <a:close/>
              </a:path>
              <a:path extrusionOk="0" h="120000" w="120000">
                <a:moveTo>
                  <a:pt x="43238" y="92977"/>
                </a:moveTo>
                <a:lnTo>
                  <a:pt x="30553" y="105017"/>
                </a:lnTo>
                <a:lnTo>
                  <a:pt x="42400" y="105017"/>
                </a:lnTo>
                <a:lnTo>
                  <a:pt x="49134" y="98609"/>
                </a:lnTo>
                <a:lnTo>
                  <a:pt x="43238" y="92977"/>
                </a:lnTo>
                <a:close/>
              </a:path>
              <a:path extrusionOk="0" h="120000" w="120000">
                <a:moveTo>
                  <a:pt x="19238" y="71949"/>
                </a:moveTo>
                <a:lnTo>
                  <a:pt x="2206" y="79732"/>
                </a:lnTo>
                <a:lnTo>
                  <a:pt x="0" y="88799"/>
                </a:lnTo>
                <a:lnTo>
                  <a:pt x="635" y="91336"/>
                </a:lnTo>
                <a:lnTo>
                  <a:pt x="1970" y="94012"/>
                </a:lnTo>
                <a:lnTo>
                  <a:pt x="3992" y="96753"/>
                </a:lnTo>
                <a:lnTo>
                  <a:pt x="10930" y="91336"/>
                </a:lnTo>
                <a:lnTo>
                  <a:pt x="9233" y="89433"/>
                </a:lnTo>
                <a:lnTo>
                  <a:pt x="8340" y="87735"/>
                </a:lnTo>
                <a:lnTo>
                  <a:pt x="8340" y="84713"/>
                </a:lnTo>
                <a:lnTo>
                  <a:pt x="8995" y="83326"/>
                </a:lnTo>
                <a:lnTo>
                  <a:pt x="10305" y="82058"/>
                </a:lnTo>
                <a:lnTo>
                  <a:pt x="11675" y="80779"/>
                </a:lnTo>
                <a:lnTo>
                  <a:pt x="13104" y="80139"/>
                </a:lnTo>
                <a:lnTo>
                  <a:pt x="28309" y="80139"/>
                </a:lnTo>
                <a:lnTo>
                  <a:pt x="27635" y="78684"/>
                </a:lnTo>
                <a:lnTo>
                  <a:pt x="26504" y="77077"/>
                </a:lnTo>
                <a:lnTo>
                  <a:pt x="22394" y="73149"/>
                </a:lnTo>
                <a:lnTo>
                  <a:pt x="19238" y="71949"/>
                </a:lnTo>
                <a:close/>
              </a:path>
              <a:path extrusionOk="0" h="120000" w="120000">
                <a:moveTo>
                  <a:pt x="38746" y="48659"/>
                </a:moveTo>
                <a:lnTo>
                  <a:pt x="26612" y="60152"/>
                </a:lnTo>
                <a:lnTo>
                  <a:pt x="26623" y="62977"/>
                </a:lnTo>
                <a:lnTo>
                  <a:pt x="36866" y="78945"/>
                </a:lnTo>
                <a:lnTo>
                  <a:pt x="53184" y="88771"/>
                </a:lnTo>
                <a:lnTo>
                  <a:pt x="56421" y="88799"/>
                </a:lnTo>
                <a:lnTo>
                  <a:pt x="59429" y="88159"/>
                </a:lnTo>
                <a:lnTo>
                  <a:pt x="62203" y="86852"/>
                </a:lnTo>
                <a:lnTo>
                  <a:pt x="64737" y="84877"/>
                </a:lnTo>
                <a:lnTo>
                  <a:pt x="66803" y="82505"/>
                </a:lnTo>
                <a:lnTo>
                  <a:pt x="67502" y="81220"/>
                </a:lnTo>
                <a:lnTo>
                  <a:pt x="55566" y="81220"/>
                </a:lnTo>
                <a:lnTo>
                  <a:pt x="54137" y="80768"/>
                </a:lnTo>
                <a:lnTo>
                  <a:pt x="52248" y="79732"/>
                </a:lnTo>
                <a:lnTo>
                  <a:pt x="50385" y="78741"/>
                </a:lnTo>
                <a:lnTo>
                  <a:pt x="47526" y="76381"/>
                </a:lnTo>
                <a:lnTo>
                  <a:pt x="43596" y="72667"/>
                </a:lnTo>
                <a:lnTo>
                  <a:pt x="39725" y="68954"/>
                </a:lnTo>
                <a:lnTo>
                  <a:pt x="37164" y="66107"/>
                </a:lnTo>
                <a:lnTo>
                  <a:pt x="35973" y="64120"/>
                </a:lnTo>
                <a:lnTo>
                  <a:pt x="35020" y="62598"/>
                </a:lnTo>
                <a:lnTo>
                  <a:pt x="34651" y="61461"/>
                </a:lnTo>
                <a:lnTo>
                  <a:pt x="34627" y="61103"/>
                </a:lnTo>
                <a:lnTo>
                  <a:pt x="34841" y="59230"/>
                </a:lnTo>
                <a:lnTo>
                  <a:pt x="35258" y="58341"/>
                </a:lnTo>
                <a:lnTo>
                  <a:pt x="36806" y="56875"/>
                </a:lnTo>
                <a:lnTo>
                  <a:pt x="37759" y="56456"/>
                </a:lnTo>
                <a:lnTo>
                  <a:pt x="39903" y="56252"/>
                </a:lnTo>
                <a:lnTo>
                  <a:pt x="55983" y="56252"/>
                </a:lnTo>
                <a:lnTo>
                  <a:pt x="53943" y="54484"/>
                </a:lnTo>
                <a:lnTo>
                  <a:pt x="49610" y="51522"/>
                </a:lnTo>
                <a:lnTo>
                  <a:pt x="45546" y="49585"/>
                </a:lnTo>
                <a:lnTo>
                  <a:pt x="41749" y="48673"/>
                </a:lnTo>
                <a:lnTo>
                  <a:pt x="38746" y="48659"/>
                </a:lnTo>
                <a:close/>
              </a:path>
              <a:path extrusionOk="0" h="120000" w="120000">
                <a:moveTo>
                  <a:pt x="55983" y="56252"/>
                </a:moveTo>
                <a:lnTo>
                  <a:pt x="39903" y="56252"/>
                </a:lnTo>
                <a:lnTo>
                  <a:pt x="41392" y="56711"/>
                </a:lnTo>
                <a:lnTo>
                  <a:pt x="45084" y="58737"/>
                </a:lnTo>
                <a:lnTo>
                  <a:pt x="48003" y="61103"/>
                </a:lnTo>
                <a:lnTo>
                  <a:pt x="51873" y="64811"/>
                </a:lnTo>
                <a:lnTo>
                  <a:pt x="55804" y="68524"/>
                </a:lnTo>
                <a:lnTo>
                  <a:pt x="58365" y="71366"/>
                </a:lnTo>
                <a:lnTo>
                  <a:pt x="59556" y="73336"/>
                </a:lnTo>
                <a:lnTo>
                  <a:pt x="60449" y="74858"/>
                </a:lnTo>
                <a:lnTo>
                  <a:pt x="60866" y="76143"/>
                </a:lnTo>
                <a:lnTo>
                  <a:pt x="60747" y="77185"/>
                </a:lnTo>
                <a:lnTo>
                  <a:pt x="60687" y="78232"/>
                </a:lnTo>
                <a:lnTo>
                  <a:pt x="60211" y="79120"/>
                </a:lnTo>
                <a:lnTo>
                  <a:pt x="58663" y="80586"/>
                </a:lnTo>
                <a:lnTo>
                  <a:pt x="57769" y="81005"/>
                </a:lnTo>
                <a:lnTo>
                  <a:pt x="55566" y="81220"/>
                </a:lnTo>
                <a:lnTo>
                  <a:pt x="67502" y="81220"/>
                </a:lnTo>
                <a:lnTo>
                  <a:pt x="68176" y="79981"/>
                </a:lnTo>
                <a:lnTo>
                  <a:pt x="68857" y="77306"/>
                </a:lnTo>
                <a:lnTo>
                  <a:pt x="68846" y="74479"/>
                </a:lnTo>
                <a:lnTo>
                  <a:pt x="67898" y="70842"/>
                </a:lnTo>
                <a:lnTo>
                  <a:pt x="65861" y="66961"/>
                </a:lnTo>
                <a:lnTo>
                  <a:pt x="62741" y="62837"/>
                </a:lnTo>
                <a:lnTo>
                  <a:pt x="58543" y="58471"/>
                </a:lnTo>
                <a:lnTo>
                  <a:pt x="55983" y="56252"/>
                </a:lnTo>
                <a:close/>
              </a:path>
              <a:path extrusionOk="0" h="120000" w="120000">
                <a:moveTo>
                  <a:pt x="64533" y="24164"/>
                </a:moveTo>
                <a:lnTo>
                  <a:pt x="52398" y="35657"/>
                </a:lnTo>
                <a:lnTo>
                  <a:pt x="52409" y="38484"/>
                </a:lnTo>
                <a:lnTo>
                  <a:pt x="62688" y="54484"/>
                </a:lnTo>
                <a:lnTo>
                  <a:pt x="78970" y="64279"/>
                </a:lnTo>
                <a:lnTo>
                  <a:pt x="82199" y="64306"/>
                </a:lnTo>
                <a:lnTo>
                  <a:pt x="85193" y="63667"/>
                </a:lnTo>
                <a:lnTo>
                  <a:pt x="87965" y="62360"/>
                </a:lnTo>
                <a:lnTo>
                  <a:pt x="90524" y="60384"/>
                </a:lnTo>
                <a:lnTo>
                  <a:pt x="92589" y="58011"/>
                </a:lnTo>
                <a:lnTo>
                  <a:pt x="93288" y="56728"/>
                </a:lnTo>
                <a:lnTo>
                  <a:pt x="81353" y="56728"/>
                </a:lnTo>
                <a:lnTo>
                  <a:pt x="79864" y="56275"/>
                </a:lnTo>
                <a:lnTo>
                  <a:pt x="65511" y="44462"/>
                </a:lnTo>
                <a:lnTo>
                  <a:pt x="60390" y="36820"/>
                </a:lnTo>
                <a:lnTo>
                  <a:pt x="60628" y="34732"/>
                </a:lnTo>
                <a:lnTo>
                  <a:pt x="61045" y="33843"/>
                </a:lnTo>
                <a:lnTo>
                  <a:pt x="62593" y="32377"/>
                </a:lnTo>
                <a:lnTo>
                  <a:pt x="63546" y="31963"/>
                </a:lnTo>
                <a:lnTo>
                  <a:pt x="65690" y="31760"/>
                </a:lnTo>
                <a:lnTo>
                  <a:pt x="81775" y="31760"/>
                </a:lnTo>
                <a:lnTo>
                  <a:pt x="79730" y="29989"/>
                </a:lnTo>
                <a:lnTo>
                  <a:pt x="75397" y="27029"/>
                </a:lnTo>
                <a:lnTo>
                  <a:pt x="71332" y="25092"/>
                </a:lnTo>
                <a:lnTo>
                  <a:pt x="67536" y="24181"/>
                </a:lnTo>
                <a:lnTo>
                  <a:pt x="64533" y="24164"/>
                </a:lnTo>
                <a:close/>
              </a:path>
              <a:path extrusionOk="0" h="120000" w="120000">
                <a:moveTo>
                  <a:pt x="81775" y="31760"/>
                </a:moveTo>
                <a:lnTo>
                  <a:pt x="65690" y="31760"/>
                </a:lnTo>
                <a:lnTo>
                  <a:pt x="67179" y="32218"/>
                </a:lnTo>
                <a:lnTo>
                  <a:pt x="70871" y="34244"/>
                </a:lnTo>
                <a:lnTo>
                  <a:pt x="73730" y="36605"/>
                </a:lnTo>
                <a:lnTo>
                  <a:pt x="81591" y="44032"/>
                </a:lnTo>
                <a:lnTo>
                  <a:pt x="84092" y="46867"/>
                </a:lnTo>
                <a:lnTo>
                  <a:pt x="85283" y="48843"/>
                </a:lnTo>
                <a:lnTo>
                  <a:pt x="86236" y="50365"/>
                </a:lnTo>
                <a:lnTo>
                  <a:pt x="86611" y="51522"/>
                </a:lnTo>
                <a:lnTo>
                  <a:pt x="86626" y="51883"/>
                </a:lnTo>
                <a:lnTo>
                  <a:pt x="86415" y="53734"/>
                </a:lnTo>
                <a:lnTo>
                  <a:pt x="85998" y="54622"/>
                </a:lnTo>
                <a:lnTo>
                  <a:pt x="84449" y="56088"/>
                </a:lnTo>
                <a:lnTo>
                  <a:pt x="83496" y="56513"/>
                </a:lnTo>
                <a:lnTo>
                  <a:pt x="81353" y="56728"/>
                </a:lnTo>
                <a:lnTo>
                  <a:pt x="93288" y="56728"/>
                </a:lnTo>
                <a:lnTo>
                  <a:pt x="93963" y="55487"/>
                </a:lnTo>
                <a:lnTo>
                  <a:pt x="94644" y="52811"/>
                </a:lnTo>
                <a:lnTo>
                  <a:pt x="94633" y="49986"/>
                </a:lnTo>
                <a:lnTo>
                  <a:pt x="93659" y="46346"/>
                </a:lnTo>
                <a:lnTo>
                  <a:pt x="91625" y="42464"/>
                </a:lnTo>
                <a:lnTo>
                  <a:pt x="88519" y="38339"/>
                </a:lnTo>
                <a:lnTo>
                  <a:pt x="84330" y="33973"/>
                </a:lnTo>
                <a:lnTo>
                  <a:pt x="81775" y="31760"/>
                </a:lnTo>
                <a:close/>
              </a:path>
              <a:path extrusionOk="0" h="120000" w="120000">
                <a:moveTo>
                  <a:pt x="102851" y="31635"/>
                </a:moveTo>
                <a:lnTo>
                  <a:pt x="97372" y="38156"/>
                </a:lnTo>
                <a:lnTo>
                  <a:pt x="100588" y="40341"/>
                </a:lnTo>
                <a:lnTo>
                  <a:pt x="103685" y="41332"/>
                </a:lnTo>
                <a:lnTo>
                  <a:pt x="118036" y="33198"/>
                </a:lnTo>
                <a:lnTo>
                  <a:pt x="105591" y="33198"/>
                </a:lnTo>
                <a:lnTo>
                  <a:pt x="104281" y="32688"/>
                </a:lnTo>
                <a:lnTo>
                  <a:pt x="102851" y="31635"/>
                </a:lnTo>
                <a:close/>
              </a:path>
              <a:path extrusionOk="0" h="120000" w="120000">
                <a:moveTo>
                  <a:pt x="117288" y="17875"/>
                </a:moveTo>
                <a:lnTo>
                  <a:pt x="106067" y="17875"/>
                </a:lnTo>
                <a:lnTo>
                  <a:pt x="109581" y="21741"/>
                </a:lnTo>
                <a:lnTo>
                  <a:pt x="111546" y="24690"/>
                </a:lnTo>
                <a:lnTo>
                  <a:pt x="111784" y="26716"/>
                </a:lnTo>
                <a:lnTo>
                  <a:pt x="112082" y="28749"/>
                </a:lnTo>
                <a:lnTo>
                  <a:pt x="111606" y="30384"/>
                </a:lnTo>
                <a:lnTo>
                  <a:pt x="110236" y="31635"/>
                </a:lnTo>
                <a:lnTo>
                  <a:pt x="109224" y="32631"/>
                </a:lnTo>
                <a:lnTo>
                  <a:pt x="108092" y="33141"/>
                </a:lnTo>
                <a:lnTo>
                  <a:pt x="105591" y="33198"/>
                </a:lnTo>
                <a:lnTo>
                  <a:pt x="118036" y="33198"/>
                </a:lnTo>
                <a:lnTo>
                  <a:pt x="118960" y="31463"/>
                </a:lnTo>
                <a:lnTo>
                  <a:pt x="119766" y="28291"/>
                </a:lnTo>
                <a:lnTo>
                  <a:pt x="119779" y="24690"/>
                </a:lnTo>
                <a:lnTo>
                  <a:pt x="118976" y="21254"/>
                </a:lnTo>
                <a:lnTo>
                  <a:pt x="117288" y="17875"/>
                </a:lnTo>
                <a:close/>
              </a:path>
              <a:path extrusionOk="0" h="120000" w="120000">
                <a:moveTo>
                  <a:pt x="93918" y="0"/>
                </a:moveTo>
                <a:lnTo>
                  <a:pt x="77065" y="10527"/>
                </a:lnTo>
                <a:lnTo>
                  <a:pt x="77109" y="13391"/>
                </a:lnTo>
                <a:lnTo>
                  <a:pt x="89094" y="29688"/>
                </a:lnTo>
                <a:lnTo>
                  <a:pt x="96956" y="29920"/>
                </a:lnTo>
                <a:lnTo>
                  <a:pt x="100171" y="28732"/>
                </a:lnTo>
                <a:lnTo>
                  <a:pt x="102792" y="26241"/>
                </a:lnTo>
                <a:lnTo>
                  <a:pt x="105233" y="23954"/>
                </a:lnTo>
                <a:lnTo>
                  <a:pt x="105792" y="22499"/>
                </a:lnTo>
                <a:lnTo>
                  <a:pt x="96420" y="22499"/>
                </a:lnTo>
                <a:lnTo>
                  <a:pt x="92668" y="22199"/>
                </a:lnTo>
                <a:lnTo>
                  <a:pt x="90702" y="21101"/>
                </a:lnTo>
                <a:lnTo>
                  <a:pt x="88558" y="19058"/>
                </a:lnTo>
                <a:lnTo>
                  <a:pt x="86415" y="17043"/>
                </a:lnTo>
                <a:lnTo>
                  <a:pt x="85283" y="15226"/>
                </a:lnTo>
                <a:lnTo>
                  <a:pt x="85164" y="13601"/>
                </a:lnTo>
                <a:lnTo>
                  <a:pt x="84985" y="11977"/>
                </a:lnTo>
                <a:lnTo>
                  <a:pt x="85521" y="10601"/>
                </a:lnTo>
                <a:lnTo>
                  <a:pt x="86653" y="9480"/>
                </a:lnTo>
                <a:lnTo>
                  <a:pt x="87903" y="8298"/>
                </a:lnTo>
                <a:lnTo>
                  <a:pt x="89571" y="7799"/>
                </a:lnTo>
                <a:lnTo>
                  <a:pt x="108475" y="7799"/>
                </a:lnTo>
                <a:lnTo>
                  <a:pt x="105668" y="5388"/>
                </a:lnTo>
                <a:lnTo>
                  <a:pt x="101519" y="2605"/>
                </a:lnTo>
                <a:lnTo>
                  <a:pt x="97604" y="808"/>
                </a:lnTo>
                <a:lnTo>
                  <a:pt x="93918" y="0"/>
                </a:lnTo>
                <a:close/>
              </a:path>
              <a:path extrusionOk="0" h="120000" w="120000">
                <a:moveTo>
                  <a:pt x="108475" y="7799"/>
                </a:moveTo>
                <a:lnTo>
                  <a:pt x="89571" y="7799"/>
                </a:lnTo>
                <a:lnTo>
                  <a:pt x="93740" y="8162"/>
                </a:lnTo>
                <a:lnTo>
                  <a:pt x="95824" y="9226"/>
                </a:lnTo>
                <a:lnTo>
                  <a:pt x="97849" y="11184"/>
                </a:lnTo>
                <a:lnTo>
                  <a:pt x="99755" y="12967"/>
                </a:lnTo>
                <a:lnTo>
                  <a:pt x="100767" y="14716"/>
                </a:lnTo>
                <a:lnTo>
                  <a:pt x="101005" y="18158"/>
                </a:lnTo>
                <a:lnTo>
                  <a:pt x="100469" y="19596"/>
                </a:lnTo>
                <a:lnTo>
                  <a:pt x="99219" y="20762"/>
                </a:lnTo>
                <a:lnTo>
                  <a:pt x="97968" y="21973"/>
                </a:lnTo>
                <a:lnTo>
                  <a:pt x="96420" y="22499"/>
                </a:lnTo>
                <a:lnTo>
                  <a:pt x="105792" y="22499"/>
                </a:lnTo>
                <a:lnTo>
                  <a:pt x="106271" y="21254"/>
                </a:lnTo>
                <a:lnTo>
                  <a:pt x="106218" y="19954"/>
                </a:lnTo>
                <a:lnTo>
                  <a:pt x="106067" y="17875"/>
                </a:lnTo>
                <a:lnTo>
                  <a:pt x="117288" y="17875"/>
                </a:lnTo>
                <a:lnTo>
                  <a:pt x="117062" y="17423"/>
                </a:lnTo>
                <a:lnTo>
                  <a:pt x="114087" y="13391"/>
                </a:lnTo>
                <a:lnTo>
                  <a:pt x="110057" y="9158"/>
                </a:lnTo>
                <a:lnTo>
                  <a:pt x="108475" y="77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21"/>
          <p:cNvSpPr/>
          <p:nvPr/>
        </p:nvSpPr>
        <p:spPr>
          <a:xfrm>
            <a:off x="7592562" y="5708651"/>
            <a:ext cx="1112907" cy="769375"/>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21"/>
          <p:cNvSpPr/>
          <p:nvPr/>
        </p:nvSpPr>
        <p:spPr>
          <a:xfrm>
            <a:off x="8731953" y="5920790"/>
            <a:ext cx="264160" cy="278130"/>
          </a:xfrm>
          <a:custGeom>
            <a:rect b="b" l="l" r="r" t="t"/>
            <a:pathLst>
              <a:path extrusionOk="0" h="120000" w="120000">
                <a:moveTo>
                  <a:pt x="27448" y="81369"/>
                </a:moveTo>
                <a:lnTo>
                  <a:pt x="15661" y="81369"/>
                </a:lnTo>
                <a:lnTo>
                  <a:pt x="17103" y="82022"/>
                </a:lnTo>
                <a:lnTo>
                  <a:pt x="18487" y="83331"/>
                </a:lnTo>
                <a:lnTo>
                  <a:pt x="19699" y="84515"/>
                </a:lnTo>
                <a:lnTo>
                  <a:pt x="20564" y="86115"/>
                </a:lnTo>
                <a:lnTo>
                  <a:pt x="21251" y="89583"/>
                </a:lnTo>
                <a:lnTo>
                  <a:pt x="21284" y="93797"/>
                </a:lnTo>
                <a:lnTo>
                  <a:pt x="21141" y="98016"/>
                </a:lnTo>
                <a:lnTo>
                  <a:pt x="21086" y="104613"/>
                </a:lnTo>
                <a:lnTo>
                  <a:pt x="25987" y="119819"/>
                </a:lnTo>
                <a:lnTo>
                  <a:pt x="41098" y="105452"/>
                </a:lnTo>
                <a:lnTo>
                  <a:pt x="29622" y="105452"/>
                </a:lnTo>
                <a:lnTo>
                  <a:pt x="29391" y="104613"/>
                </a:lnTo>
                <a:lnTo>
                  <a:pt x="29218" y="103671"/>
                </a:lnTo>
                <a:lnTo>
                  <a:pt x="29151" y="102451"/>
                </a:lnTo>
                <a:lnTo>
                  <a:pt x="29162" y="99249"/>
                </a:lnTo>
                <a:lnTo>
                  <a:pt x="29334" y="95720"/>
                </a:lnTo>
                <a:lnTo>
                  <a:pt x="29396" y="93797"/>
                </a:lnTo>
                <a:lnTo>
                  <a:pt x="29449" y="89583"/>
                </a:lnTo>
                <a:lnTo>
                  <a:pt x="29206" y="87868"/>
                </a:lnTo>
                <a:lnTo>
                  <a:pt x="28930" y="85534"/>
                </a:lnTo>
                <a:lnTo>
                  <a:pt x="28411" y="83446"/>
                </a:lnTo>
                <a:lnTo>
                  <a:pt x="27448" y="81369"/>
                </a:lnTo>
                <a:close/>
              </a:path>
              <a:path extrusionOk="0" h="120000" w="120000">
                <a:moveTo>
                  <a:pt x="41911" y="93797"/>
                </a:moveTo>
                <a:lnTo>
                  <a:pt x="29622" y="105452"/>
                </a:lnTo>
                <a:lnTo>
                  <a:pt x="41098" y="105452"/>
                </a:lnTo>
                <a:lnTo>
                  <a:pt x="47622" y="99249"/>
                </a:lnTo>
                <a:lnTo>
                  <a:pt x="41911" y="93797"/>
                </a:lnTo>
                <a:close/>
              </a:path>
              <a:path extrusionOk="0" h="120000" w="120000">
                <a:moveTo>
                  <a:pt x="18661" y="73441"/>
                </a:moveTo>
                <a:lnTo>
                  <a:pt x="11564" y="73632"/>
                </a:lnTo>
                <a:lnTo>
                  <a:pt x="8218" y="75194"/>
                </a:lnTo>
                <a:lnTo>
                  <a:pt x="5045" y="78213"/>
                </a:lnTo>
                <a:lnTo>
                  <a:pt x="2103" y="80975"/>
                </a:lnTo>
                <a:lnTo>
                  <a:pt x="430" y="83972"/>
                </a:lnTo>
                <a:lnTo>
                  <a:pt x="0" y="86998"/>
                </a:lnTo>
                <a:lnTo>
                  <a:pt x="0" y="89752"/>
                </a:lnTo>
                <a:lnTo>
                  <a:pt x="632" y="92209"/>
                </a:lnTo>
                <a:lnTo>
                  <a:pt x="1932" y="94799"/>
                </a:lnTo>
                <a:lnTo>
                  <a:pt x="3891" y="97452"/>
                </a:lnTo>
                <a:lnTo>
                  <a:pt x="10612" y="92209"/>
                </a:lnTo>
                <a:lnTo>
                  <a:pt x="8968" y="90367"/>
                </a:lnTo>
                <a:lnTo>
                  <a:pt x="8103" y="88723"/>
                </a:lnTo>
                <a:lnTo>
                  <a:pt x="12718" y="81369"/>
                </a:lnTo>
                <a:lnTo>
                  <a:pt x="27448" y="81369"/>
                </a:lnTo>
                <a:lnTo>
                  <a:pt x="26795" y="79961"/>
                </a:lnTo>
                <a:lnTo>
                  <a:pt x="25699" y="78405"/>
                </a:lnTo>
                <a:lnTo>
                  <a:pt x="24257" y="77024"/>
                </a:lnTo>
                <a:lnTo>
                  <a:pt x="21661" y="74602"/>
                </a:lnTo>
                <a:lnTo>
                  <a:pt x="18661" y="73441"/>
                </a:lnTo>
                <a:close/>
              </a:path>
              <a:path extrusionOk="0" h="120000" w="120000">
                <a:moveTo>
                  <a:pt x="37560" y="50896"/>
                </a:moveTo>
                <a:lnTo>
                  <a:pt x="25804" y="62021"/>
                </a:lnTo>
                <a:lnTo>
                  <a:pt x="25814" y="64756"/>
                </a:lnTo>
                <a:lnTo>
                  <a:pt x="35738" y="80213"/>
                </a:lnTo>
                <a:lnTo>
                  <a:pt x="51488" y="89726"/>
                </a:lnTo>
                <a:lnTo>
                  <a:pt x="54649" y="89752"/>
                </a:lnTo>
                <a:lnTo>
                  <a:pt x="57567" y="89133"/>
                </a:lnTo>
                <a:lnTo>
                  <a:pt x="60258" y="87868"/>
                </a:lnTo>
                <a:lnTo>
                  <a:pt x="62738" y="85956"/>
                </a:lnTo>
                <a:lnTo>
                  <a:pt x="64739" y="83659"/>
                </a:lnTo>
                <a:lnTo>
                  <a:pt x="65416" y="82416"/>
                </a:lnTo>
                <a:lnTo>
                  <a:pt x="53853" y="82416"/>
                </a:lnTo>
                <a:lnTo>
                  <a:pt x="52411" y="81978"/>
                </a:lnTo>
                <a:lnTo>
                  <a:pt x="38507" y="70542"/>
                </a:lnTo>
                <a:lnTo>
                  <a:pt x="33545" y="63145"/>
                </a:lnTo>
                <a:lnTo>
                  <a:pt x="33667" y="62021"/>
                </a:lnTo>
                <a:lnTo>
                  <a:pt x="33718" y="61128"/>
                </a:lnTo>
                <a:lnTo>
                  <a:pt x="34180" y="60268"/>
                </a:lnTo>
                <a:lnTo>
                  <a:pt x="35680" y="58849"/>
                </a:lnTo>
                <a:lnTo>
                  <a:pt x="36545" y="58443"/>
                </a:lnTo>
                <a:lnTo>
                  <a:pt x="38680" y="58246"/>
                </a:lnTo>
                <a:lnTo>
                  <a:pt x="54258" y="58246"/>
                </a:lnTo>
                <a:lnTo>
                  <a:pt x="52281" y="56534"/>
                </a:lnTo>
                <a:lnTo>
                  <a:pt x="48084" y="53666"/>
                </a:lnTo>
                <a:lnTo>
                  <a:pt x="44146" y="51792"/>
                </a:lnTo>
                <a:lnTo>
                  <a:pt x="40468" y="50909"/>
                </a:lnTo>
                <a:lnTo>
                  <a:pt x="37560" y="50896"/>
                </a:lnTo>
                <a:close/>
              </a:path>
              <a:path extrusionOk="0" h="120000" w="120000">
                <a:moveTo>
                  <a:pt x="54258" y="58246"/>
                </a:moveTo>
                <a:lnTo>
                  <a:pt x="38680" y="58246"/>
                </a:lnTo>
                <a:lnTo>
                  <a:pt x="40122" y="58690"/>
                </a:lnTo>
                <a:lnTo>
                  <a:pt x="43699" y="60652"/>
                </a:lnTo>
                <a:lnTo>
                  <a:pt x="46468" y="62942"/>
                </a:lnTo>
                <a:lnTo>
                  <a:pt x="54084" y="70126"/>
                </a:lnTo>
                <a:lnTo>
                  <a:pt x="56507" y="72876"/>
                </a:lnTo>
                <a:lnTo>
                  <a:pt x="57661" y="74783"/>
                </a:lnTo>
                <a:lnTo>
                  <a:pt x="58584" y="76257"/>
                </a:lnTo>
                <a:lnTo>
                  <a:pt x="58988" y="77501"/>
                </a:lnTo>
                <a:lnTo>
                  <a:pt x="58757" y="79523"/>
                </a:lnTo>
                <a:lnTo>
                  <a:pt x="58353" y="80383"/>
                </a:lnTo>
                <a:lnTo>
                  <a:pt x="56853" y="81802"/>
                </a:lnTo>
                <a:lnTo>
                  <a:pt x="55930" y="82208"/>
                </a:lnTo>
                <a:lnTo>
                  <a:pt x="53853" y="82416"/>
                </a:lnTo>
                <a:lnTo>
                  <a:pt x="65416" y="82416"/>
                </a:lnTo>
                <a:lnTo>
                  <a:pt x="66069" y="81216"/>
                </a:lnTo>
                <a:lnTo>
                  <a:pt x="66729" y="78627"/>
                </a:lnTo>
                <a:lnTo>
                  <a:pt x="66718" y="75890"/>
                </a:lnTo>
                <a:lnTo>
                  <a:pt x="65775" y="72369"/>
                </a:lnTo>
                <a:lnTo>
                  <a:pt x="63805" y="68612"/>
                </a:lnTo>
                <a:lnTo>
                  <a:pt x="60796" y="64621"/>
                </a:lnTo>
                <a:lnTo>
                  <a:pt x="56738" y="60394"/>
                </a:lnTo>
                <a:lnTo>
                  <a:pt x="54258" y="58246"/>
                </a:lnTo>
                <a:close/>
              </a:path>
              <a:path extrusionOk="0" h="120000" w="120000">
                <a:moveTo>
                  <a:pt x="75401" y="40378"/>
                </a:moveTo>
                <a:lnTo>
                  <a:pt x="63026" y="40378"/>
                </a:lnTo>
                <a:lnTo>
                  <a:pt x="86334" y="62498"/>
                </a:lnTo>
                <a:lnTo>
                  <a:pt x="92507" y="56624"/>
                </a:lnTo>
                <a:lnTo>
                  <a:pt x="75401" y="40378"/>
                </a:lnTo>
                <a:close/>
              </a:path>
              <a:path extrusionOk="0" h="120000" w="120000">
                <a:moveTo>
                  <a:pt x="60141" y="25884"/>
                </a:moveTo>
                <a:lnTo>
                  <a:pt x="55122" y="30646"/>
                </a:lnTo>
                <a:lnTo>
                  <a:pt x="56391" y="33177"/>
                </a:lnTo>
                <a:lnTo>
                  <a:pt x="56795" y="36043"/>
                </a:lnTo>
                <a:lnTo>
                  <a:pt x="55988" y="42432"/>
                </a:lnTo>
                <a:lnTo>
                  <a:pt x="55238" y="45052"/>
                </a:lnTo>
                <a:lnTo>
                  <a:pt x="54141" y="47085"/>
                </a:lnTo>
                <a:lnTo>
                  <a:pt x="59738" y="52410"/>
                </a:lnTo>
                <a:lnTo>
                  <a:pt x="61111" y="49479"/>
                </a:lnTo>
                <a:lnTo>
                  <a:pt x="62118" y="46497"/>
                </a:lnTo>
                <a:lnTo>
                  <a:pt x="62756" y="43463"/>
                </a:lnTo>
                <a:lnTo>
                  <a:pt x="63026" y="40378"/>
                </a:lnTo>
                <a:lnTo>
                  <a:pt x="75401" y="40378"/>
                </a:lnTo>
                <a:lnTo>
                  <a:pt x="60141" y="25884"/>
                </a:lnTo>
                <a:close/>
              </a:path>
              <a:path extrusionOk="0" h="120000" w="120000">
                <a:moveTo>
                  <a:pt x="87372" y="0"/>
                </a:moveTo>
                <a:lnTo>
                  <a:pt x="82180" y="4925"/>
                </a:lnTo>
                <a:lnTo>
                  <a:pt x="88699" y="37654"/>
                </a:lnTo>
                <a:lnTo>
                  <a:pt x="94065" y="42794"/>
                </a:lnTo>
                <a:lnTo>
                  <a:pt x="105295" y="32142"/>
                </a:lnTo>
                <a:lnTo>
                  <a:pt x="94469" y="32142"/>
                </a:lnTo>
                <a:lnTo>
                  <a:pt x="90834" y="14640"/>
                </a:lnTo>
                <a:lnTo>
                  <a:pt x="102809" y="14640"/>
                </a:lnTo>
                <a:lnTo>
                  <a:pt x="87372" y="0"/>
                </a:lnTo>
                <a:close/>
              </a:path>
              <a:path extrusionOk="0" h="120000" w="120000">
                <a:moveTo>
                  <a:pt x="119233" y="30263"/>
                </a:moveTo>
                <a:lnTo>
                  <a:pt x="107276" y="30263"/>
                </a:lnTo>
                <a:lnTo>
                  <a:pt x="113796" y="36421"/>
                </a:lnTo>
                <a:lnTo>
                  <a:pt x="119738" y="30745"/>
                </a:lnTo>
                <a:lnTo>
                  <a:pt x="119233" y="30263"/>
                </a:lnTo>
                <a:close/>
              </a:path>
              <a:path extrusionOk="0" h="120000" w="120000">
                <a:moveTo>
                  <a:pt x="102809" y="14640"/>
                </a:moveTo>
                <a:lnTo>
                  <a:pt x="90834" y="14640"/>
                </a:lnTo>
                <a:lnTo>
                  <a:pt x="101853" y="25101"/>
                </a:lnTo>
                <a:lnTo>
                  <a:pt x="94469" y="32142"/>
                </a:lnTo>
                <a:lnTo>
                  <a:pt x="105295" y="32142"/>
                </a:lnTo>
                <a:lnTo>
                  <a:pt x="107276" y="30263"/>
                </a:lnTo>
                <a:lnTo>
                  <a:pt x="119233" y="30263"/>
                </a:lnTo>
                <a:lnTo>
                  <a:pt x="113276" y="24580"/>
                </a:lnTo>
                <a:lnTo>
                  <a:pt x="117257" y="20777"/>
                </a:lnTo>
                <a:lnTo>
                  <a:pt x="115834" y="19424"/>
                </a:lnTo>
                <a:lnTo>
                  <a:pt x="107853" y="19424"/>
                </a:lnTo>
                <a:lnTo>
                  <a:pt x="102809" y="14640"/>
                </a:lnTo>
                <a:close/>
              </a:path>
              <a:path extrusionOk="0" h="120000" w="120000">
                <a:moveTo>
                  <a:pt x="111834" y="15621"/>
                </a:moveTo>
                <a:lnTo>
                  <a:pt x="107853" y="19424"/>
                </a:lnTo>
                <a:lnTo>
                  <a:pt x="115834" y="19424"/>
                </a:lnTo>
                <a:lnTo>
                  <a:pt x="111834" y="1562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21"/>
          <p:cNvSpPr/>
          <p:nvPr/>
        </p:nvSpPr>
        <p:spPr>
          <a:xfrm>
            <a:off x="9016811" y="5917107"/>
            <a:ext cx="259079" cy="281940"/>
          </a:xfrm>
          <a:custGeom>
            <a:rect b="b" l="l" r="r" t="t"/>
            <a:pathLst>
              <a:path extrusionOk="0" h="120000" w="120000">
                <a:moveTo>
                  <a:pt x="27987" y="81838"/>
                </a:moveTo>
                <a:lnTo>
                  <a:pt x="15969" y="81838"/>
                </a:lnTo>
                <a:lnTo>
                  <a:pt x="17440" y="82481"/>
                </a:lnTo>
                <a:lnTo>
                  <a:pt x="18851" y="83773"/>
                </a:lnTo>
                <a:lnTo>
                  <a:pt x="20087" y="84940"/>
                </a:lnTo>
                <a:lnTo>
                  <a:pt x="20969" y="86519"/>
                </a:lnTo>
                <a:lnTo>
                  <a:pt x="21669" y="89940"/>
                </a:lnTo>
                <a:lnTo>
                  <a:pt x="21703" y="94097"/>
                </a:lnTo>
                <a:lnTo>
                  <a:pt x="21557" y="98259"/>
                </a:lnTo>
                <a:lnTo>
                  <a:pt x="21500" y="104767"/>
                </a:lnTo>
                <a:lnTo>
                  <a:pt x="26498" y="119767"/>
                </a:lnTo>
                <a:lnTo>
                  <a:pt x="41905" y="105594"/>
                </a:lnTo>
                <a:lnTo>
                  <a:pt x="30204" y="105594"/>
                </a:lnTo>
                <a:lnTo>
                  <a:pt x="29969" y="104767"/>
                </a:lnTo>
                <a:lnTo>
                  <a:pt x="29793" y="103838"/>
                </a:lnTo>
                <a:lnTo>
                  <a:pt x="29724" y="102634"/>
                </a:lnTo>
                <a:lnTo>
                  <a:pt x="29735" y="99475"/>
                </a:lnTo>
                <a:lnTo>
                  <a:pt x="29910" y="95994"/>
                </a:lnTo>
                <a:lnTo>
                  <a:pt x="29974" y="94097"/>
                </a:lnTo>
                <a:lnTo>
                  <a:pt x="30028" y="89940"/>
                </a:lnTo>
                <a:lnTo>
                  <a:pt x="29781" y="88248"/>
                </a:lnTo>
                <a:lnTo>
                  <a:pt x="29498" y="85946"/>
                </a:lnTo>
                <a:lnTo>
                  <a:pt x="28969" y="83886"/>
                </a:lnTo>
                <a:lnTo>
                  <a:pt x="27987" y="81838"/>
                </a:lnTo>
                <a:close/>
              </a:path>
              <a:path extrusionOk="0" h="120000" w="120000">
                <a:moveTo>
                  <a:pt x="42734" y="94097"/>
                </a:moveTo>
                <a:lnTo>
                  <a:pt x="30204" y="105594"/>
                </a:lnTo>
                <a:lnTo>
                  <a:pt x="41905" y="105594"/>
                </a:lnTo>
                <a:lnTo>
                  <a:pt x="48557" y="99475"/>
                </a:lnTo>
                <a:lnTo>
                  <a:pt x="42734" y="94097"/>
                </a:lnTo>
                <a:close/>
              </a:path>
              <a:path extrusionOk="0" h="120000" w="120000">
                <a:moveTo>
                  <a:pt x="19028" y="74016"/>
                </a:moveTo>
                <a:lnTo>
                  <a:pt x="11793" y="74205"/>
                </a:lnTo>
                <a:lnTo>
                  <a:pt x="8381" y="75746"/>
                </a:lnTo>
                <a:lnTo>
                  <a:pt x="5145" y="78724"/>
                </a:lnTo>
                <a:lnTo>
                  <a:pt x="2145" y="81448"/>
                </a:lnTo>
                <a:lnTo>
                  <a:pt x="440" y="84405"/>
                </a:lnTo>
                <a:lnTo>
                  <a:pt x="0" y="87389"/>
                </a:lnTo>
                <a:lnTo>
                  <a:pt x="0" y="90107"/>
                </a:lnTo>
                <a:lnTo>
                  <a:pt x="638" y="92530"/>
                </a:lnTo>
                <a:lnTo>
                  <a:pt x="1946" y="95086"/>
                </a:lnTo>
                <a:lnTo>
                  <a:pt x="3910" y="97702"/>
                </a:lnTo>
                <a:lnTo>
                  <a:pt x="10821" y="92530"/>
                </a:lnTo>
                <a:lnTo>
                  <a:pt x="9145" y="90713"/>
                </a:lnTo>
                <a:lnTo>
                  <a:pt x="8263" y="89092"/>
                </a:lnTo>
                <a:lnTo>
                  <a:pt x="8204" y="86205"/>
                </a:lnTo>
                <a:lnTo>
                  <a:pt x="8851" y="84881"/>
                </a:lnTo>
                <a:lnTo>
                  <a:pt x="10204" y="83670"/>
                </a:lnTo>
                <a:lnTo>
                  <a:pt x="11498" y="82448"/>
                </a:lnTo>
                <a:lnTo>
                  <a:pt x="12969" y="81838"/>
                </a:lnTo>
                <a:lnTo>
                  <a:pt x="27987" y="81838"/>
                </a:lnTo>
                <a:lnTo>
                  <a:pt x="27322" y="80448"/>
                </a:lnTo>
                <a:lnTo>
                  <a:pt x="26204" y="78913"/>
                </a:lnTo>
                <a:lnTo>
                  <a:pt x="24675" y="77551"/>
                </a:lnTo>
                <a:lnTo>
                  <a:pt x="22087" y="75162"/>
                </a:lnTo>
                <a:lnTo>
                  <a:pt x="19028" y="74016"/>
                </a:lnTo>
                <a:close/>
              </a:path>
              <a:path extrusionOk="0" h="120000" w="120000">
                <a:moveTo>
                  <a:pt x="38297" y="51775"/>
                </a:moveTo>
                <a:lnTo>
                  <a:pt x="26311" y="62751"/>
                </a:lnTo>
                <a:lnTo>
                  <a:pt x="26322" y="65448"/>
                </a:lnTo>
                <a:lnTo>
                  <a:pt x="36440" y="80697"/>
                </a:lnTo>
                <a:lnTo>
                  <a:pt x="52499" y="90081"/>
                </a:lnTo>
                <a:lnTo>
                  <a:pt x="55722" y="90107"/>
                </a:lnTo>
                <a:lnTo>
                  <a:pt x="58697" y="89496"/>
                </a:lnTo>
                <a:lnTo>
                  <a:pt x="61441" y="88248"/>
                </a:lnTo>
                <a:lnTo>
                  <a:pt x="63969" y="86362"/>
                </a:lnTo>
                <a:lnTo>
                  <a:pt x="66009" y="84096"/>
                </a:lnTo>
                <a:lnTo>
                  <a:pt x="66700" y="82870"/>
                </a:lnTo>
                <a:lnTo>
                  <a:pt x="54910" y="82870"/>
                </a:lnTo>
                <a:lnTo>
                  <a:pt x="53440" y="82437"/>
                </a:lnTo>
                <a:lnTo>
                  <a:pt x="39263" y="71156"/>
                </a:lnTo>
                <a:lnTo>
                  <a:pt x="34204" y="63859"/>
                </a:lnTo>
                <a:lnTo>
                  <a:pt x="34328" y="62751"/>
                </a:lnTo>
                <a:lnTo>
                  <a:pt x="34381" y="61870"/>
                </a:lnTo>
                <a:lnTo>
                  <a:pt x="34851" y="61021"/>
                </a:lnTo>
                <a:lnTo>
                  <a:pt x="36381" y="59621"/>
                </a:lnTo>
                <a:lnTo>
                  <a:pt x="37263" y="59221"/>
                </a:lnTo>
                <a:lnTo>
                  <a:pt x="39440" y="59027"/>
                </a:lnTo>
                <a:lnTo>
                  <a:pt x="55323" y="59027"/>
                </a:lnTo>
                <a:lnTo>
                  <a:pt x="53307" y="57338"/>
                </a:lnTo>
                <a:lnTo>
                  <a:pt x="49028" y="54509"/>
                </a:lnTo>
                <a:lnTo>
                  <a:pt x="45013" y="52659"/>
                </a:lnTo>
                <a:lnTo>
                  <a:pt x="41263" y="51789"/>
                </a:lnTo>
                <a:lnTo>
                  <a:pt x="38297" y="51775"/>
                </a:lnTo>
                <a:close/>
              </a:path>
              <a:path extrusionOk="0" h="120000" w="120000">
                <a:moveTo>
                  <a:pt x="55323" y="59027"/>
                </a:moveTo>
                <a:lnTo>
                  <a:pt x="39440" y="59027"/>
                </a:lnTo>
                <a:lnTo>
                  <a:pt x="40910" y="59464"/>
                </a:lnTo>
                <a:lnTo>
                  <a:pt x="44557" y="61400"/>
                </a:lnTo>
                <a:lnTo>
                  <a:pt x="57616" y="73459"/>
                </a:lnTo>
                <a:lnTo>
                  <a:pt x="58793" y="75340"/>
                </a:lnTo>
                <a:lnTo>
                  <a:pt x="59734" y="76794"/>
                </a:lnTo>
                <a:lnTo>
                  <a:pt x="60146" y="78021"/>
                </a:lnTo>
                <a:lnTo>
                  <a:pt x="59910" y="80016"/>
                </a:lnTo>
                <a:lnTo>
                  <a:pt x="59499" y="80865"/>
                </a:lnTo>
                <a:lnTo>
                  <a:pt x="57969" y="82265"/>
                </a:lnTo>
                <a:lnTo>
                  <a:pt x="57028" y="82665"/>
                </a:lnTo>
                <a:lnTo>
                  <a:pt x="54910" y="82870"/>
                </a:lnTo>
                <a:lnTo>
                  <a:pt x="66700" y="82870"/>
                </a:lnTo>
                <a:lnTo>
                  <a:pt x="67366" y="81687"/>
                </a:lnTo>
                <a:lnTo>
                  <a:pt x="68039" y="79132"/>
                </a:lnTo>
                <a:lnTo>
                  <a:pt x="68028" y="76432"/>
                </a:lnTo>
                <a:lnTo>
                  <a:pt x="67066" y="72959"/>
                </a:lnTo>
                <a:lnTo>
                  <a:pt x="65057" y="69253"/>
                </a:lnTo>
                <a:lnTo>
                  <a:pt x="61989" y="65315"/>
                </a:lnTo>
                <a:lnTo>
                  <a:pt x="57852" y="61145"/>
                </a:lnTo>
                <a:lnTo>
                  <a:pt x="55323" y="59027"/>
                </a:lnTo>
                <a:close/>
              </a:path>
              <a:path extrusionOk="0" h="120000" w="120000">
                <a:moveTo>
                  <a:pt x="76881" y="41400"/>
                </a:moveTo>
                <a:lnTo>
                  <a:pt x="64263" y="41400"/>
                </a:lnTo>
                <a:lnTo>
                  <a:pt x="88028" y="63221"/>
                </a:lnTo>
                <a:lnTo>
                  <a:pt x="94322" y="57426"/>
                </a:lnTo>
                <a:lnTo>
                  <a:pt x="76881" y="41400"/>
                </a:lnTo>
                <a:close/>
              </a:path>
              <a:path extrusionOk="0" h="120000" w="120000">
                <a:moveTo>
                  <a:pt x="61322" y="27102"/>
                </a:moveTo>
                <a:lnTo>
                  <a:pt x="56204" y="31800"/>
                </a:lnTo>
                <a:lnTo>
                  <a:pt x="57499" y="34297"/>
                </a:lnTo>
                <a:lnTo>
                  <a:pt x="57910" y="37124"/>
                </a:lnTo>
                <a:lnTo>
                  <a:pt x="57087" y="43426"/>
                </a:lnTo>
                <a:lnTo>
                  <a:pt x="56322" y="46010"/>
                </a:lnTo>
                <a:lnTo>
                  <a:pt x="55204" y="48016"/>
                </a:lnTo>
                <a:lnTo>
                  <a:pt x="60910" y="53270"/>
                </a:lnTo>
                <a:lnTo>
                  <a:pt x="62286" y="50378"/>
                </a:lnTo>
                <a:lnTo>
                  <a:pt x="63315" y="47436"/>
                </a:lnTo>
                <a:lnTo>
                  <a:pt x="63979" y="44443"/>
                </a:lnTo>
                <a:lnTo>
                  <a:pt x="64263" y="41400"/>
                </a:lnTo>
                <a:lnTo>
                  <a:pt x="76881" y="41400"/>
                </a:lnTo>
                <a:lnTo>
                  <a:pt x="61322" y="27102"/>
                </a:lnTo>
                <a:close/>
              </a:path>
              <a:path extrusionOk="0" h="120000" w="120000">
                <a:moveTo>
                  <a:pt x="100910" y="34637"/>
                </a:moveTo>
                <a:lnTo>
                  <a:pt x="95263" y="40999"/>
                </a:lnTo>
                <a:lnTo>
                  <a:pt x="98381" y="43183"/>
                </a:lnTo>
                <a:lnTo>
                  <a:pt x="101734" y="44145"/>
                </a:lnTo>
                <a:lnTo>
                  <a:pt x="117574" y="36587"/>
                </a:lnTo>
                <a:lnTo>
                  <a:pt x="117716" y="36318"/>
                </a:lnTo>
                <a:lnTo>
                  <a:pt x="104146" y="36318"/>
                </a:lnTo>
                <a:lnTo>
                  <a:pt x="102499" y="35772"/>
                </a:lnTo>
                <a:lnTo>
                  <a:pt x="100910" y="34637"/>
                </a:lnTo>
                <a:close/>
              </a:path>
              <a:path extrusionOk="0" h="120000" w="120000">
                <a:moveTo>
                  <a:pt x="117805" y="21351"/>
                </a:moveTo>
                <a:lnTo>
                  <a:pt x="100616" y="21351"/>
                </a:lnTo>
                <a:lnTo>
                  <a:pt x="104440" y="21545"/>
                </a:lnTo>
                <a:lnTo>
                  <a:pt x="106440" y="22518"/>
                </a:lnTo>
                <a:lnTo>
                  <a:pt x="108440" y="24372"/>
                </a:lnTo>
                <a:lnTo>
                  <a:pt x="110616" y="26351"/>
                </a:lnTo>
                <a:lnTo>
                  <a:pt x="111734" y="28253"/>
                </a:lnTo>
                <a:lnTo>
                  <a:pt x="112087" y="31892"/>
                </a:lnTo>
                <a:lnTo>
                  <a:pt x="111499" y="33405"/>
                </a:lnTo>
                <a:lnTo>
                  <a:pt x="110123" y="34637"/>
                </a:lnTo>
                <a:lnTo>
                  <a:pt x="109028" y="35670"/>
                </a:lnTo>
                <a:lnTo>
                  <a:pt x="107616" y="36226"/>
                </a:lnTo>
                <a:lnTo>
                  <a:pt x="104146" y="36318"/>
                </a:lnTo>
                <a:lnTo>
                  <a:pt x="117716" y="36318"/>
                </a:lnTo>
                <a:lnTo>
                  <a:pt x="119131" y="33649"/>
                </a:lnTo>
                <a:lnTo>
                  <a:pt x="119828" y="30498"/>
                </a:lnTo>
                <a:lnTo>
                  <a:pt x="119670" y="27102"/>
                </a:lnTo>
                <a:lnTo>
                  <a:pt x="119146" y="23740"/>
                </a:lnTo>
                <a:lnTo>
                  <a:pt x="117805" y="21351"/>
                </a:lnTo>
                <a:close/>
              </a:path>
              <a:path extrusionOk="0" h="120000" w="120000">
                <a:moveTo>
                  <a:pt x="91969" y="0"/>
                </a:moveTo>
                <a:lnTo>
                  <a:pt x="75322" y="15307"/>
                </a:lnTo>
                <a:lnTo>
                  <a:pt x="89205" y="33994"/>
                </a:lnTo>
                <a:lnTo>
                  <a:pt x="95028" y="29978"/>
                </a:lnTo>
                <a:lnTo>
                  <a:pt x="94852" y="27189"/>
                </a:lnTo>
                <a:lnTo>
                  <a:pt x="95675" y="24967"/>
                </a:lnTo>
                <a:lnTo>
                  <a:pt x="98523" y="22378"/>
                </a:lnTo>
                <a:lnTo>
                  <a:pt x="90558" y="22378"/>
                </a:lnTo>
                <a:lnTo>
                  <a:pt x="85969" y="16340"/>
                </a:lnTo>
                <a:lnTo>
                  <a:pt x="97852" y="5416"/>
                </a:lnTo>
                <a:lnTo>
                  <a:pt x="91969" y="0"/>
                </a:lnTo>
                <a:close/>
              </a:path>
              <a:path extrusionOk="0" h="120000" w="120000">
                <a:moveTo>
                  <a:pt x="100028" y="13637"/>
                </a:moveTo>
                <a:lnTo>
                  <a:pt x="96616" y="14881"/>
                </a:lnTo>
                <a:lnTo>
                  <a:pt x="93852" y="17453"/>
                </a:lnTo>
                <a:lnTo>
                  <a:pt x="92381" y="18799"/>
                </a:lnTo>
                <a:lnTo>
                  <a:pt x="91263" y="20437"/>
                </a:lnTo>
                <a:lnTo>
                  <a:pt x="90558" y="22378"/>
                </a:lnTo>
                <a:lnTo>
                  <a:pt x="98523" y="22378"/>
                </a:lnTo>
                <a:lnTo>
                  <a:pt x="98969" y="21972"/>
                </a:lnTo>
                <a:lnTo>
                  <a:pt x="100616" y="21351"/>
                </a:lnTo>
                <a:lnTo>
                  <a:pt x="117805" y="21351"/>
                </a:lnTo>
                <a:lnTo>
                  <a:pt x="117499" y="20805"/>
                </a:lnTo>
                <a:lnTo>
                  <a:pt x="103969" y="13724"/>
                </a:lnTo>
                <a:lnTo>
                  <a:pt x="100028" y="13637"/>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21"/>
          <p:cNvSpPr/>
          <p:nvPr/>
        </p:nvSpPr>
        <p:spPr>
          <a:xfrm>
            <a:off x="9301619" y="5925299"/>
            <a:ext cx="259715" cy="273685"/>
          </a:xfrm>
          <a:custGeom>
            <a:rect b="b" l="l" r="r" t="t"/>
            <a:pathLst>
              <a:path extrusionOk="0" h="120000" w="120000">
                <a:moveTo>
                  <a:pt x="27944" y="80714"/>
                </a:moveTo>
                <a:lnTo>
                  <a:pt x="15954" y="80714"/>
                </a:lnTo>
                <a:lnTo>
                  <a:pt x="17421" y="81376"/>
                </a:lnTo>
                <a:lnTo>
                  <a:pt x="18830" y="82708"/>
                </a:lnTo>
                <a:lnTo>
                  <a:pt x="20062" y="83910"/>
                </a:lnTo>
                <a:lnTo>
                  <a:pt x="20942" y="85536"/>
                </a:lnTo>
                <a:lnTo>
                  <a:pt x="21641" y="89061"/>
                </a:lnTo>
                <a:lnTo>
                  <a:pt x="21674" y="93343"/>
                </a:lnTo>
                <a:lnTo>
                  <a:pt x="21529" y="97631"/>
                </a:lnTo>
                <a:lnTo>
                  <a:pt x="21473" y="104335"/>
                </a:lnTo>
                <a:lnTo>
                  <a:pt x="26458" y="119788"/>
                </a:lnTo>
                <a:lnTo>
                  <a:pt x="41828" y="105187"/>
                </a:lnTo>
                <a:lnTo>
                  <a:pt x="30155" y="105187"/>
                </a:lnTo>
                <a:lnTo>
                  <a:pt x="29920" y="104335"/>
                </a:lnTo>
                <a:lnTo>
                  <a:pt x="29744" y="103377"/>
                </a:lnTo>
                <a:lnTo>
                  <a:pt x="29676" y="102137"/>
                </a:lnTo>
                <a:lnTo>
                  <a:pt x="29727" y="97631"/>
                </a:lnTo>
                <a:lnTo>
                  <a:pt x="29803" y="95298"/>
                </a:lnTo>
                <a:lnTo>
                  <a:pt x="29942" y="92436"/>
                </a:lnTo>
                <a:lnTo>
                  <a:pt x="29979" y="89061"/>
                </a:lnTo>
                <a:lnTo>
                  <a:pt x="29732" y="87318"/>
                </a:lnTo>
                <a:lnTo>
                  <a:pt x="29451" y="84946"/>
                </a:lnTo>
                <a:lnTo>
                  <a:pt x="28864" y="82824"/>
                </a:lnTo>
                <a:lnTo>
                  <a:pt x="28101" y="81054"/>
                </a:lnTo>
                <a:lnTo>
                  <a:pt x="27944" y="80714"/>
                </a:lnTo>
                <a:close/>
              </a:path>
              <a:path extrusionOk="0" h="120000" w="120000">
                <a:moveTo>
                  <a:pt x="42595" y="93343"/>
                </a:moveTo>
                <a:lnTo>
                  <a:pt x="30155" y="105187"/>
                </a:lnTo>
                <a:lnTo>
                  <a:pt x="41828" y="105187"/>
                </a:lnTo>
                <a:lnTo>
                  <a:pt x="48463" y="98884"/>
                </a:lnTo>
                <a:lnTo>
                  <a:pt x="42595" y="93343"/>
                </a:lnTo>
                <a:close/>
              </a:path>
              <a:path extrusionOk="0" h="120000" w="120000">
                <a:moveTo>
                  <a:pt x="18947" y="72656"/>
                </a:moveTo>
                <a:lnTo>
                  <a:pt x="11788" y="72851"/>
                </a:lnTo>
                <a:lnTo>
                  <a:pt x="8385" y="74438"/>
                </a:lnTo>
                <a:lnTo>
                  <a:pt x="5157" y="77507"/>
                </a:lnTo>
                <a:lnTo>
                  <a:pt x="2165" y="80313"/>
                </a:lnTo>
                <a:lnTo>
                  <a:pt x="463" y="83359"/>
                </a:lnTo>
                <a:lnTo>
                  <a:pt x="25" y="86433"/>
                </a:lnTo>
                <a:lnTo>
                  <a:pt x="0" y="89233"/>
                </a:lnTo>
                <a:lnTo>
                  <a:pt x="639" y="91729"/>
                </a:lnTo>
                <a:lnTo>
                  <a:pt x="1957" y="94361"/>
                </a:lnTo>
                <a:lnTo>
                  <a:pt x="3925" y="97058"/>
                </a:lnTo>
                <a:lnTo>
                  <a:pt x="10820" y="91729"/>
                </a:lnTo>
                <a:lnTo>
                  <a:pt x="9148" y="89857"/>
                </a:lnTo>
                <a:lnTo>
                  <a:pt x="8267" y="88187"/>
                </a:lnTo>
                <a:lnTo>
                  <a:pt x="8209" y="85213"/>
                </a:lnTo>
                <a:lnTo>
                  <a:pt x="8854" y="83849"/>
                </a:lnTo>
                <a:lnTo>
                  <a:pt x="10204" y="82601"/>
                </a:lnTo>
                <a:lnTo>
                  <a:pt x="11495" y="81343"/>
                </a:lnTo>
                <a:lnTo>
                  <a:pt x="12962" y="80714"/>
                </a:lnTo>
                <a:lnTo>
                  <a:pt x="27944" y="80714"/>
                </a:lnTo>
                <a:lnTo>
                  <a:pt x="27280" y="79283"/>
                </a:lnTo>
                <a:lnTo>
                  <a:pt x="26165" y="77701"/>
                </a:lnTo>
                <a:lnTo>
                  <a:pt x="24639" y="76298"/>
                </a:lnTo>
                <a:lnTo>
                  <a:pt x="22057" y="73837"/>
                </a:lnTo>
                <a:lnTo>
                  <a:pt x="18947" y="72656"/>
                </a:lnTo>
                <a:close/>
              </a:path>
              <a:path extrusionOk="0" h="120000" w="120000">
                <a:moveTo>
                  <a:pt x="38228" y="49745"/>
                </a:moveTo>
                <a:lnTo>
                  <a:pt x="26271" y="61051"/>
                </a:lnTo>
                <a:lnTo>
                  <a:pt x="26282" y="63831"/>
                </a:lnTo>
                <a:lnTo>
                  <a:pt x="36375" y="79539"/>
                </a:lnTo>
                <a:lnTo>
                  <a:pt x="52394" y="89206"/>
                </a:lnTo>
                <a:lnTo>
                  <a:pt x="55585" y="89233"/>
                </a:lnTo>
                <a:lnTo>
                  <a:pt x="58556" y="88604"/>
                </a:lnTo>
                <a:lnTo>
                  <a:pt x="61306" y="87318"/>
                </a:lnTo>
                <a:lnTo>
                  <a:pt x="63837" y="85375"/>
                </a:lnTo>
                <a:lnTo>
                  <a:pt x="65872" y="83041"/>
                </a:lnTo>
                <a:lnTo>
                  <a:pt x="66561" y="81778"/>
                </a:lnTo>
                <a:lnTo>
                  <a:pt x="54800" y="81778"/>
                </a:lnTo>
                <a:lnTo>
                  <a:pt x="53333" y="81332"/>
                </a:lnTo>
                <a:lnTo>
                  <a:pt x="39192" y="69711"/>
                </a:lnTo>
                <a:lnTo>
                  <a:pt x="34145" y="62193"/>
                </a:lnTo>
                <a:lnTo>
                  <a:pt x="34204" y="61169"/>
                </a:lnTo>
                <a:lnTo>
                  <a:pt x="39368" y="57215"/>
                </a:lnTo>
                <a:lnTo>
                  <a:pt x="55212" y="57215"/>
                </a:lnTo>
                <a:lnTo>
                  <a:pt x="53201" y="55475"/>
                </a:lnTo>
                <a:lnTo>
                  <a:pt x="48932" y="52561"/>
                </a:lnTo>
                <a:lnTo>
                  <a:pt x="44927" y="50656"/>
                </a:lnTo>
                <a:lnTo>
                  <a:pt x="41187" y="49759"/>
                </a:lnTo>
                <a:lnTo>
                  <a:pt x="38228" y="49745"/>
                </a:lnTo>
                <a:close/>
              </a:path>
              <a:path extrusionOk="0" h="120000" w="120000">
                <a:moveTo>
                  <a:pt x="55212" y="57215"/>
                </a:moveTo>
                <a:lnTo>
                  <a:pt x="39368" y="57215"/>
                </a:lnTo>
                <a:lnTo>
                  <a:pt x="40835" y="57666"/>
                </a:lnTo>
                <a:lnTo>
                  <a:pt x="44473" y="59659"/>
                </a:lnTo>
                <a:lnTo>
                  <a:pt x="57500" y="72083"/>
                </a:lnTo>
                <a:lnTo>
                  <a:pt x="58673" y="74021"/>
                </a:lnTo>
                <a:lnTo>
                  <a:pt x="59612" y="75519"/>
                </a:lnTo>
                <a:lnTo>
                  <a:pt x="60023" y="76783"/>
                </a:lnTo>
                <a:lnTo>
                  <a:pt x="59788" y="78837"/>
                </a:lnTo>
                <a:lnTo>
                  <a:pt x="59377" y="79712"/>
                </a:lnTo>
                <a:lnTo>
                  <a:pt x="57852" y="81154"/>
                </a:lnTo>
                <a:lnTo>
                  <a:pt x="56913" y="81566"/>
                </a:lnTo>
                <a:lnTo>
                  <a:pt x="54800" y="81778"/>
                </a:lnTo>
                <a:lnTo>
                  <a:pt x="66561" y="81778"/>
                </a:lnTo>
                <a:lnTo>
                  <a:pt x="67226" y="80559"/>
                </a:lnTo>
                <a:lnTo>
                  <a:pt x="67897" y="77927"/>
                </a:lnTo>
                <a:lnTo>
                  <a:pt x="67886" y="75145"/>
                </a:lnTo>
                <a:lnTo>
                  <a:pt x="66927" y="71568"/>
                </a:lnTo>
                <a:lnTo>
                  <a:pt x="64922" y="67750"/>
                </a:lnTo>
                <a:lnTo>
                  <a:pt x="61862" y="63693"/>
                </a:lnTo>
                <a:lnTo>
                  <a:pt x="57734" y="59398"/>
                </a:lnTo>
                <a:lnTo>
                  <a:pt x="55212" y="57215"/>
                </a:lnTo>
                <a:close/>
              </a:path>
              <a:path extrusionOk="0" h="120000" w="120000">
                <a:moveTo>
                  <a:pt x="76717" y="39056"/>
                </a:moveTo>
                <a:lnTo>
                  <a:pt x="64130" y="39056"/>
                </a:lnTo>
                <a:lnTo>
                  <a:pt x="87837" y="61536"/>
                </a:lnTo>
                <a:lnTo>
                  <a:pt x="94116" y="55567"/>
                </a:lnTo>
                <a:lnTo>
                  <a:pt x="76717" y="39056"/>
                </a:lnTo>
                <a:close/>
              </a:path>
              <a:path extrusionOk="0" h="120000" w="120000">
                <a:moveTo>
                  <a:pt x="61196" y="24328"/>
                </a:moveTo>
                <a:lnTo>
                  <a:pt x="56091" y="29167"/>
                </a:lnTo>
                <a:lnTo>
                  <a:pt x="57382" y="31740"/>
                </a:lnTo>
                <a:lnTo>
                  <a:pt x="57793" y="34652"/>
                </a:lnTo>
                <a:lnTo>
                  <a:pt x="57366" y="38012"/>
                </a:lnTo>
                <a:lnTo>
                  <a:pt x="56913" y="41145"/>
                </a:lnTo>
                <a:lnTo>
                  <a:pt x="56150" y="43806"/>
                </a:lnTo>
                <a:lnTo>
                  <a:pt x="55094" y="45872"/>
                </a:lnTo>
                <a:lnTo>
                  <a:pt x="60786" y="51285"/>
                </a:lnTo>
                <a:lnTo>
                  <a:pt x="62150" y="48306"/>
                </a:lnTo>
                <a:lnTo>
                  <a:pt x="63162" y="45275"/>
                </a:lnTo>
                <a:lnTo>
                  <a:pt x="63822" y="42192"/>
                </a:lnTo>
                <a:lnTo>
                  <a:pt x="64130" y="39056"/>
                </a:lnTo>
                <a:lnTo>
                  <a:pt x="76717" y="39056"/>
                </a:lnTo>
                <a:lnTo>
                  <a:pt x="61196" y="24328"/>
                </a:lnTo>
                <a:close/>
              </a:path>
              <a:path extrusionOk="0" h="120000" w="120000">
                <a:moveTo>
                  <a:pt x="93764" y="0"/>
                </a:moveTo>
                <a:lnTo>
                  <a:pt x="78653" y="9635"/>
                </a:lnTo>
                <a:lnTo>
                  <a:pt x="77842" y="16270"/>
                </a:lnTo>
                <a:lnTo>
                  <a:pt x="78639" y="19675"/>
                </a:lnTo>
                <a:lnTo>
                  <a:pt x="91776" y="35289"/>
                </a:lnTo>
                <a:lnTo>
                  <a:pt x="103328" y="40565"/>
                </a:lnTo>
                <a:lnTo>
                  <a:pt x="106718" y="40546"/>
                </a:lnTo>
                <a:lnTo>
                  <a:pt x="118717" y="32875"/>
                </a:lnTo>
                <a:lnTo>
                  <a:pt x="107612" y="32875"/>
                </a:lnTo>
                <a:lnTo>
                  <a:pt x="103504" y="32553"/>
                </a:lnTo>
                <a:lnTo>
                  <a:pt x="96365" y="22980"/>
                </a:lnTo>
                <a:lnTo>
                  <a:pt x="91416" y="22980"/>
                </a:lnTo>
                <a:lnTo>
                  <a:pt x="87896" y="19177"/>
                </a:lnTo>
                <a:lnTo>
                  <a:pt x="85959" y="16270"/>
                </a:lnTo>
                <a:lnTo>
                  <a:pt x="85666" y="14271"/>
                </a:lnTo>
                <a:lnTo>
                  <a:pt x="85431" y="12267"/>
                </a:lnTo>
                <a:lnTo>
                  <a:pt x="85959" y="10635"/>
                </a:lnTo>
                <a:lnTo>
                  <a:pt x="87250" y="9376"/>
                </a:lnTo>
                <a:lnTo>
                  <a:pt x="88248" y="8430"/>
                </a:lnTo>
                <a:lnTo>
                  <a:pt x="89363" y="7940"/>
                </a:lnTo>
                <a:lnTo>
                  <a:pt x="91827" y="7884"/>
                </a:lnTo>
                <a:lnTo>
                  <a:pt x="95835" y="7884"/>
                </a:lnTo>
                <a:lnTo>
                  <a:pt x="99925" y="3028"/>
                </a:lnTo>
                <a:lnTo>
                  <a:pt x="96874" y="935"/>
                </a:lnTo>
                <a:lnTo>
                  <a:pt x="93764" y="0"/>
                </a:lnTo>
                <a:close/>
              </a:path>
              <a:path extrusionOk="0" h="120000" w="120000">
                <a:moveTo>
                  <a:pt x="117002" y="18431"/>
                </a:moveTo>
                <a:lnTo>
                  <a:pt x="100923" y="18431"/>
                </a:lnTo>
                <a:lnTo>
                  <a:pt x="104561" y="18726"/>
                </a:lnTo>
                <a:lnTo>
                  <a:pt x="106556" y="19812"/>
                </a:lnTo>
                <a:lnTo>
                  <a:pt x="110722" y="23804"/>
                </a:lnTo>
                <a:lnTo>
                  <a:pt x="111837" y="25586"/>
                </a:lnTo>
                <a:lnTo>
                  <a:pt x="111954" y="27184"/>
                </a:lnTo>
                <a:lnTo>
                  <a:pt x="112130" y="28783"/>
                </a:lnTo>
                <a:lnTo>
                  <a:pt x="111602" y="30136"/>
                </a:lnTo>
                <a:lnTo>
                  <a:pt x="110429" y="31238"/>
                </a:lnTo>
                <a:lnTo>
                  <a:pt x="109255" y="32385"/>
                </a:lnTo>
                <a:lnTo>
                  <a:pt x="107612" y="32875"/>
                </a:lnTo>
                <a:lnTo>
                  <a:pt x="118717" y="32875"/>
                </a:lnTo>
                <a:lnTo>
                  <a:pt x="119935" y="30191"/>
                </a:lnTo>
                <a:lnTo>
                  <a:pt x="119876" y="26399"/>
                </a:lnTo>
                <a:lnTo>
                  <a:pt x="119524" y="23612"/>
                </a:lnTo>
                <a:lnTo>
                  <a:pt x="118556" y="20940"/>
                </a:lnTo>
                <a:lnTo>
                  <a:pt x="117002" y="18431"/>
                </a:lnTo>
                <a:close/>
              </a:path>
              <a:path extrusionOk="0" h="120000" w="120000">
                <a:moveTo>
                  <a:pt x="100336" y="11136"/>
                </a:moveTo>
                <a:lnTo>
                  <a:pt x="97108" y="12322"/>
                </a:lnTo>
                <a:lnTo>
                  <a:pt x="92121" y="17017"/>
                </a:lnTo>
                <a:lnTo>
                  <a:pt x="91147" y="19675"/>
                </a:lnTo>
                <a:lnTo>
                  <a:pt x="91130" y="19812"/>
                </a:lnTo>
                <a:lnTo>
                  <a:pt x="91416" y="22980"/>
                </a:lnTo>
                <a:lnTo>
                  <a:pt x="96365" y="22980"/>
                </a:lnTo>
                <a:lnTo>
                  <a:pt x="96346" y="22702"/>
                </a:lnTo>
                <a:lnTo>
                  <a:pt x="96932" y="21282"/>
                </a:lnTo>
                <a:lnTo>
                  <a:pt x="99338" y="18949"/>
                </a:lnTo>
                <a:lnTo>
                  <a:pt x="100923" y="18431"/>
                </a:lnTo>
                <a:lnTo>
                  <a:pt x="117002" y="18431"/>
                </a:lnTo>
                <a:lnTo>
                  <a:pt x="114771" y="15936"/>
                </a:lnTo>
                <a:lnTo>
                  <a:pt x="111602" y="12935"/>
                </a:lnTo>
                <a:lnTo>
                  <a:pt x="108082" y="11376"/>
                </a:lnTo>
                <a:lnTo>
                  <a:pt x="100336" y="11136"/>
                </a:lnTo>
                <a:close/>
              </a:path>
              <a:path extrusionOk="0" h="120000" w="120000">
                <a:moveTo>
                  <a:pt x="95835" y="7884"/>
                </a:moveTo>
                <a:lnTo>
                  <a:pt x="91827" y="7884"/>
                </a:lnTo>
                <a:lnTo>
                  <a:pt x="93118" y="8391"/>
                </a:lnTo>
                <a:lnTo>
                  <a:pt x="94527" y="9438"/>
                </a:lnTo>
                <a:lnTo>
                  <a:pt x="95835" y="788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21"/>
          <p:cNvSpPr/>
          <p:nvPr/>
        </p:nvSpPr>
        <p:spPr>
          <a:xfrm>
            <a:off x="3624071" y="6380988"/>
            <a:ext cx="64135" cy="64135"/>
          </a:xfrm>
          <a:custGeom>
            <a:rect b="b" l="l" r="r" t="t"/>
            <a:pathLst>
              <a:path extrusionOk="0" h="120000" w="120000">
                <a:moveTo>
                  <a:pt x="0" y="119760"/>
                </a:moveTo>
                <a:lnTo>
                  <a:pt x="119762" y="119760"/>
                </a:lnTo>
                <a:lnTo>
                  <a:pt x="119762" y="0"/>
                </a:lnTo>
                <a:lnTo>
                  <a:pt x="0" y="0"/>
                </a:lnTo>
                <a:lnTo>
                  <a:pt x="0" y="119760"/>
                </a:lnTo>
                <a:close/>
              </a:path>
            </a:pathLst>
          </a:custGeom>
          <a:solidFill>
            <a:srgbClr val="001F5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21"/>
          <p:cNvSpPr/>
          <p:nvPr/>
        </p:nvSpPr>
        <p:spPr>
          <a:xfrm>
            <a:off x="4041647" y="6380988"/>
            <a:ext cx="64135" cy="64135"/>
          </a:xfrm>
          <a:custGeom>
            <a:rect b="b" l="l" r="r" t="t"/>
            <a:pathLst>
              <a:path extrusionOk="0" h="120000" w="120000">
                <a:moveTo>
                  <a:pt x="0" y="119760"/>
                </a:moveTo>
                <a:lnTo>
                  <a:pt x="119762" y="119760"/>
                </a:lnTo>
                <a:lnTo>
                  <a:pt x="119762" y="0"/>
                </a:lnTo>
                <a:lnTo>
                  <a:pt x="0" y="0"/>
                </a:lnTo>
                <a:lnTo>
                  <a:pt x="0" y="11976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21"/>
          <p:cNvSpPr txBox="1"/>
          <p:nvPr/>
        </p:nvSpPr>
        <p:spPr>
          <a:xfrm>
            <a:off x="3703065" y="6314643"/>
            <a:ext cx="1253490"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000">
                <a:solidFill>
                  <a:schemeClr val="dk1"/>
                </a:solidFill>
                <a:latin typeface="Arial"/>
                <a:ea typeface="Arial"/>
                <a:cs typeface="Arial"/>
                <a:sym typeface="Arial"/>
              </a:rPr>
              <a:t>GB	Other Europe</a:t>
            </a:r>
            <a:endParaRPr sz="1000">
              <a:solidFill>
                <a:schemeClr val="dk1"/>
              </a:solidFill>
              <a:latin typeface="Arial"/>
              <a:ea typeface="Arial"/>
              <a:cs typeface="Arial"/>
              <a:sym typeface="Arial"/>
            </a:endParaRPr>
          </a:p>
        </p:txBody>
      </p:sp>
      <p:sp>
        <p:nvSpPr>
          <p:cNvPr id="473" name="Google Shape;473;p21"/>
          <p:cNvSpPr/>
          <p:nvPr/>
        </p:nvSpPr>
        <p:spPr>
          <a:xfrm>
            <a:off x="5081015" y="6380988"/>
            <a:ext cx="64135" cy="64135"/>
          </a:xfrm>
          <a:custGeom>
            <a:rect b="b" l="l" r="r" t="t"/>
            <a:pathLst>
              <a:path extrusionOk="0" h="120000" w="120000">
                <a:moveTo>
                  <a:pt x="0" y="119760"/>
                </a:moveTo>
                <a:lnTo>
                  <a:pt x="119762" y="119760"/>
                </a:lnTo>
                <a:lnTo>
                  <a:pt x="119762" y="0"/>
                </a:lnTo>
                <a:lnTo>
                  <a:pt x="0" y="0"/>
                </a:lnTo>
                <a:lnTo>
                  <a:pt x="0" y="119760"/>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21"/>
          <p:cNvSpPr/>
          <p:nvPr/>
        </p:nvSpPr>
        <p:spPr>
          <a:xfrm>
            <a:off x="5978652" y="6380988"/>
            <a:ext cx="64135" cy="64135"/>
          </a:xfrm>
          <a:custGeom>
            <a:rect b="b" l="l" r="r" t="t"/>
            <a:pathLst>
              <a:path extrusionOk="0" h="120000" w="120000">
                <a:moveTo>
                  <a:pt x="0" y="119760"/>
                </a:moveTo>
                <a:lnTo>
                  <a:pt x="119762" y="119760"/>
                </a:lnTo>
                <a:lnTo>
                  <a:pt x="119762" y="0"/>
                </a:lnTo>
                <a:lnTo>
                  <a:pt x="0" y="0"/>
                </a:lnTo>
                <a:lnTo>
                  <a:pt x="0" y="119760"/>
                </a:lnTo>
                <a:close/>
              </a:path>
            </a:pathLst>
          </a:custGeom>
          <a:solidFill>
            <a:srgbClr val="1D1D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21"/>
          <p:cNvSpPr txBox="1"/>
          <p:nvPr/>
        </p:nvSpPr>
        <p:spPr>
          <a:xfrm>
            <a:off x="5160390" y="6314643"/>
            <a:ext cx="1233170" cy="1778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000">
                <a:solidFill>
                  <a:schemeClr val="dk1"/>
                </a:solidFill>
                <a:latin typeface="Arial"/>
                <a:ea typeface="Arial"/>
                <a:cs typeface="Arial"/>
                <a:sym typeface="Arial"/>
              </a:rPr>
              <a:t>US/Canada	ROW</a:t>
            </a:r>
            <a:endParaRPr sz="1000">
              <a:solidFill>
                <a:schemeClr val="dk1"/>
              </a:solidFill>
              <a:latin typeface="Arial"/>
              <a:ea typeface="Arial"/>
              <a:cs typeface="Arial"/>
              <a:sym typeface="Arial"/>
            </a:endParaRPr>
          </a:p>
        </p:txBody>
      </p:sp>
      <p:sp>
        <p:nvSpPr>
          <p:cNvPr id="476" name="Google Shape;476;p21"/>
          <p:cNvSpPr/>
          <p:nvPr/>
        </p:nvSpPr>
        <p:spPr>
          <a:xfrm>
            <a:off x="8026907" y="1545336"/>
            <a:ext cx="864235" cy="864235"/>
          </a:xfrm>
          <a:custGeom>
            <a:rect b="b" l="l" r="r" t="t"/>
            <a:pathLst>
              <a:path extrusionOk="0" h="120000" w="120000">
                <a:moveTo>
                  <a:pt x="59991" y="0"/>
                </a:moveTo>
                <a:lnTo>
                  <a:pt x="53454" y="351"/>
                </a:lnTo>
                <a:lnTo>
                  <a:pt x="47120" y="1383"/>
                </a:lnTo>
                <a:lnTo>
                  <a:pt x="41028" y="3058"/>
                </a:lnTo>
                <a:lnTo>
                  <a:pt x="35213" y="5339"/>
                </a:lnTo>
                <a:lnTo>
                  <a:pt x="29711" y="8189"/>
                </a:lnTo>
                <a:lnTo>
                  <a:pt x="24560" y="11574"/>
                </a:lnTo>
                <a:lnTo>
                  <a:pt x="19795" y="15454"/>
                </a:lnTo>
                <a:lnTo>
                  <a:pt x="15454" y="19795"/>
                </a:lnTo>
                <a:lnTo>
                  <a:pt x="11574" y="24560"/>
                </a:lnTo>
                <a:lnTo>
                  <a:pt x="8190" y="29711"/>
                </a:lnTo>
                <a:lnTo>
                  <a:pt x="5339" y="35213"/>
                </a:lnTo>
                <a:lnTo>
                  <a:pt x="3058" y="41028"/>
                </a:lnTo>
                <a:lnTo>
                  <a:pt x="1383" y="47120"/>
                </a:lnTo>
                <a:lnTo>
                  <a:pt x="351" y="53454"/>
                </a:lnTo>
                <a:lnTo>
                  <a:pt x="0" y="59991"/>
                </a:lnTo>
                <a:lnTo>
                  <a:pt x="351" y="66528"/>
                </a:lnTo>
                <a:lnTo>
                  <a:pt x="1383" y="72861"/>
                </a:lnTo>
                <a:lnTo>
                  <a:pt x="3058" y="78953"/>
                </a:lnTo>
                <a:lnTo>
                  <a:pt x="5339" y="84769"/>
                </a:lnTo>
                <a:lnTo>
                  <a:pt x="8190" y="90270"/>
                </a:lnTo>
                <a:lnTo>
                  <a:pt x="11574" y="95422"/>
                </a:lnTo>
                <a:lnTo>
                  <a:pt x="15454" y="100186"/>
                </a:lnTo>
                <a:lnTo>
                  <a:pt x="19795" y="104527"/>
                </a:lnTo>
                <a:lnTo>
                  <a:pt x="24560" y="108408"/>
                </a:lnTo>
                <a:lnTo>
                  <a:pt x="29711" y="111792"/>
                </a:lnTo>
                <a:lnTo>
                  <a:pt x="35213" y="114643"/>
                </a:lnTo>
                <a:lnTo>
                  <a:pt x="41028" y="116924"/>
                </a:lnTo>
                <a:lnTo>
                  <a:pt x="47120" y="118598"/>
                </a:lnTo>
                <a:lnTo>
                  <a:pt x="53454" y="119630"/>
                </a:lnTo>
                <a:lnTo>
                  <a:pt x="59991" y="119982"/>
                </a:lnTo>
                <a:lnTo>
                  <a:pt x="66528" y="119630"/>
                </a:lnTo>
                <a:lnTo>
                  <a:pt x="72861" y="118598"/>
                </a:lnTo>
                <a:lnTo>
                  <a:pt x="78953" y="116924"/>
                </a:lnTo>
                <a:lnTo>
                  <a:pt x="84769" y="114643"/>
                </a:lnTo>
                <a:lnTo>
                  <a:pt x="90270" y="111792"/>
                </a:lnTo>
                <a:lnTo>
                  <a:pt x="95422" y="108408"/>
                </a:lnTo>
                <a:lnTo>
                  <a:pt x="100186" y="104527"/>
                </a:lnTo>
                <a:lnTo>
                  <a:pt x="104527" y="100186"/>
                </a:lnTo>
                <a:lnTo>
                  <a:pt x="108408" y="95422"/>
                </a:lnTo>
                <a:lnTo>
                  <a:pt x="111792" y="90270"/>
                </a:lnTo>
                <a:lnTo>
                  <a:pt x="114643" y="84769"/>
                </a:lnTo>
                <a:lnTo>
                  <a:pt x="116924" y="78953"/>
                </a:lnTo>
                <a:lnTo>
                  <a:pt x="118598" y="72861"/>
                </a:lnTo>
                <a:lnTo>
                  <a:pt x="119630" y="66528"/>
                </a:lnTo>
                <a:lnTo>
                  <a:pt x="119982" y="59991"/>
                </a:lnTo>
                <a:lnTo>
                  <a:pt x="119630" y="53454"/>
                </a:lnTo>
                <a:lnTo>
                  <a:pt x="118598" y="47120"/>
                </a:lnTo>
                <a:lnTo>
                  <a:pt x="116924" y="41028"/>
                </a:lnTo>
                <a:lnTo>
                  <a:pt x="114643" y="35213"/>
                </a:lnTo>
                <a:lnTo>
                  <a:pt x="111792" y="29711"/>
                </a:lnTo>
                <a:lnTo>
                  <a:pt x="108408" y="24560"/>
                </a:lnTo>
                <a:lnTo>
                  <a:pt x="104527" y="19795"/>
                </a:lnTo>
                <a:lnTo>
                  <a:pt x="100186" y="15454"/>
                </a:lnTo>
                <a:lnTo>
                  <a:pt x="95422" y="11574"/>
                </a:lnTo>
                <a:lnTo>
                  <a:pt x="90270" y="8189"/>
                </a:lnTo>
                <a:lnTo>
                  <a:pt x="84769" y="5339"/>
                </a:lnTo>
                <a:lnTo>
                  <a:pt x="78953" y="3058"/>
                </a:lnTo>
                <a:lnTo>
                  <a:pt x="72861" y="1383"/>
                </a:lnTo>
                <a:lnTo>
                  <a:pt x="66528" y="351"/>
                </a:lnTo>
                <a:lnTo>
                  <a:pt x="59991" y="0"/>
                </a:lnTo>
                <a:close/>
              </a:path>
            </a:pathLst>
          </a:custGeom>
          <a:solidFill>
            <a:srgbClr val="8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21"/>
          <p:cNvSpPr/>
          <p:nvPr/>
        </p:nvSpPr>
        <p:spPr>
          <a:xfrm>
            <a:off x="8026907" y="1545336"/>
            <a:ext cx="864235" cy="864235"/>
          </a:xfrm>
          <a:custGeom>
            <a:rect b="b" l="l" r="r" t="t"/>
            <a:pathLst>
              <a:path extrusionOk="0" h="120000" w="120000">
                <a:moveTo>
                  <a:pt x="0" y="59991"/>
                </a:moveTo>
                <a:lnTo>
                  <a:pt x="351" y="53454"/>
                </a:lnTo>
                <a:lnTo>
                  <a:pt x="1383" y="47120"/>
                </a:lnTo>
                <a:lnTo>
                  <a:pt x="3058" y="41028"/>
                </a:lnTo>
                <a:lnTo>
                  <a:pt x="5339" y="35213"/>
                </a:lnTo>
                <a:lnTo>
                  <a:pt x="8190" y="29711"/>
                </a:lnTo>
                <a:lnTo>
                  <a:pt x="11574" y="24560"/>
                </a:lnTo>
                <a:lnTo>
                  <a:pt x="15454" y="19795"/>
                </a:lnTo>
                <a:lnTo>
                  <a:pt x="19795" y="15454"/>
                </a:lnTo>
                <a:lnTo>
                  <a:pt x="24560" y="11574"/>
                </a:lnTo>
                <a:lnTo>
                  <a:pt x="29711" y="8189"/>
                </a:lnTo>
                <a:lnTo>
                  <a:pt x="35213" y="5339"/>
                </a:lnTo>
                <a:lnTo>
                  <a:pt x="41028" y="3058"/>
                </a:lnTo>
                <a:lnTo>
                  <a:pt x="47120" y="1383"/>
                </a:lnTo>
                <a:lnTo>
                  <a:pt x="53454" y="351"/>
                </a:lnTo>
                <a:lnTo>
                  <a:pt x="59991" y="0"/>
                </a:lnTo>
                <a:lnTo>
                  <a:pt x="66528" y="351"/>
                </a:lnTo>
                <a:lnTo>
                  <a:pt x="72861" y="1383"/>
                </a:lnTo>
                <a:lnTo>
                  <a:pt x="78953" y="3058"/>
                </a:lnTo>
                <a:lnTo>
                  <a:pt x="84769" y="5339"/>
                </a:lnTo>
                <a:lnTo>
                  <a:pt x="90270" y="8189"/>
                </a:lnTo>
                <a:lnTo>
                  <a:pt x="95422" y="11574"/>
                </a:lnTo>
                <a:lnTo>
                  <a:pt x="100186" y="15454"/>
                </a:lnTo>
                <a:lnTo>
                  <a:pt x="104527" y="19795"/>
                </a:lnTo>
                <a:lnTo>
                  <a:pt x="108408" y="24560"/>
                </a:lnTo>
                <a:lnTo>
                  <a:pt x="111792" y="29711"/>
                </a:lnTo>
                <a:lnTo>
                  <a:pt x="114643" y="35213"/>
                </a:lnTo>
                <a:lnTo>
                  <a:pt x="116924" y="41028"/>
                </a:lnTo>
                <a:lnTo>
                  <a:pt x="118598" y="47120"/>
                </a:lnTo>
                <a:lnTo>
                  <a:pt x="119630" y="53454"/>
                </a:lnTo>
                <a:lnTo>
                  <a:pt x="119982" y="59991"/>
                </a:lnTo>
                <a:lnTo>
                  <a:pt x="119630" y="66528"/>
                </a:lnTo>
                <a:lnTo>
                  <a:pt x="118598" y="72861"/>
                </a:lnTo>
                <a:lnTo>
                  <a:pt x="116924" y="78953"/>
                </a:lnTo>
                <a:lnTo>
                  <a:pt x="114643" y="84769"/>
                </a:lnTo>
                <a:lnTo>
                  <a:pt x="111792" y="90270"/>
                </a:lnTo>
                <a:lnTo>
                  <a:pt x="108408" y="95422"/>
                </a:lnTo>
                <a:lnTo>
                  <a:pt x="104527" y="100186"/>
                </a:lnTo>
                <a:lnTo>
                  <a:pt x="100186" y="104527"/>
                </a:lnTo>
                <a:lnTo>
                  <a:pt x="95422" y="108408"/>
                </a:lnTo>
                <a:lnTo>
                  <a:pt x="90270" y="111792"/>
                </a:lnTo>
                <a:lnTo>
                  <a:pt x="84769" y="114643"/>
                </a:lnTo>
                <a:lnTo>
                  <a:pt x="78953" y="116924"/>
                </a:lnTo>
                <a:lnTo>
                  <a:pt x="72861" y="118598"/>
                </a:lnTo>
                <a:lnTo>
                  <a:pt x="66528" y="119630"/>
                </a:lnTo>
                <a:lnTo>
                  <a:pt x="59991" y="119982"/>
                </a:lnTo>
                <a:lnTo>
                  <a:pt x="53454" y="119630"/>
                </a:lnTo>
                <a:lnTo>
                  <a:pt x="47120" y="118598"/>
                </a:lnTo>
                <a:lnTo>
                  <a:pt x="41028" y="116924"/>
                </a:lnTo>
                <a:lnTo>
                  <a:pt x="35213" y="114643"/>
                </a:lnTo>
                <a:lnTo>
                  <a:pt x="29711" y="111792"/>
                </a:lnTo>
                <a:lnTo>
                  <a:pt x="24560" y="108408"/>
                </a:lnTo>
                <a:lnTo>
                  <a:pt x="19795" y="104527"/>
                </a:lnTo>
                <a:lnTo>
                  <a:pt x="15454" y="100186"/>
                </a:lnTo>
                <a:lnTo>
                  <a:pt x="11574" y="95422"/>
                </a:lnTo>
                <a:lnTo>
                  <a:pt x="8190" y="90270"/>
                </a:lnTo>
                <a:lnTo>
                  <a:pt x="5339" y="84769"/>
                </a:lnTo>
                <a:lnTo>
                  <a:pt x="3058" y="78953"/>
                </a:lnTo>
                <a:lnTo>
                  <a:pt x="1383" y="72861"/>
                </a:lnTo>
                <a:lnTo>
                  <a:pt x="351" y="66528"/>
                </a:lnTo>
                <a:lnTo>
                  <a:pt x="0" y="59991"/>
                </a:lnTo>
                <a:close/>
              </a:path>
            </a:pathLst>
          </a:custGeom>
          <a:noFill/>
          <a:ln cap="flat" cmpd="sng" w="9525">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21"/>
          <p:cNvSpPr txBox="1"/>
          <p:nvPr/>
        </p:nvSpPr>
        <p:spPr>
          <a:xfrm>
            <a:off x="8145906" y="1745437"/>
            <a:ext cx="635635" cy="453390"/>
          </a:xfrm>
          <a:prstGeom prst="rect">
            <a:avLst/>
          </a:prstGeom>
          <a:noFill/>
          <a:ln>
            <a:noFill/>
          </a:ln>
        </p:spPr>
        <p:txBody>
          <a:bodyPr anchorCtr="0" anchor="t" bIns="0" lIns="0" spcFirstLastPara="1" rIns="0" wrap="square" tIns="13325">
            <a:noAutofit/>
          </a:bodyPr>
          <a:lstStyle/>
          <a:p>
            <a:pPr indent="0" lvl="0" marL="0" marR="0" rtl="0" algn="ctr">
              <a:lnSpc>
                <a:spcPct val="100000"/>
              </a:lnSpc>
              <a:spcBef>
                <a:spcPts val="0"/>
              </a:spcBef>
              <a:spcAft>
                <a:spcPts val="0"/>
              </a:spcAft>
              <a:buNone/>
            </a:pPr>
            <a:r>
              <a:rPr b="1" lang="en-US" sz="1400">
                <a:solidFill>
                  <a:srgbClr val="FFFFFF"/>
                </a:solidFill>
                <a:latin typeface="Arial"/>
                <a:ea typeface="Arial"/>
                <a:cs typeface="Arial"/>
                <a:sym typeface="Arial"/>
              </a:rPr>
              <a:t>2016</a:t>
            </a:r>
            <a:endParaRPr sz="1400">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lang="en-US" sz="1400">
                <a:solidFill>
                  <a:srgbClr val="FFFFFF"/>
                </a:solidFill>
                <a:latin typeface="Arial"/>
                <a:ea typeface="Arial"/>
                <a:cs typeface="Arial"/>
                <a:sym typeface="Arial"/>
              </a:rPr>
              <a:t>+15.7%</a:t>
            </a:r>
            <a:endParaRPr sz="1400">
              <a:solidFill>
                <a:schemeClr val="dk1"/>
              </a:solidFill>
              <a:latin typeface="Arial"/>
              <a:ea typeface="Arial"/>
              <a:cs typeface="Arial"/>
              <a:sym typeface="Arial"/>
            </a:endParaRPr>
          </a:p>
        </p:txBody>
      </p:sp>
      <p:sp>
        <p:nvSpPr>
          <p:cNvPr id="479" name="Google Shape;479;p21"/>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480" name="Google Shape;480;p21"/>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2"/>
          <p:cNvSpPr/>
          <p:nvPr/>
        </p:nvSpPr>
        <p:spPr>
          <a:xfrm>
            <a:off x="2503551" y="1785620"/>
            <a:ext cx="1263650" cy="2446020"/>
          </a:xfrm>
          <a:custGeom>
            <a:rect b="b" l="l" r="r" t="t"/>
            <a:pathLst>
              <a:path extrusionOk="0" h="120000" w="120000">
                <a:moveTo>
                  <a:pt x="0" y="0"/>
                </a:moveTo>
                <a:lnTo>
                  <a:pt x="0" y="30996"/>
                </a:lnTo>
                <a:lnTo>
                  <a:pt x="4645" y="31089"/>
                </a:lnTo>
                <a:lnTo>
                  <a:pt x="9213" y="31363"/>
                </a:lnTo>
                <a:lnTo>
                  <a:pt x="13689" y="31812"/>
                </a:lnTo>
                <a:lnTo>
                  <a:pt x="18055" y="32431"/>
                </a:lnTo>
                <a:lnTo>
                  <a:pt x="22296" y="33214"/>
                </a:lnTo>
                <a:lnTo>
                  <a:pt x="26397" y="34156"/>
                </a:lnTo>
                <a:lnTo>
                  <a:pt x="30340" y="35250"/>
                </a:lnTo>
                <a:lnTo>
                  <a:pt x="34110" y="36491"/>
                </a:lnTo>
                <a:lnTo>
                  <a:pt x="37692" y="37873"/>
                </a:lnTo>
                <a:lnTo>
                  <a:pt x="41068" y="39391"/>
                </a:lnTo>
                <a:lnTo>
                  <a:pt x="44224" y="41039"/>
                </a:lnTo>
                <a:lnTo>
                  <a:pt x="47143" y="42811"/>
                </a:lnTo>
                <a:lnTo>
                  <a:pt x="49808" y="44702"/>
                </a:lnTo>
                <a:lnTo>
                  <a:pt x="52205" y="46705"/>
                </a:lnTo>
                <a:lnTo>
                  <a:pt x="54317" y="48816"/>
                </a:lnTo>
                <a:lnTo>
                  <a:pt x="56128" y="51027"/>
                </a:lnTo>
                <a:lnTo>
                  <a:pt x="57558" y="53221"/>
                </a:lnTo>
                <a:lnTo>
                  <a:pt x="58656" y="55429"/>
                </a:lnTo>
                <a:lnTo>
                  <a:pt x="59429" y="57646"/>
                </a:lnTo>
                <a:lnTo>
                  <a:pt x="59883" y="59863"/>
                </a:lnTo>
                <a:lnTo>
                  <a:pt x="60025" y="62072"/>
                </a:lnTo>
                <a:lnTo>
                  <a:pt x="59861" y="64266"/>
                </a:lnTo>
                <a:lnTo>
                  <a:pt x="59399" y="66437"/>
                </a:lnTo>
                <a:lnTo>
                  <a:pt x="58646" y="68578"/>
                </a:lnTo>
                <a:lnTo>
                  <a:pt x="57607" y="70680"/>
                </a:lnTo>
                <a:lnTo>
                  <a:pt x="56290" y="72735"/>
                </a:lnTo>
                <a:lnTo>
                  <a:pt x="54702" y="74737"/>
                </a:lnTo>
                <a:lnTo>
                  <a:pt x="52849" y="76677"/>
                </a:lnTo>
                <a:lnTo>
                  <a:pt x="50738" y="78548"/>
                </a:lnTo>
                <a:lnTo>
                  <a:pt x="48375" y="80341"/>
                </a:lnTo>
                <a:lnTo>
                  <a:pt x="45768" y="82050"/>
                </a:lnTo>
                <a:lnTo>
                  <a:pt x="42923" y="83666"/>
                </a:lnTo>
                <a:lnTo>
                  <a:pt x="39847" y="85181"/>
                </a:lnTo>
                <a:lnTo>
                  <a:pt x="36547" y="86589"/>
                </a:lnTo>
                <a:lnTo>
                  <a:pt x="33029" y="87881"/>
                </a:lnTo>
                <a:lnTo>
                  <a:pt x="29301" y="89049"/>
                </a:lnTo>
                <a:lnTo>
                  <a:pt x="25368" y="90086"/>
                </a:lnTo>
                <a:lnTo>
                  <a:pt x="21238" y="90984"/>
                </a:lnTo>
                <a:lnTo>
                  <a:pt x="42476" y="119975"/>
                </a:lnTo>
                <a:lnTo>
                  <a:pt x="46804" y="119079"/>
                </a:lnTo>
                <a:lnTo>
                  <a:pt x="51036" y="118103"/>
                </a:lnTo>
                <a:lnTo>
                  <a:pt x="55170" y="117050"/>
                </a:lnTo>
                <a:lnTo>
                  <a:pt x="59204" y="115921"/>
                </a:lnTo>
                <a:lnTo>
                  <a:pt x="63134" y="114719"/>
                </a:lnTo>
                <a:lnTo>
                  <a:pt x="66957" y="113445"/>
                </a:lnTo>
                <a:lnTo>
                  <a:pt x="70672" y="112102"/>
                </a:lnTo>
                <a:lnTo>
                  <a:pt x="74274" y="110692"/>
                </a:lnTo>
                <a:lnTo>
                  <a:pt x="77762" y="109216"/>
                </a:lnTo>
                <a:lnTo>
                  <a:pt x="81132" y="107676"/>
                </a:lnTo>
                <a:lnTo>
                  <a:pt x="84383" y="106076"/>
                </a:lnTo>
                <a:lnTo>
                  <a:pt x="87510" y="104417"/>
                </a:lnTo>
                <a:lnTo>
                  <a:pt x="90512" y="102700"/>
                </a:lnTo>
                <a:lnTo>
                  <a:pt x="93385" y="100929"/>
                </a:lnTo>
                <a:lnTo>
                  <a:pt x="96127" y="99104"/>
                </a:lnTo>
                <a:lnTo>
                  <a:pt x="98736" y="97229"/>
                </a:lnTo>
                <a:lnTo>
                  <a:pt x="101207" y="95305"/>
                </a:lnTo>
                <a:lnTo>
                  <a:pt x="103539" y="93334"/>
                </a:lnTo>
                <a:lnTo>
                  <a:pt x="105729" y="91319"/>
                </a:lnTo>
                <a:lnTo>
                  <a:pt x="107774" y="89261"/>
                </a:lnTo>
                <a:lnTo>
                  <a:pt x="109671" y="87162"/>
                </a:lnTo>
                <a:lnTo>
                  <a:pt x="111417" y="85025"/>
                </a:lnTo>
                <a:lnTo>
                  <a:pt x="113011" y="82852"/>
                </a:lnTo>
                <a:lnTo>
                  <a:pt x="114448" y="80644"/>
                </a:lnTo>
                <a:lnTo>
                  <a:pt x="115727" y="78404"/>
                </a:lnTo>
                <a:lnTo>
                  <a:pt x="116844" y="76134"/>
                </a:lnTo>
                <a:lnTo>
                  <a:pt x="117796" y="73835"/>
                </a:lnTo>
                <a:lnTo>
                  <a:pt x="118582" y="71511"/>
                </a:lnTo>
                <a:lnTo>
                  <a:pt x="119198" y="69162"/>
                </a:lnTo>
                <a:lnTo>
                  <a:pt x="119641" y="66792"/>
                </a:lnTo>
                <a:lnTo>
                  <a:pt x="119909" y="64401"/>
                </a:lnTo>
                <a:lnTo>
                  <a:pt x="120000" y="61993"/>
                </a:lnTo>
                <a:lnTo>
                  <a:pt x="119913" y="59615"/>
                </a:lnTo>
                <a:lnTo>
                  <a:pt x="119655" y="57260"/>
                </a:lnTo>
                <a:lnTo>
                  <a:pt x="119229" y="54929"/>
                </a:lnTo>
                <a:lnTo>
                  <a:pt x="118638" y="52624"/>
                </a:lnTo>
                <a:lnTo>
                  <a:pt x="117885" y="50346"/>
                </a:lnTo>
                <a:lnTo>
                  <a:pt x="116974" y="48098"/>
                </a:lnTo>
                <a:lnTo>
                  <a:pt x="115906" y="45880"/>
                </a:lnTo>
                <a:lnTo>
                  <a:pt x="114687" y="43694"/>
                </a:lnTo>
                <a:lnTo>
                  <a:pt x="113317" y="41542"/>
                </a:lnTo>
                <a:lnTo>
                  <a:pt x="111802" y="39426"/>
                </a:lnTo>
                <a:lnTo>
                  <a:pt x="110143" y="37347"/>
                </a:lnTo>
                <a:lnTo>
                  <a:pt x="108343" y="35306"/>
                </a:lnTo>
                <a:lnTo>
                  <a:pt x="106407" y="33306"/>
                </a:lnTo>
                <a:lnTo>
                  <a:pt x="104337" y="31348"/>
                </a:lnTo>
                <a:lnTo>
                  <a:pt x="102136" y="29433"/>
                </a:lnTo>
                <a:lnTo>
                  <a:pt x="99808" y="27563"/>
                </a:lnTo>
                <a:lnTo>
                  <a:pt x="97354" y="25740"/>
                </a:lnTo>
                <a:lnTo>
                  <a:pt x="94780" y="23965"/>
                </a:lnTo>
                <a:lnTo>
                  <a:pt x="92086" y="22241"/>
                </a:lnTo>
                <a:lnTo>
                  <a:pt x="89278" y="20567"/>
                </a:lnTo>
                <a:lnTo>
                  <a:pt x="86357" y="18947"/>
                </a:lnTo>
                <a:lnTo>
                  <a:pt x="83327" y="17382"/>
                </a:lnTo>
                <a:lnTo>
                  <a:pt x="80192" y="15873"/>
                </a:lnTo>
                <a:lnTo>
                  <a:pt x="76953" y="14422"/>
                </a:lnTo>
                <a:lnTo>
                  <a:pt x="73614" y="13030"/>
                </a:lnTo>
                <a:lnTo>
                  <a:pt x="70179" y="11700"/>
                </a:lnTo>
                <a:lnTo>
                  <a:pt x="66651" y="10432"/>
                </a:lnTo>
                <a:lnTo>
                  <a:pt x="63031" y="9229"/>
                </a:lnTo>
                <a:lnTo>
                  <a:pt x="59325" y="8092"/>
                </a:lnTo>
                <a:lnTo>
                  <a:pt x="55534" y="7023"/>
                </a:lnTo>
                <a:lnTo>
                  <a:pt x="51662" y="6022"/>
                </a:lnTo>
                <a:lnTo>
                  <a:pt x="47712" y="5093"/>
                </a:lnTo>
                <a:lnTo>
                  <a:pt x="43687" y="4235"/>
                </a:lnTo>
                <a:lnTo>
                  <a:pt x="39590" y="3452"/>
                </a:lnTo>
                <a:lnTo>
                  <a:pt x="35425" y="2745"/>
                </a:lnTo>
                <a:lnTo>
                  <a:pt x="31194" y="2114"/>
                </a:lnTo>
                <a:lnTo>
                  <a:pt x="26900" y="1563"/>
                </a:lnTo>
                <a:lnTo>
                  <a:pt x="22547" y="1092"/>
                </a:lnTo>
                <a:lnTo>
                  <a:pt x="18138" y="703"/>
                </a:lnTo>
                <a:lnTo>
                  <a:pt x="13675" y="398"/>
                </a:lnTo>
                <a:lnTo>
                  <a:pt x="9163" y="177"/>
                </a:lnTo>
                <a:lnTo>
                  <a:pt x="4603" y="44"/>
                </a:lnTo>
                <a:lnTo>
                  <a:pt x="0" y="0"/>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22"/>
          <p:cNvSpPr/>
          <p:nvPr/>
        </p:nvSpPr>
        <p:spPr>
          <a:xfrm>
            <a:off x="1239977" y="2709036"/>
            <a:ext cx="1711325" cy="1604645"/>
          </a:xfrm>
          <a:custGeom>
            <a:rect b="b" l="l" r="r" t="t"/>
            <a:pathLst>
              <a:path extrusionOk="0" h="120000" w="120000">
                <a:moveTo>
                  <a:pt x="3271" y="0"/>
                </a:moveTo>
                <a:lnTo>
                  <a:pt x="2387" y="3653"/>
                </a:lnTo>
                <a:lnTo>
                  <a:pt x="1642" y="7330"/>
                </a:lnTo>
                <a:lnTo>
                  <a:pt x="1036" y="11028"/>
                </a:lnTo>
                <a:lnTo>
                  <a:pt x="569" y="14740"/>
                </a:lnTo>
                <a:lnTo>
                  <a:pt x="241" y="18464"/>
                </a:lnTo>
                <a:lnTo>
                  <a:pt x="51" y="22194"/>
                </a:lnTo>
                <a:lnTo>
                  <a:pt x="0" y="25926"/>
                </a:lnTo>
                <a:lnTo>
                  <a:pt x="86" y="29656"/>
                </a:lnTo>
                <a:lnTo>
                  <a:pt x="311" y="33380"/>
                </a:lnTo>
                <a:lnTo>
                  <a:pt x="673" y="37093"/>
                </a:lnTo>
                <a:lnTo>
                  <a:pt x="1173" y="40790"/>
                </a:lnTo>
                <a:lnTo>
                  <a:pt x="1810" y="44467"/>
                </a:lnTo>
                <a:lnTo>
                  <a:pt x="2585" y="48121"/>
                </a:lnTo>
                <a:lnTo>
                  <a:pt x="3496" y="51746"/>
                </a:lnTo>
                <a:lnTo>
                  <a:pt x="4544" y="55338"/>
                </a:lnTo>
                <a:lnTo>
                  <a:pt x="5729" y="58893"/>
                </a:lnTo>
                <a:lnTo>
                  <a:pt x="6992" y="62259"/>
                </a:lnTo>
                <a:lnTo>
                  <a:pt x="8362" y="65544"/>
                </a:lnTo>
                <a:lnTo>
                  <a:pt x="9835" y="68749"/>
                </a:lnTo>
                <a:lnTo>
                  <a:pt x="11409" y="71870"/>
                </a:lnTo>
                <a:lnTo>
                  <a:pt x="13082" y="74907"/>
                </a:lnTo>
                <a:lnTo>
                  <a:pt x="14849" y="77859"/>
                </a:lnTo>
                <a:lnTo>
                  <a:pt x="16708" y="80723"/>
                </a:lnTo>
                <a:lnTo>
                  <a:pt x="18656" y="83499"/>
                </a:lnTo>
                <a:lnTo>
                  <a:pt x="20691" y="86185"/>
                </a:lnTo>
                <a:lnTo>
                  <a:pt x="22808" y="88779"/>
                </a:lnTo>
                <a:lnTo>
                  <a:pt x="25006" y="91281"/>
                </a:lnTo>
                <a:lnTo>
                  <a:pt x="27281" y="93689"/>
                </a:lnTo>
                <a:lnTo>
                  <a:pt x="29630" y="96001"/>
                </a:lnTo>
                <a:lnTo>
                  <a:pt x="32051" y="98216"/>
                </a:lnTo>
                <a:lnTo>
                  <a:pt x="34539" y="100332"/>
                </a:lnTo>
                <a:lnTo>
                  <a:pt x="37094" y="102348"/>
                </a:lnTo>
                <a:lnTo>
                  <a:pt x="39710" y="104264"/>
                </a:lnTo>
                <a:lnTo>
                  <a:pt x="42386" y="106076"/>
                </a:lnTo>
                <a:lnTo>
                  <a:pt x="45119" y="107784"/>
                </a:lnTo>
                <a:lnTo>
                  <a:pt x="47905" y="109387"/>
                </a:lnTo>
                <a:lnTo>
                  <a:pt x="50742" y="110882"/>
                </a:lnTo>
                <a:lnTo>
                  <a:pt x="53627" y="112269"/>
                </a:lnTo>
                <a:lnTo>
                  <a:pt x="56556" y="113547"/>
                </a:lnTo>
                <a:lnTo>
                  <a:pt x="59526" y="114713"/>
                </a:lnTo>
                <a:lnTo>
                  <a:pt x="62536" y="115766"/>
                </a:lnTo>
                <a:lnTo>
                  <a:pt x="65582" y="116705"/>
                </a:lnTo>
                <a:lnTo>
                  <a:pt x="68660" y="117528"/>
                </a:lnTo>
                <a:lnTo>
                  <a:pt x="71768" y="118235"/>
                </a:lnTo>
                <a:lnTo>
                  <a:pt x="74903" y="118823"/>
                </a:lnTo>
                <a:lnTo>
                  <a:pt x="78062" y="119291"/>
                </a:lnTo>
                <a:lnTo>
                  <a:pt x="81242" y="119638"/>
                </a:lnTo>
                <a:lnTo>
                  <a:pt x="84441" y="119863"/>
                </a:lnTo>
                <a:lnTo>
                  <a:pt x="87654" y="119963"/>
                </a:lnTo>
                <a:lnTo>
                  <a:pt x="90879" y="119938"/>
                </a:lnTo>
                <a:lnTo>
                  <a:pt x="94114" y="119785"/>
                </a:lnTo>
                <a:lnTo>
                  <a:pt x="97355" y="119505"/>
                </a:lnTo>
                <a:lnTo>
                  <a:pt x="100599" y="119094"/>
                </a:lnTo>
                <a:lnTo>
                  <a:pt x="103844" y="118553"/>
                </a:lnTo>
                <a:lnTo>
                  <a:pt x="107086" y="117878"/>
                </a:lnTo>
                <a:lnTo>
                  <a:pt x="110322" y="117070"/>
                </a:lnTo>
                <a:lnTo>
                  <a:pt x="113549" y="116126"/>
                </a:lnTo>
                <a:lnTo>
                  <a:pt x="116766" y="115045"/>
                </a:lnTo>
                <a:lnTo>
                  <a:pt x="119967" y="113826"/>
                </a:lnTo>
                <a:lnTo>
                  <a:pt x="105362" y="72668"/>
                </a:lnTo>
                <a:lnTo>
                  <a:pt x="87084" y="72668"/>
                </a:lnTo>
                <a:lnTo>
                  <a:pt x="83589" y="72393"/>
                </a:lnTo>
                <a:lnTo>
                  <a:pt x="80115" y="71822"/>
                </a:lnTo>
                <a:lnTo>
                  <a:pt x="76678" y="70955"/>
                </a:lnTo>
                <a:lnTo>
                  <a:pt x="73527" y="69880"/>
                </a:lnTo>
                <a:lnTo>
                  <a:pt x="70503" y="68581"/>
                </a:lnTo>
                <a:lnTo>
                  <a:pt x="67612" y="67068"/>
                </a:lnTo>
                <a:lnTo>
                  <a:pt x="64860" y="65353"/>
                </a:lnTo>
                <a:lnTo>
                  <a:pt x="62254" y="63447"/>
                </a:lnTo>
                <a:lnTo>
                  <a:pt x="59799" y="61361"/>
                </a:lnTo>
                <a:lnTo>
                  <a:pt x="57501" y="59106"/>
                </a:lnTo>
                <a:lnTo>
                  <a:pt x="55366" y="56695"/>
                </a:lnTo>
                <a:lnTo>
                  <a:pt x="53401" y="54137"/>
                </a:lnTo>
                <a:lnTo>
                  <a:pt x="51610" y="51445"/>
                </a:lnTo>
                <a:lnTo>
                  <a:pt x="50000" y="48629"/>
                </a:lnTo>
                <a:lnTo>
                  <a:pt x="48577" y="45701"/>
                </a:lnTo>
                <a:lnTo>
                  <a:pt x="47347" y="42672"/>
                </a:lnTo>
                <a:lnTo>
                  <a:pt x="46316" y="39553"/>
                </a:lnTo>
                <a:lnTo>
                  <a:pt x="45489" y="36356"/>
                </a:lnTo>
                <a:lnTo>
                  <a:pt x="44874" y="33092"/>
                </a:lnTo>
                <a:lnTo>
                  <a:pt x="44474" y="29771"/>
                </a:lnTo>
                <a:lnTo>
                  <a:pt x="44298" y="26407"/>
                </a:lnTo>
                <a:lnTo>
                  <a:pt x="44350" y="23008"/>
                </a:lnTo>
                <a:lnTo>
                  <a:pt x="44636" y="19588"/>
                </a:lnTo>
                <a:lnTo>
                  <a:pt x="45164" y="16157"/>
                </a:lnTo>
                <a:lnTo>
                  <a:pt x="45937" y="12726"/>
                </a:lnTo>
                <a:lnTo>
                  <a:pt x="3271" y="0"/>
                </a:lnTo>
                <a:close/>
              </a:path>
              <a:path extrusionOk="0" h="120000" w="120000">
                <a:moveTo>
                  <a:pt x="104285" y="69635"/>
                </a:moveTo>
                <a:lnTo>
                  <a:pt x="100936" y="70828"/>
                </a:lnTo>
                <a:lnTo>
                  <a:pt x="97524" y="71728"/>
                </a:lnTo>
                <a:lnTo>
                  <a:pt x="94068" y="72335"/>
                </a:lnTo>
                <a:lnTo>
                  <a:pt x="90582" y="72649"/>
                </a:lnTo>
                <a:lnTo>
                  <a:pt x="87084" y="72668"/>
                </a:lnTo>
                <a:lnTo>
                  <a:pt x="105362" y="72668"/>
                </a:lnTo>
                <a:lnTo>
                  <a:pt x="104285" y="69635"/>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22"/>
          <p:cNvSpPr/>
          <p:nvPr/>
        </p:nvSpPr>
        <p:spPr>
          <a:xfrm>
            <a:off x="1239977" y="2709036"/>
            <a:ext cx="1711325" cy="1604645"/>
          </a:xfrm>
          <a:custGeom>
            <a:rect b="b" l="l" r="r" t="t"/>
            <a:pathLst>
              <a:path extrusionOk="0" h="120000" w="120000">
                <a:moveTo>
                  <a:pt x="119967" y="113826"/>
                </a:moveTo>
                <a:lnTo>
                  <a:pt x="116766" y="115045"/>
                </a:lnTo>
                <a:lnTo>
                  <a:pt x="113549" y="116126"/>
                </a:lnTo>
                <a:lnTo>
                  <a:pt x="110322" y="117070"/>
                </a:lnTo>
                <a:lnTo>
                  <a:pt x="107086" y="117878"/>
                </a:lnTo>
                <a:lnTo>
                  <a:pt x="103844" y="118553"/>
                </a:lnTo>
                <a:lnTo>
                  <a:pt x="100599" y="119094"/>
                </a:lnTo>
                <a:lnTo>
                  <a:pt x="97355" y="119505"/>
                </a:lnTo>
                <a:lnTo>
                  <a:pt x="94114" y="119785"/>
                </a:lnTo>
                <a:lnTo>
                  <a:pt x="90879" y="119938"/>
                </a:lnTo>
                <a:lnTo>
                  <a:pt x="87654" y="119963"/>
                </a:lnTo>
                <a:lnTo>
                  <a:pt x="84441" y="119863"/>
                </a:lnTo>
                <a:lnTo>
                  <a:pt x="81242" y="119638"/>
                </a:lnTo>
                <a:lnTo>
                  <a:pt x="78062" y="119291"/>
                </a:lnTo>
                <a:lnTo>
                  <a:pt x="74903" y="118823"/>
                </a:lnTo>
                <a:lnTo>
                  <a:pt x="71768" y="118235"/>
                </a:lnTo>
                <a:lnTo>
                  <a:pt x="68660" y="117528"/>
                </a:lnTo>
                <a:lnTo>
                  <a:pt x="65582" y="116705"/>
                </a:lnTo>
                <a:lnTo>
                  <a:pt x="62536" y="115766"/>
                </a:lnTo>
                <a:lnTo>
                  <a:pt x="59526" y="114713"/>
                </a:lnTo>
                <a:lnTo>
                  <a:pt x="56556" y="113547"/>
                </a:lnTo>
                <a:lnTo>
                  <a:pt x="53627" y="112269"/>
                </a:lnTo>
                <a:lnTo>
                  <a:pt x="50742" y="110882"/>
                </a:lnTo>
                <a:lnTo>
                  <a:pt x="47905" y="109387"/>
                </a:lnTo>
                <a:lnTo>
                  <a:pt x="45119" y="107784"/>
                </a:lnTo>
                <a:lnTo>
                  <a:pt x="42386" y="106076"/>
                </a:lnTo>
                <a:lnTo>
                  <a:pt x="39710" y="104264"/>
                </a:lnTo>
                <a:lnTo>
                  <a:pt x="37094" y="102348"/>
                </a:lnTo>
                <a:lnTo>
                  <a:pt x="34539" y="100332"/>
                </a:lnTo>
                <a:lnTo>
                  <a:pt x="32051" y="98216"/>
                </a:lnTo>
                <a:lnTo>
                  <a:pt x="29630" y="96001"/>
                </a:lnTo>
                <a:lnTo>
                  <a:pt x="27281" y="93689"/>
                </a:lnTo>
                <a:lnTo>
                  <a:pt x="25006" y="91281"/>
                </a:lnTo>
                <a:lnTo>
                  <a:pt x="22808" y="88779"/>
                </a:lnTo>
                <a:lnTo>
                  <a:pt x="20691" y="86185"/>
                </a:lnTo>
                <a:lnTo>
                  <a:pt x="18656" y="83499"/>
                </a:lnTo>
                <a:lnTo>
                  <a:pt x="16708" y="80723"/>
                </a:lnTo>
                <a:lnTo>
                  <a:pt x="14849" y="77859"/>
                </a:lnTo>
                <a:lnTo>
                  <a:pt x="13082" y="74907"/>
                </a:lnTo>
                <a:lnTo>
                  <a:pt x="11409" y="71870"/>
                </a:lnTo>
                <a:lnTo>
                  <a:pt x="9835" y="68749"/>
                </a:lnTo>
                <a:lnTo>
                  <a:pt x="8362" y="65544"/>
                </a:lnTo>
                <a:lnTo>
                  <a:pt x="6992" y="62259"/>
                </a:lnTo>
                <a:lnTo>
                  <a:pt x="5729" y="58893"/>
                </a:lnTo>
                <a:lnTo>
                  <a:pt x="4544" y="55338"/>
                </a:lnTo>
                <a:lnTo>
                  <a:pt x="3496" y="51746"/>
                </a:lnTo>
                <a:lnTo>
                  <a:pt x="2585" y="48121"/>
                </a:lnTo>
                <a:lnTo>
                  <a:pt x="1810" y="44467"/>
                </a:lnTo>
                <a:lnTo>
                  <a:pt x="1173" y="40790"/>
                </a:lnTo>
                <a:lnTo>
                  <a:pt x="673" y="37093"/>
                </a:lnTo>
                <a:lnTo>
                  <a:pt x="311" y="33380"/>
                </a:lnTo>
                <a:lnTo>
                  <a:pt x="86" y="29656"/>
                </a:lnTo>
                <a:lnTo>
                  <a:pt x="0" y="25926"/>
                </a:lnTo>
                <a:lnTo>
                  <a:pt x="51" y="22194"/>
                </a:lnTo>
                <a:lnTo>
                  <a:pt x="241" y="18464"/>
                </a:lnTo>
                <a:lnTo>
                  <a:pt x="569" y="14740"/>
                </a:lnTo>
                <a:lnTo>
                  <a:pt x="1036" y="11028"/>
                </a:lnTo>
                <a:lnTo>
                  <a:pt x="1642" y="7330"/>
                </a:lnTo>
                <a:lnTo>
                  <a:pt x="2387" y="3653"/>
                </a:lnTo>
                <a:lnTo>
                  <a:pt x="3271" y="0"/>
                </a:lnTo>
                <a:lnTo>
                  <a:pt x="45937" y="12726"/>
                </a:lnTo>
                <a:lnTo>
                  <a:pt x="45164" y="16157"/>
                </a:lnTo>
                <a:lnTo>
                  <a:pt x="44636" y="19588"/>
                </a:lnTo>
                <a:lnTo>
                  <a:pt x="44350" y="23008"/>
                </a:lnTo>
                <a:lnTo>
                  <a:pt x="44298" y="26407"/>
                </a:lnTo>
                <a:lnTo>
                  <a:pt x="44474" y="29771"/>
                </a:lnTo>
                <a:lnTo>
                  <a:pt x="44874" y="33092"/>
                </a:lnTo>
                <a:lnTo>
                  <a:pt x="45489" y="36356"/>
                </a:lnTo>
                <a:lnTo>
                  <a:pt x="46316" y="39553"/>
                </a:lnTo>
                <a:lnTo>
                  <a:pt x="47347" y="42672"/>
                </a:lnTo>
                <a:lnTo>
                  <a:pt x="48577" y="45701"/>
                </a:lnTo>
                <a:lnTo>
                  <a:pt x="50000" y="48629"/>
                </a:lnTo>
                <a:lnTo>
                  <a:pt x="51610" y="51445"/>
                </a:lnTo>
                <a:lnTo>
                  <a:pt x="53401" y="54137"/>
                </a:lnTo>
                <a:lnTo>
                  <a:pt x="55366" y="56695"/>
                </a:lnTo>
                <a:lnTo>
                  <a:pt x="57501" y="59106"/>
                </a:lnTo>
                <a:lnTo>
                  <a:pt x="59799" y="61361"/>
                </a:lnTo>
                <a:lnTo>
                  <a:pt x="62254" y="63447"/>
                </a:lnTo>
                <a:lnTo>
                  <a:pt x="64860" y="65353"/>
                </a:lnTo>
                <a:lnTo>
                  <a:pt x="67612" y="67068"/>
                </a:lnTo>
                <a:lnTo>
                  <a:pt x="70503" y="68581"/>
                </a:lnTo>
                <a:lnTo>
                  <a:pt x="73527" y="69880"/>
                </a:lnTo>
                <a:lnTo>
                  <a:pt x="76678" y="70955"/>
                </a:lnTo>
                <a:lnTo>
                  <a:pt x="80115" y="71822"/>
                </a:lnTo>
                <a:lnTo>
                  <a:pt x="83589" y="72393"/>
                </a:lnTo>
                <a:lnTo>
                  <a:pt x="87084" y="72668"/>
                </a:lnTo>
                <a:lnTo>
                  <a:pt x="90582" y="72649"/>
                </a:lnTo>
                <a:lnTo>
                  <a:pt x="94068" y="72335"/>
                </a:lnTo>
                <a:lnTo>
                  <a:pt x="97524" y="71728"/>
                </a:lnTo>
                <a:lnTo>
                  <a:pt x="100936" y="70828"/>
                </a:lnTo>
                <a:lnTo>
                  <a:pt x="104285" y="69635"/>
                </a:lnTo>
                <a:lnTo>
                  <a:pt x="119967" y="113826"/>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22"/>
          <p:cNvSpPr/>
          <p:nvPr/>
        </p:nvSpPr>
        <p:spPr>
          <a:xfrm>
            <a:off x="1286636" y="1860042"/>
            <a:ext cx="1003935" cy="1019175"/>
          </a:xfrm>
          <a:custGeom>
            <a:rect b="b" l="l" r="r" t="t"/>
            <a:pathLst>
              <a:path extrusionOk="0" h="120000" w="120000">
                <a:moveTo>
                  <a:pt x="94406" y="0"/>
                </a:moveTo>
                <a:lnTo>
                  <a:pt x="88933" y="2055"/>
                </a:lnTo>
                <a:lnTo>
                  <a:pt x="83570" y="4307"/>
                </a:lnTo>
                <a:lnTo>
                  <a:pt x="78319" y="6752"/>
                </a:lnTo>
                <a:lnTo>
                  <a:pt x="73185" y="9384"/>
                </a:lnTo>
                <a:lnTo>
                  <a:pt x="68172" y="12199"/>
                </a:lnTo>
                <a:lnTo>
                  <a:pt x="63285" y="15192"/>
                </a:lnTo>
                <a:lnTo>
                  <a:pt x="58528" y="18359"/>
                </a:lnTo>
                <a:lnTo>
                  <a:pt x="53905" y="21696"/>
                </a:lnTo>
                <a:lnTo>
                  <a:pt x="49421" y="25198"/>
                </a:lnTo>
                <a:lnTo>
                  <a:pt x="45079" y="28860"/>
                </a:lnTo>
                <a:lnTo>
                  <a:pt x="40885" y="32678"/>
                </a:lnTo>
                <a:lnTo>
                  <a:pt x="36842" y="36647"/>
                </a:lnTo>
                <a:lnTo>
                  <a:pt x="32954" y="40763"/>
                </a:lnTo>
                <a:lnTo>
                  <a:pt x="29226" y="45022"/>
                </a:lnTo>
                <a:lnTo>
                  <a:pt x="25663" y="49418"/>
                </a:lnTo>
                <a:lnTo>
                  <a:pt x="22268" y="53947"/>
                </a:lnTo>
                <a:lnTo>
                  <a:pt x="19045" y="58606"/>
                </a:lnTo>
                <a:lnTo>
                  <a:pt x="16000" y="63388"/>
                </a:lnTo>
                <a:lnTo>
                  <a:pt x="13136" y="68290"/>
                </a:lnTo>
                <a:lnTo>
                  <a:pt x="10457" y="73307"/>
                </a:lnTo>
                <a:lnTo>
                  <a:pt x="7969" y="78435"/>
                </a:lnTo>
                <a:lnTo>
                  <a:pt x="5675" y="83669"/>
                </a:lnTo>
                <a:lnTo>
                  <a:pt x="3579" y="89005"/>
                </a:lnTo>
                <a:lnTo>
                  <a:pt x="1686" y="94437"/>
                </a:lnTo>
                <a:lnTo>
                  <a:pt x="0" y="99962"/>
                </a:lnTo>
                <a:lnTo>
                  <a:pt x="72728" y="120000"/>
                </a:lnTo>
                <a:lnTo>
                  <a:pt x="74601" y="114296"/>
                </a:lnTo>
                <a:lnTo>
                  <a:pt x="76914" y="108804"/>
                </a:lnTo>
                <a:lnTo>
                  <a:pt x="79646" y="103544"/>
                </a:lnTo>
                <a:lnTo>
                  <a:pt x="82779" y="98536"/>
                </a:lnTo>
                <a:lnTo>
                  <a:pt x="86292" y="93801"/>
                </a:lnTo>
                <a:lnTo>
                  <a:pt x="90168" y="89358"/>
                </a:lnTo>
                <a:lnTo>
                  <a:pt x="94387" y="85230"/>
                </a:lnTo>
                <a:lnTo>
                  <a:pt x="98928" y="81435"/>
                </a:lnTo>
                <a:lnTo>
                  <a:pt x="103773" y="77996"/>
                </a:lnTo>
                <a:lnTo>
                  <a:pt x="108903" y="74932"/>
                </a:lnTo>
                <a:lnTo>
                  <a:pt x="114298" y="72263"/>
                </a:lnTo>
                <a:lnTo>
                  <a:pt x="119939" y="70011"/>
                </a:lnTo>
                <a:lnTo>
                  <a:pt x="94406" y="0"/>
                </a:lnTo>
                <a:close/>
              </a:path>
            </a:pathLst>
          </a:custGeom>
          <a:solidFill>
            <a:srgbClr val="2525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22"/>
          <p:cNvSpPr/>
          <p:nvPr/>
        </p:nvSpPr>
        <p:spPr>
          <a:xfrm>
            <a:off x="1286636" y="1860042"/>
            <a:ext cx="1003935" cy="1019175"/>
          </a:xfrm>
          <a:custGeom>
            <a:rect b="b" l="l" r="r" t="t"/>
            <a:pathLst>
              <a:path extrusionOk="0" h="120000" w="120000">
                <a:moveTo>
                  <a:pt x="0" y="99962"/>
                </a:moveTo>
                <a:lnTo>
                  <a:pt x="1686" y="94437"/>
                </a:lnTo>
                <a:lnTo>
                  <a:pt x="3579" y="89005"/>
                </a:lnTo>
                <a:lnTo>
                  <a:pt x="5675" y="83669"/>
                </a:lnTo>
                <a:lnTo>
                  <a:pt x="7969" y="78435"/>
                </a:lnTo>
                <a:lnTo>
                  <a:pt x="10457" y="73307"/>
                </a:lnTo>
                <a:lnTo>
                  <a:pt x="13136" y="68290"/>
                </a:lnTo>
                <a:lnTo>
                  <a:pt x="16000" y="63388"/>
                </a:lnTo>
                <a:lnTo>
                  <a:pt x="19045" y="58606"/>
                </a:lnTo>
                <a:lnTo>
                  <a:pt x="22268" y="53947"/>
                </a:lnTo>
                <a:lnTo>
                  <a:pt x="25663" y="49418"/>
                </a:lnTo>
                <a:lnTo>
                  <a:pt x="29226" y="45022"/>
                </a:lnTo>
                <a:lnTo>
                  <a:pt x="32954" y="40763"/>
                </a:lnTo>
                <a:lnTo>
                  <a:pt x="36842" y="36647"/>
                </a:lnTo>
                <a:lnTo>
                  <a:pt x="40885" y="32678"/>
                </a:lnTo>
                <a:lnTo>
                  <a:pt x="45079" y="28860"/>
                </a:lnTo>
                <a:lnTo>
                  <a:pt x="49421" y="25198"/>
                </a:lnTo>
                <a:lnTo>
                  <a:pt x="53905" y="21696"/>
                </a:lnTo>
                <a:lnTo>
                  <a:pt x="58528" y="18359"/>
                </a:lnTo>
                <a:lnTo>
                  <a:pt x="63285" y="15192"/>
                </a:lnTo>
                <a:lnTo>
                  <a:pt x="68172" y="12199"/>
                </a:lnTo>
                <a:lnTo>
                  <a:pt x="73185" y="9384"/>
                </a:lnTo>
                <a:lnTo>
                  <a:pt x="78319" y="6752"/>
                </a:lnTo>
                <a:lnTo>
                  <a:pt x="83570" y="4307"/>
                </a:lnTo>
                <a:lnTo>
                  <a:pt x="88933" y="2055"/>
                </a:lnTo>
                <a:lnTo>
                  <a:pt x="94406" y="0"/>
                </a:lnTo>
                <a:lnTo>
                  <a:pt x="119939" y="70011"/>
                </a:lnTo>
                <a:lnTo>
                  <a:pt x="114298" y="72263"/>
                </a:lnTo>
                <a:lnTo>
                  <a:pt x="108903" y="74932"/>
                </a:lnTo>
                <a:lnTo>
                  <a:pt x="103773" y="77996"/>
                </a:lnTo>
                <a:lnTo>
                  <a:pt x="98928" y="81435"/>
                </a:lnTo>
                <a:lnTo>
                  <a:pt x="94387" y="85230"/>
                </a:lnTo>
                <a:lnTo>
                  <a:pt x="90168" y="89358"/>
                </a:lnTo>
                <a:lnTo>
                  <a:pt x="86292" y="93801"/>
                </a:lnTo>
                <a:lnTo>
                  <a:pt x="82779" y="98536"/>
                </a:lnTo>
                <a:lnTo>
                  <a:pt x="79646" y="103544"/>
                </a:lnTo>
                <a:lnTo>
                  <a:pt x="76914" y="108804"/>
                </a:lnTo>
                <a:lnTo>
                  <a:pt x="74601" y="114296"/>
                </a:lnTo>
                <a:lnTo>
                  <a:pt x="72728" y="120000"/>
                </a:lnTo>
                <a:lnTo>
                  <a:pt x="0" y="99962"/>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22"/>
          <p:cNvSpPr/>
          <p:nvPr/>
        </p:nvSpPr>
        <p:spPr>
          <a:xfrm>
            <a:off x="2076450" y="1785620"/>
            <a:ext cx="427355" cy="669290"/>
          </a:xfrm>
          <a:custGeom>
            <a:rect b="b" l="l" r="r" t="t"/>
            <a:pathLst>
              <a:path extrusionOk="0" h="120000" w="120000">
                <a:moveTo>
                  <a:pt x="119928" y="0"/>
                </a:moveTo>
                <a:lnTo>
                  <a:pt x="106319" y="167"/>
                </a:lnTo>
                <a:lnTo>
                  <a:pt x="92745" y="668"/>
                </a:lnTo>
                <a:lnTo>
                  <a:pt x="79223" y="1501"/>
                </a:lnTo>
                <a:lnTo>
                  <a:pt x="65766" y="2663"/>
                </a:lnTo>
                <a:lnTo>
                  <a:pt x="52391" y="4152"/>
                </a:lnTo>
                <a:lnTo>
                  <a:pt x="39112" y="5967"/>
                </a:lnTo>
                <a:lnTo>
                  <a:pt x="25943" y="8105"/>
                </a:lnTo>
                <a:lnTo>
                  <a:pt x="12901" y="10564"/>
                </a:lnTo>
                <a:lnTo>
                  <a:pt x="0" y="13343"/>
                </a:lnTo>
                <a:lnTo>
                  <a:pt x="59981" y="119954"/>
                </a:lnTo>
                <a:lnTo>
                  <a:pt x="74584" y="117048"/>
                </a:lnTo>
                <a:lnTo>
                  <a:pt x="89500" y="114962"/>
                </a:lnTo>
                <a:lnTo>
                  <a:pt x="104644" y="113704"/>
                </a:lnTo>
                <a:lnTo>
                  <a:pt x="119928" y="113282"/>
                </a:lnTo>
                <a:lnTo>
                  <a:pt x="119928"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22"/>
          <p:cNvSpPr/>
          <p:nvPr/>
        </p:nvSpPr>
        <p:spPr>
          <a:xfrm>
            <a:off x="2076450" y="1785620"/>
            <a:ext cx="427355" cy="669290"/>
          </a:xfrm>
          <a:custGeom>
            <a:rect b="b" l="l" r="r" t="t"/>
            <a:pathLst>
              <a:path extrusionOk="0" h="120000" w="120000">
                <a:moveTo>
                  <a:pt x="0" y="13343"/>
                </a:moveTo>
                <a:lnTo>
                  <a:pt x="12901" y="10564"/>
                </a:lnTo>
                <a:lnTo>
                  <a:pt x="25943" y="8105"/>
                </a:lnTo>
                <a:lnTo>
                  <a:pt x="39112" y="5967"/>
                </a:lnTo>
                <a:lnTo>
                  <a:pt x="52391" y="4152"/>
                </a:lnTo>
                <a:lnTo>
                  <a:pt x="65766" y="2663"/>
                </a:lnTo>
                <a:lnTo>
                  <a:pt x="79223" y="1501"/>
                </a:lnTo>
                <a:lnTo>
                  <a:pt x="92745" y="668"/>
                </a:lnTo>
                <a:lnTo>
                  <a:pt x="106319" y="167"/>
                </a:lnTo>
                <a:lnTo>
                  <a:pt x="119928" y="0"/>
                </a:lnTo>
                <a:lnTo>
                  <a:pt x="119928" y="113282"/>
                </a:lnTo>
                <a:lnTo>
                  <a:pt x="104644" y="113704"/>
                </a:lnTo>
                <a:lnTo>
                  <a:pt x="89500" y="114962"/>
                </a:lnTo>
                <a:lnTo>
                  <a:pt x="74584" y="117048"/>
                </a:lnTo>
                <a:lnTo>
                  <a:pt x="59981" y="119954"/>
                </a:lnTo>
                <a:lnTo>
                  <a:pt x="0" y="13343"/>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22"/>
          <p:cNvSpPr/>
          <p:nvPr/>
        </p:nvSpPr>
        <p:spPr>
          <a:xfrm>
            <a:off x="890016" y="3685032"/>
            <a:ext cx="974090" cy="64135"/>
          </a:xfrm>
          <a:custGeom>
            <a:rect b="b" l="l" r="r" t="t"/>
            <a:pathLst>
              <a:path extrusionOk="0" h="120000" w="120000">
                <a:moveTo>
                  <a:pt x="119968" y="119762"/>
                </a:moveTo>
                <a:lnTo>
                  <a:pt x="6946" y="0"/>
                </a:lnTo>
                <a:lnTo>
                  <a:pt x="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22"/>
          <p:cNvSpPr/>
          <p:nvPr/>
        </p:nvSpPr>
        <p:spPr>
          <a:xfrm>
            <a:off x="2340864" y="1554480"/>
            <a:ext cx="439420" cy="561340"/>
          </a:xfrm>
          <a:custGeom>
            <a:rect b="b" l="l" r="r" t="t"/>
            <a:pathLst>
              <a:path extrusionOk="0" h="120000" w="120000">
                <a:moveTo>
                  <a:pt x="0" y="119891"/>
                </a:moveTo>
                <a:lnTo>
                  <a:pt x="104462" y="0"/>
                </a:lnTo>
                <a:lnTo>
                  <a:pt x="119861"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22"/>
          <p:cNvSpPr txBox="1"/>
          <p:nvPr/>
        </p:nvSpPr>
        <p:spPr>
          <a:xfrm>
            <a:off x="3423920" y="2649982"/>
            <a:ext cx="1209675" cy="445134"/>
          </a:xfrm>
          <a:prstGeom prst="rect">
            <a:avLst/>
          </a:prstGeom>
          <a:noFill/>
          <a:ln>
            <a:noFill/>
          </a:ln>
        </p:spPr>
        <p:txBody>
          <a:bodyPr anchorCtr="0" anchor="t" bIns="0" lIns="0" spcFirstLastPara="1" rIns="0" wrap="square" tIns="13325">
            <a:noAutofit/>
          </a:bodyPr>
          <a:lstStyle/>
          <a:p>
            <a:pPr indent="0" lvl="0" marL="0" marR="52705" rtl="0" algn="r">
              <a:lnSpc>
                <a:spcPct val="117857"/>
              </a:lnSpc>
              <a:spcBef>
                <a:spcPts val="0"/>
              </a:spcBef>
              <a:spcAft>
                <a:spcPts val="0"/>
              </a:spcAft>
              <a:buNone/>
            </a:pPr>
            <a:r>
              <a:rPr b="1" lang="en-US" sz="1400" u="sng">
                <a:solidFill>
                  <a:srgbClr val="404040"/>
                </a:solidFill>
                <a:latin typeface="Arial"/>
                <a:ea typeface="Arial"/>
                <a:cs typeface="Arial"/>
                <a:sym typeface="Arial"/>
              </a:rPr>
              <a:t> 	</a:t>
            </a:r>
            <a:r>
              <a:rPr b="1" lang="en-US" sz="1400">
                <a:solidFill>
                  <a:srgbClr val="404040"/>
                </a:solidFill>
                <a:latin typeface="Arial"/>
                <a:ea typeface="Arial"/>
                <a:cs typeface="Arial"/>
                <a:sym typeface="Arial"/>
              </a:rPr>
              <a:t> GB</a:t>
            </a:r>
            <a:endParaRPr sz="1400">
              <a:solidFill>
                <a:schemeClr val="dk1"/>
              </a:solidFill>
              <a:latin typeface="Arial"/>
              <a:ea typeface="Arial"/>
              <a:cs typeface="Arial"/>
              <a:sym typeface="Arial"/>
            </a:endParaRPr>
          </a:p>
          <a:p>
            <a:pPr indent="0" lvl="0" marL="0" marR="5080" rtl="0" algn="r">
              <a:lnSpc>
                <a:spcPct val="117857"/>
              </a:lnSpc>
              <a:spcBef>
                <a:spcPts val="0"/>
              </a:spcBef>
              <a:spcAft>
                <a:spcPts val="0"/>
              </a:spcAft>
              <a:buNone/>
            </a:pPr>
            <a:r>
              <a:rPr b="1" lang="en-US" sz="1400">
                <a:solidFill>
                  <a:srgbClr val="404040"/>
                </a:solidFill>
                <a:latin typeface="Arial"/>
                <a:ea typeface="Arial"/>
                <a:cs typeface="Arial"/>
                <a:sym typeface="Arial"/>
              </a:rPr>
              <a:t>44%</a:t>
            </a:r>
            <a:endParaRPr sz="1400">
              <a:solidFill>
                <a:schemeClr val="dk1"/>
              </a:solidFill>
              <a:latin typeface="Arial"/>
              <a:ea typeface="Arial"/>
              <a:cs typeface="Arial"/>
              <a:sym typeface="Arial"/>
            </a:endParaRPr>
          </a:p>
        </p:txBody>
      </p:sp>
      <p:sp>
        <p:nvSpPr>
          <p:cNvPr id="495" name="Google Shape;495;p22"/>
          <p:cNvSpPr txBox="1"/>
          <p:nvPr/>
        </p:nvSpPr>
        <p:spPr>
          <a:xfrm>
            <a:off x="226872" y="3355085"/>
            <a:ext cx="638175" cy="649605"/>
          </a:xfrm>
          <a:prstGeom prst="rect">
            <a:avLst/>
          </a:prstGeom>
          <a:noFill/>
          <a:ln>
            <a:noFill/>
          </a:ln>
        </p:spPr>
        <p:txBody>
          <a:bodyPr anchorCtr="0" anchor="t" bIns="0" lIns="0" spcFirstLastPara="1" rIns="0" wrap="square" tIns="21575">
            <a:noAutofit/>
          </a:bodyPr>
          <a:lstStyle/>
          <a:p>
            <a:pPr indent="-1270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Other  Europe  35%</a:t>
            </a:r>
            <a:endParaRPr sz="1400">
              <a:solidFill>
                <a:schemeClr val="dk1"/>
              </a:solidFill>
              <a:latin typeface="Arial"/>
              <a:ea typeface="Arial"/>
              <a:cs typeface="Arial"/>
              <a:sym typeface="Arial"/>
            </a:endParaRPr>
          </a:p>
        </p:txBody>
      </p:sp>
      <p:sp>
        <p:nvSpPr>
          <p:cNvPr id="496" name="Google Shape;496;p22"/>
          <p:cNvSpPr txBox="1"/>
          <p:nvPr/>
        </p:nvSpPr>
        <p:spPr>
          <a:xfrm>
            <a:off x="963269" y="1325372"/>
            <a:ext cx="2303145" cy="818515"/>
          </a:xfrm>
          <a:prstGeom prst="rect">
            <a:avLst/>
          </a:prstGeom>
          <a:noFill/>
          <a:ln>
            <a:noFill/>
          </a:ln>
        </p:spPr>
        <p:txBody>
          <a:bodyPr anchorCtr="0" anchor="t" bIns="0" lIns="0" spcFirstLastPara="1" rIns="0" wrap="square" tIns="26025">
            <a:noAutofit/>
          </a:bodyPr>
          <a:lstStyle/>
          <a:p>
            <a:pPr indent="-93345" lvl="0" marL="1947545" marR="5080" rtl="0" algn="l">
              <a:lnSpc>
                <a:spcPct val="115714"/>
              </a:lnSpc>
              <a:spcBef>
                <a:spcPts val="0"/>
              </a:spcBef>
              <a:spcAft>
                <a:spcPts val="0"/>
              </a:spcAft>
              <a:buNone/>
            </a:pPr>
            <a:r>
              <a:rPr b="1" lang="en-US" sz="1400">
                <a:solidFill>
                  <a:srgbClr val="404040"/>
                </a:solidFill>
                <a:latin typeface="Arial"/>
                <a:ea typeface="Arial"/>
                <a:cs typeface="Arial"/>
                <a:sym typeface="Arial"/>
              </a:rPr>
              <a:t>ROW  6%</a:t>
            </a:r>
            <a:endParaRPr sz="1400">
              <a:solidFill>
                <a:schemeClr val="dk1"/>
              </a:solidFill>
              <a:latin typeface="Arial"/>
              <a:ea typeface="Arial"/>
              <a:cs typeface="Arial"/>
              <a:sym typeface="Arial"/>
            </a:endParaRPr>
          </a:p>
          <a:p>
            <a:pPr indent="0" lvl="0" marL="0" marR="1330960" rtl="0" algn="ctr">
              <a:lnSpc>
                <a:spcPct val="88928"/>
              </a:lnSpc>
              <a:spcBef>
                <a:spcPts val="0"/>
              </a:spcBef>
              <a:spcAft>
                <a:spcPts val="0"/>
              </a:spcAft>
              <a:buNone/>
            </a:pPr>
            <a:r>
              <a:rPr b="1" lang="en-US" sz="1400">
                <a:solidFill>
                  <a:srgbClr val="404040"/>
                </a:solidFill>
                <a:latin typeface="Arial"/>
                <a:ea typeface="Arial"/>
                <a:cs typeface="Arial"/>
                <a:sym typeface="Arial"/>
              </a:rPr>
              <a:t>US/Canada</a:t>
            </a:r>
            <a:endParaRPr sz="1400">
              <a:solidFill>
                <a:schemeClr val="dk1"/>
              </a:solidFill>
              <a:latin typeface="Arial"/>
              <a:ea typeface="Arial"/>
              <a:cs typeface="Arial"/>
              <a:sym typeface="Arial"/>
            </a:endParaRPr>
          </a:p>
          <a:p>
            <a:pPr indent="0" lvl="0" marL="0" marR="1324610" rtl="0" algn="ctr">
              <a:lnSpc>
                <a:spcPct val="117857"/>
              </a:lnSpc>
              <a:spcBef>
                <a:spcPts val="0"/>
              </a:spcBef>
              <a:spcAft>
                <a:spcPts val="0"/>
              </a:spcAft>
              <a:buNone/>
            </a:pPr>
            <a:r>
              <a:rPr b="1" lang="en-US" sz="1400">
                <a:solidFill>
                  <a:srgbClr val="404040"/>
                </a:solidFill>
                <a:latin typeface="Arial"/>
                <a:ea typeface="Arial"/>
                <a:cs typeface="Arial"/>
                <a:sym typeface="Arial"/>
              </a:rPr>
              <a:t>15%</a:t>
            </a:r>
            <a:endParaRPr sz="1400">
              <a:solidFill>
                <a:schemeClr val="dk1"/>
              </a:solidFill>
              <a:latin typeface="Arial"/>
              <a:ea typeface="Arial"/>
              <a:cs typeface="Arial"/>
              <a:sym typeface="Arial"/>
            </a:endParaRPr>
          </a:p>
        </p:txBody>
      </p:sp>
      <p:sp>
        <p:nvSpPr>
          <p:cNvPr id="497" name="Google Shape;497;p22"/>
          <p:cNvSpPr txBox="1"/>
          <p:nvPr/>
        </p:nvSpPr>
        <p:spPr>
          <a:xfrm>
            <a:off x="1960879" y="969010"/>
            <a:ext cx="68580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chemeClr val="dk1"/>
                </a:solidFill>
                <a:latin typeface="Arial"/>
                <a:ea typeface="Arial"/>
                <a:cs typeface="Arial"/>
                <a:sym typeface="Arial"/>
              </a:rPr>
              <a:t>2011</a:t>
            </a:r>
            <a:endParaRPr sz="2400">
              <a:solidFill>
                <a:schemeClr val="dk1"/>
              </a:solidFill>
              <a:latin typeface="Arial"/>
              <a:ea typeface="Arial"/>
              <a:cs typeface="Arial"/>
              <a:sym typeface="Arial"/>
            </a:endParaRPr>
          </a:p>
        </p:txBody>
      </p:sp>
      <p:sp>
        <p:nvSpPr>
          <p:cNvPr id="498" name="Google Shape;498;p22"/>
          <p:cNvSpPr/>
          <p:nvPr/>
        </p:nvSpPr>
        <p:spPr>
          <a:xfrm>
            <a:off x="7287006" y="3655186"/>
            <a:ext cx="1244600" cy="2293620"/>
          </a:xfrm>
          <a:custGeom>
            <a:rect b="b" l="l" r="r" t="t"/>
            <a:pathLst>
              <a:path extrusionOk="0" h="120000" w="120000">
                <a:moveTo>
                  <a:pt x="0" y="0"/>
                </a:moveTo>
                <a:lnTo>
                  <a:pt x="0" y="32558"/>
                </a:lnTo>
                <a:lnTo>
                  <a:pt x="4693" y="32657"/>
                </a:lnTo>
                <a:lnTo>
                  <a:pt x="9319" y="32952"/>
                </a:lnTo>
                <a:lnTo>
                  <a:pt x="13859" y="33438"/>
                </a:lnTo>
                <a:lnTo>
                  <a:pt x="18294" y="34108"/>
                </a:lnTo>
                <a:lnTo>
                  <a:pt x="22607" y="34958"/>
                </a:lnTo>
                <a:lnTo>
                  <a:pt x="26779" y="35982"/>
                </a:lnTo>
                <a:lnTo>
                  <a:pt x="30793" y="37175"/>
                </a:lnTo>
                <a:lnTo>
                  <a:pt x="34630" y="38531"/>
                </a:lnTo>
                <a:lnTo>
                  <a:pt x="38273" y="40045"/>
                </a:lnTo>
                <a:lnTo>
                  <a:pt x="41703" y="41712"/>
                </a:lnTo>
                <a:lnTo>
                  <a:pt x="44902" y="43526"/>
                </a:lnTo>
                <a:lnTo>
                  <a:pt x="47851" y="45482"/>
                </a:lnTo>
                <a:lnTo>
                  <a:pt x="50534" y="47574"/>
                </a:lnTo>
                <a:lnTo>
                  <a:pt x="52910" y="49770"/>
                </a:lnTo>
                <a:lnTo>
                  <a:pt x="54936" y="52023"/>
                </a:lnTo>
                <a:lnTo>
                  <a:pt x="56616" y="54325"/>
                </a:lnTo>
                <a:lnTo>
                  <a:pt x="57954" y="56664"/>
                </a:lnTo>
                <a:lnTo>
                  <a:pt x="58954" y="59032"/>
                </a:lnTo>
                <a:lnTo>
                  <a:pt x="59621" y="61417"/>
                </a:lnTo>
                <a:lnTo>
                  <a:pt x="59958" y="63810"/>
                </a:lnTo>
                <a:lnTo>
                  <a:pt x="59969" y="66202"/>
                </a:lnTo>
                <a:lnTo>
                  <a:pt x="59659" y="68581"/>
                </a:lnTo>
                <a:lnTo>
                  <a:pt x="59031" y="70938"/>
                </a:lnTo>
                <a:lnTo>
                  <a:pt x="58089" y="73263"/>
                </a:lnTo>
                <a:lnTo>
                  <a:pt x="56838" y="75546"/>
                </a:lnTo>
                <a:lnTo>
                  <a:pt x="55282" y="77776"/>
                </a:lnTo>
                <a:lnTo>
                  <a:pt x="53425" y="79945"/>
                </a:lnTo>
                <a:lnTo>
                  <a:pt x="51270" y="82041"/>
                </a:lnTo>
                <a:lnTo>
                  <a:pt x="48822" y="84056"/>
                </a:lnTo>
                <a:lnTo>
                  <a:pt x="46085" y="85978"/>
                </a:lnTo>
                <a:lnTo>
                  <a:pt x="43063" y="87798"/>
                </a:lnTo>
                <a:lnTo>
                  <a:pt x="39759" y="89505"/>
                </a:lnTo>
                <a:lnTo>
                  <a:pt x="36179" y="91091"/>
                </a:lnTo>
                <a:lnTo>
                  <a:pt x="32326" y="92544"/>
                </a:lnTo>
                <a:lnTo>
                  <a:pt x="64665" y="119972"/>
                </a:lnTo>
                <a:lnTo>
                  <a:pt x="68581" y="118552"/>
                </a:lnTo>
                <a:lnTo>
                  <a:pt x="72374" y="117059"/>
                </a:lnTo>
                <a:lnTo>
                  <a:pt x="76042" y="115492"/>
                </a:lnTo>
                <a:lnTo>
                  <a:pt x="79581" y="113856"/>
                </a:lnTo>
                <a:lnTo>
                  <a:pt x="82990" y="112152"/>
                </a:lnTo>
                <a:lnTo>
                  <a:pt x="86265" y="110383"/>
                </a:lnTo>
                <a:lnTo>
                  <a:pt x="89405" y="108552"/>
                </a:lnTo>
                <a:lnTo>
                  <a:pt x="92407" y="106660"/>
                </a:lnTo>
                <a:lnTo>
                  <a:pt x="95268" y="104711"/>
                </a:lnTo>
                <a:lnTo>
                  <a:pt x="97987" y="102706"/>
                </a:lnTo>
                <a:lnTo>
                  <a:pt x="100559" y="100649"/>
                </a:lnTo>
                <a:lnTo>
                  <a:pt x="102984" y="98541"/>
                </a:lnTo>
                <a:lnTo>
                  <a:pt x="105258" y="96386"/>
                </a:lnTo>
                <a:lnTo>
                  <a:pt x="107379" y="94185"/>
                </a:lnTo>
                <a:lnTo>
                  <a:pt x="109345" y="91940"/>
                </a:lnTo>
                <a:lnTo>
                  <a:pt x="111153" y="89656"/>
                </a:lnTo>
                <a:lnTo>
                  <a:pt x="112800" y="87333"/>
                </a:lnTo>
                <a:lnTo>
                  <a:pt x="114285" y="84974"/>
                </a:lnTo>
                <a:lnTo>
                  <a:pt x="115604" y="82583"/>
                </a:lnTo>
                <a:lnTo>
                  <a:pt x="116755" y="80160"/>
                </a:lnTo>
                <a:lnTo>
                  <a:pt x="117736" y="77709"/>
                </a:lnTo>
                <a:lnTo>
                  <a:pt x="118544" y="75233"/>
                </a:lnTo>
                <a:lnTo>
                  <a:pt x="119177" y="72732"/>
                </a:lnTo>
                <a:lnTo>
                  <a:pt x="119632" y="70211"/>
                </a:lnTo>
                <a:lnTo>
                  <a:pt x="119907" y="67672"/>
                </a:lnTo>
                <a:lnTo>
                  <a:pt x="120000" y="65116"/>
                </a:lnTo>
                <a:lnTo>
                  <a:pt x="119913" y="62618"/>
                </a:lnTo>
                <a:lnTo>
                  <a:pt x="119655" y="60144"/>
                </a:lnTo>
                <a:lnTo>
                  <a:pt x="119229" y="57696"/>
                </a:lnTo>
                <a:lnTo>
                  <a:pt x="118638" y="55275"/>
                </a:lnTo>
                <a:lnTo>
                  <a:pt x="117885" y="52883"/>
                </a:lnTo>
                <a:lnTo>
                  <a:pt x="116973" y="50521"/>
                </a:lnTo>
                <a:lnTo>
                  <a:pt x="115905" y="48191"/>
                </a:lnTo>
                <a:lnTo>
                  <a:pt x="114685" y="45895"/>
                </a:lnTo>
                <a:lnTo>
                  <a:pt x="113316" y="43635"/>
                </a:lnTo>
                <a:lnTo>
                  <a:pt x="111800" y="41412"/>
                </a:lnTo>
                <a:lnTo>
                  <a:pt x="110141" y="39228"/>
                </a:lnTo>
                <a:lnTo>
                  <a:pt x="108341" y="37085"/>
                </a:lnTo>
                <a:lnTo>
                  <a:pt x="106405" y="34984"/>
                </a:lnTo>
                <a:lnTo>
                  <a:pt x="104334" y="32927"/>
                </a:lnTo>
                <a:lnTo>
                  <a:pt x="102133" y="30916"/>
                </a:lnTo>
                <a:lnTo>
                  <a:pt x="99804" y="28952"/>
                </a:lnTo>
                <a:lnTo>
                  <a:pt x="97350" y="27037"/>
                </a:lnTo>
                <a:lnTo>
                  <a:pt x="94775" y="25173"/>
                </a:lnTo>
                <a:lnTo>
                  <a:pt x="92082" y="23361"/>
                </a:lnTo>
                <a:lnTo>
                  <a:pt x="89273" y="21604"/>
                </a:lnTo>
                <a:lnTo>
                  <a:pt x="86352" y="19902"/>
                </a:lnTo>
                <a:lnTo>
                  <a:pt x="83322" y="18258"/>
                </a:lnTo>
                <a:lnTo>
                  <a:pt x="80186" y="16673"/>
                </a:lnTo>
                <a:lnTo>
                  <a:pt x="76947" y="15149"/>
                </a:lnTo>
                <a:lnTo>
                  <a:pt x="73608" y="13687"/>
                </a:lnTo>
                <a:lnTo>
                  <a:pt x="70173" y="12290"/>
                </a:lnTo>
                <a:lnTo>
                  <a:pt x="66644" y="10958"/>
                </a:lnTo>
                <a:lnTo>
                  <a:pt x="63025" y="9694"/>
                </a:lnTo>
                <a:lnTo>
                  <a:pt x="59319" y="8500"/>
                </a:lnTo>
                <a:lnTo>
                  <a:pt x="55528" y="7376"/>
                </a:lnTo>
                <a:lnTo>
                  <a:pt x="51656" y="6326"/>
                </a:lnTo>
                <a:lnTo>
                  <a:pt x="47706" y="5349"/>
                </a:lnTo>
                <a:lnTo>
                  <a:pt x="43681" y="4449"/>
                </a:lnTo>
                <a:lnTo>
                  <a:pt x="39585" y="3626"/>
                </a:lnTo>
                <a:lnTo>
                  <a:pt x="35420" y="2883"/>
                </a:lnTo>
                <a:lnTo>
                  <a:pt x="31189" y="2221"/>
                </a:lnTo>
                <a:lnTo>
                  <a:pt x="26896" y="1642"/>
                </a:lnTo>
                <a:lnTo>
                  <a:pt x="22543" y="1147"/>
                </a:lnTo>
                <a:lnTo>
                  <a:pt x="18135" y="738"/>
                </a:lnTo>
                <a:lnTo>
                  <a:pt x="13673" y="418"/>
                </a:lnTo>
                <a:lnTo>
                  <a:pt x="9161" y="186"/>
                </a:lnTo>
                <a:lnTo>
                  <a:pt x="4602" y="46"/>
                </a:lnTo>
                <a:lnTo>
                  <a:pt x="0" y="0"/>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22"/>
          <p:cNvSpPr/>
          <p:nvPr/>
        </p:nvSpPr>
        <p:spPr>
          <a:xfrm>
            <a:off x="6042428" y="4868926"/>
            <a:ext cx="1915795" cy="1275715"/>
          </a:xfrm>
          <a:custGeom>
            <a:rect b="b" l="l" r="r" t="t"/>
            <a:pathLst>
              <a:path extrusionOk="0" h="120000" w="120000">
                <a:moveTo>
                  <a:pt x="14" y="0"/>
                </a:moveTo>
                <a:lnTo>
                  <a:pt x="0" y="4662"/>
                </a:lnTo>
                <a:lnTo>
                  <a:pt x="108" y="9311"/>
                </a:lnTo>
                <a:lnTo>
                  <a:pt x="339" y="13939"/>
                </a:lnTo>
                <a:lnTo>
                  <a:pt x="691" y="18541"/>
                </a:lnTo>
                <a:lnTo>
                  <a:pt x="1163" y="23113"/>
                </a:lnTo>
                <a:lnTo>
                  <a:pt x="1754" y="27649"/>
                </a:lnTo>
                <a:lnTo>
                  <a:pt x="2464" y="32144"/>
                </a:lnTo>
                <a:lnTo>
                  <a:pt x="3291" y="36593"/>
                </a:lnTo>
                <a:lnTo>
                  <a:pt x="4234" y="40990"/>
                </a:lnTo>
                <a:lnTo>
                  <a:pt x="5292" y="45330"/>
                </a:lnTo>
                <a:lnTo>
                  <a:pt x="6465" y="49607"/>
                </a:lnTo>
                <a:lnTo>
                  <a:pt x="7751" y="53818"/>
                </a:lnTo>
                <a:lnTo>
                  <a:pt x="9150" y="57955"/>
                </a:lnTo>
                <a:lnTo>
                  <a:pt x="10660" y="62014"/>
                </a:lnTo>
                <a:lnTo>
                  <a:pt x="12280" y="65991"/>
                </a:lnTo>
                <a:lnTo>
                  <a:pt x="13939" y="69728"/>
                </a:lnTo>
                <a:lnTo>
                  <a:pt x="15677" y="73340"/>
                </a:lnTo>
                <a:lnTo>
                  <a:pt x="17490" y="76824"/>
                </a:lnTo>
                <a:lnTo>
                  <a:pt x="19375" y="80181"/>
                </a:lnTo>
                <a:lnTo>
                  <a:pt x="21331" y="83409"/>
                </a:lnTo>
                <a:lnTo>
                  <a:pt x="23354" y="86507"/>
                </a:lnTo>
                <a:lnTo>
                  <a:pt x="25441" y="89474"/>
                </a:lnTo>
                <a:lnTo>
                  <a:pt x="27590" y="92310"/>
                </a:lnTo>
                <a:lnTo>
                  <a:pt x="29798" y="95014"/>
                </a:lnTo>
                <a:lnTo>
                  <a:pt x="32062" y="97584"/>
                </a:lnTo>
                <a:lnTo>
                  <a:pt x="34379" y="100020"/>
                </a:lnTo>
                <a:lnTo>
                  <a:pt x="36746" y="102320"/>
                </a:lnTo>
                <a:lnTo>
                  <a:pt x="39161" y="104484"/>
                </a:lnTo>
                <a:lnTo>
                  <a:pt x="41622" y="106511"/>
                </a:lnTo>
                <a:lnTo>
                  <a:pt x="44124" y="108401"/>
                </a:lnTo>
                <a:lnTo>
                  <a:pt x="46665" y="110151"/>
                </a:lnTo>
                <a:lnTo>
                  <a:pt x="49243" y="111761"/>
                </a:lnTo>
                <a:lnTo>
                  <a:pt x="51855" y="113231"/>
                </a:lnTo>
                <a:lnTo>
                  <a:pt x="54498" y="114559"/>
                </a:lnTo>
                <a:lnTo>
                  <a:pt x="57169" y="115744"/>
                </a:lnTo>
                <a:lnTo>
                  <a:pt x="59865" y="116786"/>
                </a:lnTo>
                <a:lnTo>
                  <a:pt x="62584" y="117683"/>
                </a:lnTo>
                <a:lnTo>
                  <a:pt x="65323" y="118435"/>
                </a:lnTo>
                <a:lnTo>
                  <a:pt x="68079" y="119041"/>
                </a:lnTo>
                <a:lnTo>
                  <a:pt x="70849" y="119499"/>
                </a:lnTo>
                <a:lnTo>
                  <a:pt x="73630" y="119809"/>
                </a:lnTo>
                <a:lnTo>
                  <a:pt x="76420" y="119971"/>
                </a:lnTo>
                <a:lnTo>
                  <a:pt x="79216" y="119982"/>
                </a:lnTo>
                <a:lnTo>
                  <a:pt x="82015" y="119842"/>
                </a:lnTo>
                <a:lnTo>
                  <a:pt x="84815" y="119551"/>
                </a:lnTo>
                <a:lnTo>
                  <a:pt x="87612" y="119107"/>
                </a:lnTo>
                <a:lnTo>
                  <a:pt x="90403" y="118509"/>
                </a:lnTo>
                <a:lnTo>
                  <a:pt x="93187" y="117756"/>
                </a:lnTo>
                <a:lnTo>
                  <a:pt x="95960" y="116848"/>
                </a:lnTo>
                <a:lnTo>
                  <a:pt x="98719" y="115784"/>
                </a:lnTo>
                <a:lnTo>
                  <a:pt x="101469" y="114559"/>
                </a:lnTo>
                <a:lnTo>
                  <a:pt x="104185" y="113183"/>
                </a:lnTo>
                <a:lnTo>
                  <a:pt x="106886" y="111644"/>
                </a:lnTo>
                <a:lnTo>
                  <a:pt x="109563" y="109944"/>
                </a:lnTo>
                <a:lnTo>
                  <a:pt x="112212" y="108084"/>
                </a:lnTo>
                <a:lnTo>
                  <a:pt x="114831" y="106062"/>
                </a:lnTo>
                <a:lnTo>
                  <a:pt x="117417" y="103877"/>
                </a:lnTo>
                <a:lnTo>
                  <a:pt x="119966" y="101528"/>
                </a:lnTo>
                <a:lnTo>
                  <a:pt x="102881" y="61427"/>
                </a:lnTo>
                <a:lnTo>
                  <a:pt x="76986" y="61427"/>
                </a:lnTo>
                <a:lnTo>
                  <a:pt x="73943" y="61138"/>
                </a:lnTo>
                <a:lnTo>
                  <a:pt x="70970" y="60507"/>
                </a:lnTo>
                <a:lnTo>
                  <a:pt x="68075" y="59549"/>
                </a:lnTo>
                <a:lnTo>
                  <a:pt x="65267" y="58276"/>
                </a:lnTo>
                <a:lnTo>
                  <a:pt x="62554" y="56702"/>
                </a:lnTo>
                <a:lnTo>
                  <a:pt x="59945" y="54840"/>
                </a:lnTo>
                <a:lnTo>
                  <a:pt x="57448" y="52704"/>
                </a:lnTo>
                <a:lnTo>
                  <a:pt x="55072" y="50307"/>
                </a:lnTo>
                <a:lnTo>
                  <a:pt x="52824" y="47662"/>
                </a:lnTo>
                <a:lnTo>
                  <a:pt x="50714" y="44782"/>
                </a:lnTo>
                <a:lnTo>
                  <a:pt x="48750" y="41681"/>
                </a:lnTo>
                <a:lnTo>
                  <a:pt x="46940" y="38373"/>
                </a:lnTo>
                <a:lnTo>
                  <a:pt x="45293" y="34869"/>
                </a:lnTo>
                <a:lnTo>
                  <a:pt x="43817" y="31185"/>
                </a:lnTo>
                <a:lnTo>
                  <a:pt x="42520" y="27333"/>
                </a:lnTo>
                <a:lnTo>
                  <a:pt x="41412" y="23327"/>
                </a:lnTo>
                <a:lnTo>
                  <a:pt x="40500" y="19180"/>
                </a:lnTo>
                <a:lnTo>
                  <a:pt x="39793" y="14904"/>
                </a:lnTo>
                <a:lnTo>
                  <a:pt x="39299" y="10514"/>
                </a:lnTo>
                <a:lnTo>
                  <a:pt x="39027" y="6024"/>
                </a:lnTo>
                <a:lnTo>
                  <a:pt x="38985" y="1445"/>
                </a:lnTo>
                <a:lnTo>
                  <a:pt x="14" y="0"/>
                </a:lnTo>
                <a:close/>
              </a:path>
              <a:path extrusionOk="0" h="120000" w="120000">
                <a:moveTo>
                  <a:pt x="98957" y="52217"/>
                </a:moveTo>
                <a:lnTo>
                  <a:pt x="96087" y="54724"/>
                </a:lnTo>
                <a:lnTo>
                  <a:pt x="93098" y="56846"/>
                </a:lnTo>
                <a:lnTo>
                  <a:pt x="90008" y="58575"/>
                </a:lnTo>
                <a:lnTo>
                  <a:pt x="86835" y="59905"/>
                </a:lnTo>
                <a:lnTo>
                  <a:pt x="83595" y="60828"/>
                </a:lnTo>
                <a:lnTo>
                  <a:pt x="80306" y="61338"/>
                </a:lnTo>
                <a:lnTo>
                  <a:pt x="76986" y="61427"/>
                </a:lnTo>
                <a:lnTo>
                  <a:pt x="102881" y="61427"/>
                </a:lnTo>
                <a:lnTo>
                  <a:pt x="98957" y="52217"/>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22"/>
          <p:cNvSpPr/>
          <p:nvPr/>
        </p:nvSpPr>
        <p:spPr>
          <a:xfrm>
            <a:off x="6042428" y="4868926"/>
            <a:ext cx="1915795" cy="1275715"/>
          </a:xfrm>
          <a:custGeom>
            <a:rect b="b" l="l" r="r" t="t"/>
            <a:pathLst>
              <a:path extrusionOk="0" h="120000" w="120000">
                <a:moveTo>
                  <a:pt x="119966" y="101528"/>
                </a:moveTo>
                <a:lnTo>
                  <a:pt x="117417" y="103877"/>
                </a:lnTo>
                <a:lnTo>
                  <a:pt x="114831" y="106062"/>
                </a:lnTo>
                <a:lnTo>
                  <a:pt x="112212" y="108084"/>
                </a:lnTo>
                <a:lnTo>
                  <a:pt x="109563" y="109944"/>
                </a:lnTo>
                <a:lnTo>
                  <a:pt x="106886" y="111644"/>
                </a:lnTo>
                <a:lnTo>
                  <a:pt x="104185" y="113183"/>
                </a:lnTo>
                <a:lnTo>
                  <a:pt x="101461" y="114562"/>
                </a:lnTo>
                <a:lnTo>
                  <a:pt x="98719" y="115784"/>
                </a:lnTo>
                <a:lnTo>
                  <a:pt x="95960" y="116848"/>
                </a:lnTo>
                <a:lnTo>
                  <a:pt x="93187" y="117756"/>
                </a:lnTo>
                <a:lnTo>
                  <a:pt x="90403" y="118509"/>
                </a:lnTo>
                <a:lnTo>
                  <a:pt x="87612" y="119107"/>
                </a:lnTo>
                <a:lnTo>
                  <a:pt x="84815" y="119551"/>
                </a:lnTo>
                <a:lnTo>
                  <a:pt x="82015" y="119842"/>
                </a:lnTo>
                <a:lnTo>
                  <a:pt x="79216" y="119982"/>
                </a:lnTo>
                <a:lnTo>
                  <a:pt x="76420" y="119971"/>
                </a:lnTo>
                <a:lnTo>
                  <a:pt x="73630" y="119809"/>
                </a:lnTo>
                <a:lnTo>
                  <a:pt x="70849" y="119499"/>
                </a:lnTo>
                <a:lnTo>
                  <a:pt x="68079" y="119041"/>
                </a:lnTo>
                <a:lnTo>
                  <a:pt x="65323" y="118435"/>
                </a:lnTo>
                <a:lnTo>
                  <a:pt x="62584" y="117683"/>
                </a:lnTo>
                <a:lnTo>
                  <a:pt x="59865" y="116786"/>
                </a:lnTo>
                <a:lnTo>
                  <a:pt x="57169" y="115744"/>
                </a:lnTo>
                <a:lnTo>
                  <a:pt x="54498" y="114559"/>
                </a:lnTo>
                <a:lnTo>
                  <a:pt x="51855" y="113231"/>
                </a:lnTo>
                <a:lnTo>
                  <a:pt x="49243" y="111761"/>
                </a:lnTo>
                <a:lnTo>
                  <a:pt x="46665" y="110151"/>
                </a:lnTo>
                <a:lnTo>
                  <a:pt x="44124" y="108401"/>
                </a:lnTo>
                <a:lnTo>
                  <a:pt x="41622" y="106511"/>
                </a:lnTo>
                <a:lnTo>
                  <a:pt x="39161" y="104484"/>
                </a:lnTo>
                <a:lnTo>
                  <a:pt x="36746" y="102320"/>
                </a:lnTo>
                <a:lnTo>
                  <a:pt x="34379" y="100020"/>
                </a:lnTo>
                <a:lnTo>
                  <a:pt x="32062" y="97584"/>
                </a:lnTo>
                <a:lnTo>
                  <a:pt x="29798" y="95014"/>
                </a:lnTo>
                <a:lnTo>
                  <a:pt x="27590" y="92310"/>
                </a:lnTo>
                <a:lnTo>
                  <a:pt x="25441" y="89474"/>
                </a:lnTo>
                <a:lnTo>
                  <a:pt x="23354" y="86507"/>
                </a:lnTo>
                <a:lnTo>
                  <a:pt x="21331" y="83409"/>
                </a:lnTo>
                <a:lnTo>
                  <a:pt x="19375" y="80181"/>
                </a:lnTo>
                <a:lnTo>
                  <a:pt x="17490" y="76824"/>
                </a:lnTo>
                <a:lnTo>
                  <a:pt x="15677" y="73340"/>
                </a:lnTo>
                <a:lnTo>
                  <a:pt x="13939" y="69728"/>
                </a:lnTo>
                <a:lnTo>
                  <a:pt x="12280" y="65991"/>
                </a:lnTo>
                <a:lnTo>
                  <a:pt x="10660" y="62014"/>
                </a:lnTo>
                <a:lnTo>
                  <a:pt x="9150" y="57955"/>
                </a:lnTo>
                <a:lnTo>
                  <a:pt x="7751" y="53818"/>
                </a:lnTo>
                <a:lnTo>
                  <a:pt x="6465" y="49607"/>
                </a:lnTo>
                <a:lnTo>
                  <a:pt x="5292" y="45330"/>
                </a:lnTo>
                <a:lnTo>
                  <a:pt x="4234" y="40990"/>
                </a:lnTo>
                <a:lnTo>
                  <a:pt x="3291" y="36593"/>
                </a:lnTo>
                <a:lnTo>
                  <a:pt x="2464" y="32144"/>
                </a:lnTo>
                <a:lnTo>
                  <a:pt x="1754" y="27649"/>
                </a:lnTo>
                <a:lnTo>
                  <a:pt x="1163" y="23113"/>
                </a:lnTo>
                <a:lnTo>
                  <a:pt x="691" y="18541"/>
                </a:lnTo>
                <a:lnTo>
                  <a:pt x="339" y="13939"/>
                </a:lnTo>
                <a:lnTo>
                  <a:pt x="108" y="9311"/>
                </a:lnTo>
                <a:lnTo>
                  <a:pt x="0" y="4662"/>
                </a:lnTo>
                <a:lnTo>
                  <a:pt x="14" y="0"/>
                </a:lnTo>
                <a:lnTo>
                  <a:pt x="38985" y="1445"/>
                </a:lnTo>
                <a:lnTo>
                  <a:pt x="39027" y="6024"/>
                </a:lnTo>
                <a:lnTo>
                  <a:pt x="39299" y="10514"/>
                </a:lnTo>
                <a:lnTo>
                  <a:pt x="39793" y="14904"/>
                </a:lnTo>
                <a:lnTo>
                  <a:pt x="40500" y="19180"/>
                </a:lnTo>
                <a:lnTo>
                  <a:pt x="41412" y="23327"/>
                </a:lnTo>
                <a:lnTo>
                  <a:pt x="42520" y="27333"/>
                </a:lnTo>
                <a:lnTo>
                  <a:pt x="43817" y="31185"/>
                </a:lnTo>
                <a:lnTo>
                  <a:pt x="45293" y="34869"/>
                </a:lnTo>
                <a:lnTo>
                  <a:pt x="46940" y="38373"/>
                </a:lnTo>
                <a:lnTo>
                  <a:pt x="48750" y="41681"/>
                </a:lnTo>
                <a:lnTo>
                  <a:pt x="50714" y="44782"/>
                </a:lnTo>
                <a:lnTo>
                  <a:pt x="52824" y="47662"/>
                </a:lnTo>
                <a:lnTo>
                  <a:pt x="55072" y="50307"/>
                </a:lnTo>
                <a:lnTo>
                  <a:pt x="57448" y="52704"/>
                </a:lnTo>
                <a:lnTo>
                  <a:pt x="59945" y="54840"/>
                </a:lnTo>
                <a:lnTo>
                  <a:pt x="62554" y="56702"/>
                </a:lnTo>
                <a:lnTo>
                  <a:pt x="65267" y="58276"/>
                </a:lnTo>
                <a:lnTo>
                  <a:pt x="68075" y="59549"/>
                </a:lnTo>
                <a:lnTo>
                  <a:pt x="70970" y="60507"/>
                </a:lnTo>
                <a:lnTo>
                  <a:pt x="73943" y="61138"/>
                </a:lnTo>
                <a:lnTo>
                  <a:pt x="76986" y="61427"/>
                </a:lnTo>
                <a:lnTo>
                  <a:pt x="80306" y="61338"/>
                </a:lnTo>
                <a:lnTo>
                  <a:pt x="83595" y="60828"/>
                </a:lnTo>
                <a:lnTo>
                  <a:pt x="86835" y="59905"/>
                </a:lnTo>
                <a:lnTo>
                  <a:pt x="90008" y="58575"/>
                </a:lnTo>
                <a:lnTo>
                  <a:pt x="93098" y="56846"/>
                </a:lnTo>
                <a:lnTo>
                  <a:pt x="96087" y="54724"/>
                </a:lnTo>
                <a:lnTo>
                  <a:pt x="98957" y="52217"/>
                </a:lnTo>
                <a:lnTo>
                  <a:pt x="119966" y="101528"/>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22"/>
          <p:cNvSpPr/>
          <p:nvPr/>
        </p:nvSpPr>
        <p:spPr>
          <a:xfrm>
            <a:off x="6042659" y="3735196"/>
            <a:ext cx="1024890" cy="1149350"/>
          </a:xfrm>
          <a:custGeom>
            <a:rect b="b" l="l" r="r" t="t"/>
            <a:pathLst>
              <a:path extrusionOk="0" h="120000" w="120000">
                <a:moveTo>
                  <a:pt x="94260" y="0"/>
                </a:moveTo>
                <a:lnTo>
                  <a:pt x="88945" y="1893"/>
                </a:lnTo>
                <a:lnTo>
                  <a:pt x="83748" y="3958"/>
                </a:lnTo>
                <a:lnTo>
                  <a:pt x="78672" y="6190"/>
                </a:lnTo>
                <a:lnTo>
                  <a:pt x="73721" y="8584"/>
                </a:lnTo>
                <a:lnTo>
                  <a:pt x="68897" y="11137"/>
                </a:lnTo>
                <a:lnTo>
                  <a:pt x="64205" y="13842"/>
                </a:lnTo>
                <a:lnTo>
                  <a:pt x="59648" y="16697"/>
                </a:lnTo>
                <a:lnTo>
                  <a:pt x="55229" y="19696"/>
                </a:lnTo>
                <a:lnTo>
                  <a:pt x="50953" y="22835"/>
                </a:lnTo>
                <a:lnTo>
                  <a:pt x="46822" y="26110"/>
                </a:lnTo>
                <a:lnTo>
                  <a:pt x="42841" y="29517"/>
                </a:lnTo>
                <a:lnTo>
                  <a:pt x="39012" y="33050"/>
                </a:lnTo>
                <a:lnTo>
                  <a:pt x="35339" y="36705"/>
                </a:lnTo>
                <a:lnTo>
                  <a:pt x="31827" y="40479"/>
                </a:lnTo>
                <a:lnTo>
                  <a:pt x="28478" y="44366"/>
                </a:lnTo>
                <a:lnTo>
                  <a:pt x="25296" y="48362"/>
                </a:lnTo>
                <a:lnTo>
                  <a:pt x="22284" y="52462"/>
                </a:lnTo>
                <a:lnTo>
                  <a:pt x="19446" y="56663"/>
                </a:lnTo>
                <a:lnTo>
                  <a:pt x="16786" y="60960"/>
                </a:lnTo>
                <a:lnTo>
                  <a:pt x="14307" y="65347"/>
                </a:lnTo>
                <a:lnTo>
                  <a:pt x="12012" y="69822"/>
                </a:lnTo>
                <a:lnTo>
                  <a:pt x="9893" y="74411"/>
                </a:lnTo>
                <a:lnTo>
                  <a:pt x="7991" y="79014"/>
                </a:lnTo>
                <a:lnTo>
                  <a:pt x="6272" y="83723"/>
                </a:lnTo>
                <a:lnTo>
                  <a:pt x="4751" y="88500"/>
                </a:lnTo>
                <a:lnTo>
                  <a:pt x="3432" y="93343"/>
                </a:lnTo>
                <a:lnTo>
                  <a:pt x="2320" y="98245"/>
                </a:lnTo>
                <a:lnTo>
                  <a:pt x="1417" y="103203"/>
                </a:lnTo>
                <a:lnTo>
                  <a:pt x="727" y="108213"/>
                </a:lnTo>
                <a:lnTo>
                  <a:pt x="253" y="113270"/>
                </a:lnTo>
                <a:lnTo>
                  <a:pt x="0" y="118368"/>
                </a:lnTo>
                <a:lnTo>
                  <a:pt x="72847" y="119973"/>
                </a:lnTo>
                <a:lnTo>
                  <a:pt x="73229" y="114729"/>
                </a:lnTo>
                <a:lnTo>
                  <a:pt x="74073" y="109585"/>
                </a:lnTo>
                <a:lnTo>
                  <a:pt x="75364" y="104562"/>
                </a:lnTo>
                <a:lnTo>
                  <a:pt x="77085" y="99678"/>
                </a:lnTo>
                <a:lnTo>
                  <a:pt x="79222" y="94954"/>
                </a:lnTo>
                <a:lnTo>
                  <a:pt x="81758" y="90409"/>
                </a:lnTo>
                <a:lnTo>
                  <a:pt x="84678" y="86062"/>
                </a:lnTo>
                <a:lnTo>
                  <a:pt x="87965" y="81934"/>
                </a:lnTo>
                <a:lnTo>
                  <a:pt x="91606" y="78044"/>
                </a:lnTo>
                <a:lnTo>
                  <a:pt x="95583" y="74411"/>
                </a:lnTo>
                <a:lnTo>
                  <a:pt x="99881" y="71055"/>
                </a:lnTo>
                <a:lnTo>
                  <a:pt x="104484" y="67996"/>
                </a:lnTo>
                <a:lnTo>
                  <a:pt x="109377" y="65253"/>
                </a:lnTo>
                <a:lnTo>
                  <a:pt x="114544" y="62846"/>
                </a:lnTo>
                <a:lnTo>
                  <a:pt x="119970" y="60795"/>
                </a:lnTo>
                <a:lnTo>
                  <a:pt x="94260" y="0"/>
                </a:lnTo>
                <a:close/>
              </a:path>
            </a:pathLst>
          </a:custGeom>
          <a:solidFill>
            <a:srgbClr val="2525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22"/>
          <p:cNvSpPr/>
          <p:nvPr/>
        </p:nvSpPr>
        <p:spPr>
          <a:xfrm>
            <a:off x="6042659" y="3735196"/>
            <a:ext cx="1024890" cy="1149350"/>
          </a:xfrm>
          <a:custGeom>
            <a:rect b="b" l="l" r="r" t="t"/>
            <a:pathLst>
              <a:path extrusionOk="0" h="120000" w="120000">
                <a:moveTo>
                  <a:pt x="0" y="118368"/>
                </a:moveTo>
                <a:lnTo>
                  <a:pt x="253" y="113270"/>
                </a:lnTo>
                <a:lnTo>
                  <a:pt x="727" y="108213"/>
                </a:lnTo>
                <a:lnTo>
                  <a:pt x="1417" y="103203"/>
                </a:lnTo>
                <a:lnTo>
                  <a:pt x="2320" y="98245"/>
                </a:lnTo>
                <a:lnTo>
                  <a:pt x="3432" y="93343"/>
                </a:lnTo>
                <a:lnTo>
                  <a:pt x="4751" y="88500"/>
                </a:lnTo>
                <a:lnTo>
                  <a:pt x="6272" y="83723"/>
                </a:lnTo>
                <a:lnTo>
                  <a:pt x="7991" y="79014"/>
                </a:lnTo>
                <a:lnTo>
                  <a:pt x="9906" y="74379"/>
                </a:lnTo>
                <a:lnTo>
                  <a:pt x="12012" y="69822"/>
                </a:lnTo>
                <a:lnTo>
                  <a:pt x="14307" y="65347"/>
                </a:lnTo>
                <a:lnTo>
                  <a:pt x="16786" y="60960"/>
                </a:lnTo>
                <a:lnTo>
                  <a:pt x="19446" y="56663"/>
                </a:lnTo>
                <a:lnTo>
                  <a:pt x="22284" y="52462"/>
                </a:lnTo>
                <a:lnTo>
                  <a:pt x="25296" y="48362"/>
                </a:lnTo>
                <a:lnTo>
                  <a:pt x="28478" y="44366"/>
                </a:lnTo>
                <a:lnTo>
                  <a:pt x="31827" y="40479"/>
                </a:lnTo>
                <a:lnTo>
                  <a:pt x="35339" y="36705"/>
                </a:lnTo>
                <a:lnTo>
                  <a:pt x="39012" y="33050"/>
                </a:lnTo>
                <a:lnTo>
                  <a:pt x="42841" y="29517"/>
                </a:lnTo>
                <a:lnTo>
                  <a:pt x="46822" y="26110"/>
                </a:lnTo>
                <a:lnTo>
                  <a:pt x="50953" y="22835"/>
                </a:lnTo>
                <a:lnTo>
                  <a:pt x="55229" y="19696"/>
                </a:lnTo>
                <a:lnTo>
                  <a:pt x="59648" y="16697"/>
                </a:lnTo>
                <a:lnTo>
                  <a:pt x="64205" y="13842"/>
                </a:lnTo>
                <a:lnTo>
                  <a:pt x="68897" y="11137"/>
                </a:lnTo>
                <a:lnTo>
                  <a:pt x="73721" y="8584"/>
                </a:lnTo>
                <a:lnTo>
                  <a:pt x="78672" y="6190"/>
                </a:lnTo>
                <a:lnTo>
                  <a:pt x="83748" y="3958"/>
                </a:lnTo>
                <a:lnTo>
                  <a:pt x="88945" y="1893"/>
                </a:lnTo>
                <a:lnTo>
                  <a:pt x="94260" y="0"/>
                </a:lnTo>
                <a:lnTo>
                  <a:pt x="119970" y="60795"/>
                </a:lnTo>
                <a:lnTo>
                  <a:pt x="114544" y="62846"/>
                </a:lnTo>
                <a:lnTo>
                  <a:pt x="109377" y="65253"/>
                </a:lnTo>
                <a:lnTo>
                  <a:pt x="104484" y="67996"/>
                </a:lnTo>
                <a:lnTo>
                  <a:pt x="99881" y="71055"/>
                </a:lnTo>
                <a:lnTo>
                  <a:pt x="95583" y="74411"/>
                </a:lnTo>
                <a:lnTo>
                  <a:pt x="91606" y="78044"/>
                </a:lnTo>
                <a:lnTo>
                  <a:pt x="87965" y="81934"/>
                </a:lnTo>
                <a:lnTo>
                  <a:pt x="84678" y="86062"/>
                </a:lnTo>
                <a:lnTo>
                  <a:pt x="81758" y="90409"/>
                </a:lnTo>
                <a:lnTo>
                  <a:pt x="79222" y="94954"/>
                </a:lnTo>
                <a:lnTo>
                  <a:pt x="77085" y="99678"/>
                </a:lnTo>
                <a:lnTo>
                  <a:pt x="75364" y="104562"/>
                </a:lnTo>
                <a:lnTo>
                  <a:pt x="74073" y="109585"/>
                </a:lnTo>
                <a:lnTo>
                  <a:pt x="73229" y="114729"/>
                </a:lnTo>
                <a:lnTo>
                  <a:pt x="72847" y="119973"/>
                </a:lnTo>
                <a:lnTo>
                  <a:pt x="0" y="118368"/>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22"/>
          <p:cNvSpPr/>
          <p:nvPr/>
        </p:nvSpPr>
        <p:spPr>
          <a:xfrm>
            <a:off x="6847713" y="3655186"/>
            <a:ext cx="439420" cy="662305"/>
          </a:xfrm>
          <a:custGeom>
            <a:rect b="b" l="l" r="r" t="t"/>
            <a:pathLst>
              <a:path extrusionOk="0" h="120000" w="120000">
                <a:moveTo>
                  <a:pt x="119965" y="0"/>
                </a:moveTo>
                <a:lnTo>
                  <a:pt x="106315" y="181"/>
                </a:lnTo>
                <a:lnTo>
                  <a:pt x="92708" y="723"/>
                </a:lnTo>
                <a:lnTo>
                  <a:pt x="79159" y="1625"/>
                </a:lnTo>
                <a:lnTo>
                  <a:pt x="65685" y="2886"/>
                </a:lnTo>
                <a:lnTo>
                  <a:pt x="52301" y="4502"/>
                </a:lnTo>
                <a:lnTo>
                  <a:pt x="39024" y="6473"/>
                </a:lnTo>
                <a:lnTo>
                  <a:pt x="25871" y="8797"/>
                </a:lnTo>
                <a:lnTo>
                  <a:pt x="12857" y="11472"/>
                </a:lnTo>
                <a:lnTo>
                  <a:pt x="0" y="14496"/>
                </a:lnTo>
                <a:lnTo>
                  <a:pt x="59965" y="120000"/>
                </a:lnTo>
                <a:lnTo>
                  <a:pt x="74548" y="116848"/>
                </a:lnTo>
                <a:lnTo>
                  <a:pt x="89471" y="114581"/>
                </a:lnTo>
                <a:lnTo>
                  <a:pt x="104639" y="113211"/>
                </a:lnTo>
                <a:lnTo>
                  <a:pt x="119965" y="112751"/>
                </a:lnTo>
                <a:lnTo>
                  <a:pt x="119965"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22"/>
          <p:cNvSpPr/>
          <p:nvPr/>
        </p:nvSpPr>
        <p:spPr>
          <a:xfrm>
            <a:off x="6847713" y="3655186"/>
            <a:ext cx="439420" cy="662305"/>
          </a:xfrm>
          <a:custGeom>
            <a:rect b="b" l="l" r="r" t="t"/>
            <a:pathLst>
              <a:path extrusionOk="0" h="120000" w="120000">
                <a:moveTo>
                  <a:pt x="0" y="14496"/>
                </a:moveTo>
                <a:lnTo>
                  <a:pt x="12857" y="11472"/>
                </a:lnTo>
                <a:lnTo>
                  <a:pt x="25871" y="8797"/>
                </a:lnTo>
                <a:lnTo>
                  <a:pt x="39024" y="6473"/>
                </a:lnTo>
                <a:lnTo>
                  <a:pt x="52301" y="4502"/>
                </a:lnTo>
                <a:lnTo>
                  <a:pt x="65685" y="2886"/>
                </a:lnTo>
                <a:lnTo>
                  <a:pt x="79159" y="1625"/>
                </a:lnTo>
                <a:lnTo>
                  <a:pt x="92708" y="723"/>
                </a:lnTo>
                <a:lnTo>
                  <a:pt x="106315" y="181"/>
                </a:lnTo>
                <a:lnTo>
                  <a:pt x="119965" y="0"/>
                </a:lnTo>
                <a:lnTo>
                  <a:pt x="119965" y="112751"/>
                </a:lnTo>
                <a:lnTo>
                  <a:pt x="104639" y="113211"/>
                </a:lnTo>
                <a:lnTo>
                  <a:pt x="89471" y="114581"/>
                </a:lnTo>
                <a:lnTo>
                  <a:pt x="74548" y="116848"/>
                </a:lnTo>
                <a:lnTo>
                  <a:pt x="59965" y="120000"/>
                </a:lnTo>
                <a:lnTo>
                  <a:pt x="0" y="14496"/>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22"/>
          <p:cNvSpPr/>
          <p:nvPr/>
        </p:nvSpPr>
        <p:spPr>
          <a:xfrm>
            <a:off x="6080759" y="5713476"/>
            <a:ext cx="748665" cy="62865"/>
          </a:xfrm>
          <a:custGeom>
            <a:rect b="b" l="l" r="r" t="t"/>
            <a:pathLst>
              <a:path extrusionOk="0" h="120000" w="120000">
                <a:moveTo>
                  <a:pt x="119938" y="0"/>
                </a:moveTo>
                <a:lnTo>
                  <a:pt x="9038" y="119274"/>
                </a:lnTo>
                <a:lnTo>
                  <a:pt x="0" y="119274"/>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22"/>
          <p:cNvSpPr/>
          <p:nvPr/>
        </p:nvSpPr>
        <p:spPr>
          <a:xfrm>
            <a:off x="7120128" y="3401567"/>
            <a:ext cx="454659" cy="581025"/>
          </a:xfrm>
          <a:custGeom>
            <a:rect b="b" l="l" r="r" t="t"/>
            <a:pathLst>
              <a:path extrusionOk="0" h="120000" w="120000">
                <a:moveTo>
                  <a:pt x="0" y="119921"/>
                </a:moveTo>
                <a:lnTo>
                  <a:pt x="104983" y="0"/>
                </a:lnTo>
                <a:lnTo>
                  <a:pt x="119865"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22"/>
          <p:cNvSpPr txBox="1"/>
          <p:nvPr/>
        </p:nvSpPr>
        <p:spPr>
          <a:xfrm>
            <a:off x="8169656" y="4409313"/>
            <a:ext cx="1169670" cy="445134"/>
          </a:xfrm>
          <a:prstGeom prst="rect">
            <a:avLst/>
          </a:prstGeom>
          <a:noFill/>
          <a:ln>
            <a:noFill/>
          </a:ln>
        </p:spPr>
        <p:txBody>
          <a:bodyPr anchorCtr="0" anchor="t" bIns="0" lIns="0" spcFirstLastPara="1" rIns="0" wrap="square" tIns="12700">
            <a:noAutofit/>
          </a:bodyPr>
          <a:lstStyle/>
          <a:p>
            <a:pPr indent="0" lvl="0" marL="0" marR="52705" rtl="0" algn="r">
              <a:lnSpc>
                <a:spcPct val="117857"/>
              </a:lnSpc>
              <a:spcBef>
                <a:spcPts val="0"/>
              </a:spcBef>
              <a:spcAft>
                <a:spcPts val="0"/>
              </a:spcAft>
              <a:buNone/>
            </a:pPr>
            <a:r>
              <a:rPr b="1" lang="en-US" sz="1400" u="sng">
                <a:solidFill>
                  <a:srgbClr val="404040"/>
                </a:solidFill>
                <a:latin typeface="Arial"/>
                <a:ea typeface="Arial"/>
                <a:cs typeface="Arial"/>
                <a:sym typeface="Arial"/>
              </a:rPr>
              <a:t> 	</a:t>
            </a:r>
            <a:r>
              <a:rPr b="1" lang="en-US" sz="1400">
                <a:solidFill>
                  <a:srgbClr val="404040"/>
                </a:solidFill>
                <a:latin typeface="Arial"/>
                <a:ea typeface="Arial"/>
                <a:cs typeface="Arial"/>
                <a:sym typeface="Arial"/>
              </a:rPr>
              <a:t> GB</a:t>
            </a:r>
            <a:endParaRPr sz="1400">
              <a:solidFill>
                <a:schemeClr val="dk1"/>
              </a:solidFill>
              <a:latin typeface="Arial"/>
              <a:ea typeface="Arial"/>
              <a:cs typeface="Arial"/>
              <a:sym typeface="Arial"/>
            </a:endParaRPr>
          </a:p>
          <a:p>
            <a:pPr indent="0" lvl="0" marL="0" marR="5080" rtl="0" algn="r">
              <a:lnSpc>
                <a:spcPct val="117857"/>
              </a:lnSpc>
              <a:spcBef>
                <a:spcPts val="0"/>
              </a:spcBef>
              <a:spcAft>
                <a:spcPts val="0"/>
              </a:spcAft>
              <a:buNone/>
            </a:pPr>
            <a:r>
              <a:rPr b="1" lang="en-US" sz="1400">
                <a:solidFill>
                  <a:srgbClr val="404040"/>
                </a:solidFill>
                <a:latin typeface="Arial"/>
                <a:ea typeface="Arial"/>
                <a:cs typeface="Arial"/>
                <a:sym typeface="Arial"/>
              </a:rPr>
              <a:t>41%</a:t>
            </a:r>
            <a:endParaRPr sz="1400">
              <a:solidFill>
                <a:schemeClr val="dk1"/>
              </a:solidFill>
              <a:latin typeface="Arial"/>
              <a:ea typeface="Arial"/>
              <a:cs typeface="Arial"/>
              <a:sym typeface="Arial"/>
            </a:endParaRPr>
          </a:p>
        </p:txBody>
      </p:sp>
      <p:sp>
        <p:nvSpPr>
          <p:cNvPr id="508" name="Google Shape;508;p22"/>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509" name="Google Shape;509;p22"/>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
        <p:nvSpPr>
          <p:cNvPr id="510" name="Google Shape;510;p22"/>
          <p:cNvSpPr txBox="1"/>
          <p:nvPr/>
        </p:nvSpPr>
        <p:spPr>
          <a:xfrm>
            <a:off x="5417058" y="5444439"/>
            <a:ext cx="638175" cy="650240"/>
          </a:xfrm>
          <a:prstGeom prst="rect">
            <a:avLst/>
          </a:prstGeom>
          <a:noFill/>
          <a:ln>
            <a:noFill/>
          </a:ln>
        </p:spPr>
        <p:txBody>
          <a:bodyPr anchorCtr="0" anchor="t" bIns="0" lIns="0" spcFirstLastPara="1" rIns="0" wrap="square" tIns="21575">
            <a:noAutofit/>
          </a:bodyPr>
          <a:lstStyle/>
          <a:p>
            <a:pPr indent="-1270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Other  Europe  34%</a:t>
            </a:r>
            <a:endParaRPr sz="1400">
              <a:solidFill>
                <a:schemeClr val="dk1"/>
              </a:solidFill>
              <a:latin typeface="Arial"/>
              <a:ea typeface="Arial"/>
              <a:cs typeface="Arial"/>
              <a:sym typeface="Arial"/>
            </a:endParaRPr>
          </a:p>
        </p:txBody>
      </p:sp>
      <p:sp>
        <p:nvSpPr>
          <p:cNvPr id="511" name="Google Shape;511;p22"/>
          <p:cNvSpPr txBox="1"/>
          <p:nvPr/>
        </p:nvSpPr>
        <p:spPr>
          <a:xfrm>
            <a:off x="5694426" y="3660394"/>
            <a:ext cx="963930" cy="445134"/>
          </a:xfrm>
          <a:prstGeom prst="rect">
            <a:avLst/>
          </a:prstGeom>
          <a:noFill/>
          <a:ln>
            <a:noFill/>
          </a:ln>
        </p:spPr>
        <p:txBody>
          <a:bodyPr anchorCtr="0" anchor="t" bIns="0" lIns="0" spcFirstLastPara="1" rIns="0" wrap="square" tIns="26025">
            <a:noAutofit/>
          </a:bodyPr>
          <a:lstStyle/>
          <a:p>
            <a:pPr indent="-307975" lvl="0" marL="307975" marR="5080" rtl="0" algn="l">
              <a:lnSpc>
                <a:spcPct val="115714"/>
              </a:lnSpc>
              <a:spcBef>
                <a:spcPts val="0"/>
              </a:spcBef>
              <a:spcAft>
                <a:spcPts val="0"/>
              </a:spcAft>
              <a:buNone/>
            </a:pPr>
            <a:r>
              <a:rPr b="1" lang="en-US" sz="1400">
                <a:solidFill>
                  <a:srgbClr val="404040"/>
                </a:solidFill>
                <a:latin typeface="Arial"/>
                <a:ea typeface="Arial"/>
                <a:cs typeface="Arial"/>
                <a:sym typeface="Arial"/>
              </a:rPr>
              <a:t>US/Canada  19%</a:t>
            </a:r>
            <a:endParaRPr sz="1400">
              <a:solidFill>
                <a:schemeClr val="dk1"/>
              </a:solidFill>
              <a:latin typeface="Arial"/>
              <a:ea typeface="Arial"/>
              <a:cs typeface="Arial"/>
              <a:sym typeface="Arial"/>
            </a:endParaRPr>
          </a:p>
        </p:txBody>
      </p:sp>
      <p:sp>
        <p:nvSpPr>
          <p:cNvPr id="512" name="Google Shape;512;p22"/>
          <p:cNvSpPr txBox="1"/>
          <p:nvPr/>
        </p:nvSpPr>
        <p:spPr>
          <a:xfrm>
            <a:off x="7601204" y="3173348"/>
            <a:ext cx="461009" cy="445134"/>
          </a:xfrm>
          <a:prstGeom prst="rect">
            <a:avLst/>
          </a:prstGeom>
          <a:noFill/>
          <a:ln>
            <a:noFill/>
          </a:ln>
        </p:spPr>
        <p:txBody>
          <a:bodyPr anchorCtr="0" anchor="t" bIns="0" lIns="0" spcFirstLastPara="1" rIns="0" wrap="square" tIns="26025">
            <a:noAutofit/>
          </a:bodyPr>
          <a:lstStyle/>
          <a:p>
            <a:pPr indent="-104139" lvl="0" marL="104139" marR="5080" rtl="0" algn="l">
              <a:lnSpc>
                <a:spcPct val="115714"/>
              </a:lnSpc>
              <a:spcBef>
                <a:spcPts val="0"/>
              </a:spcBef>
              <a:spcAft>
                <a:spcPts val="0"/>
              </a:spcAft>
              <a:buNone/>
            </a:pPr>
            <a:r>
              <a:rPr b="1" lang="en-US" sz="1400">
                <a:solidFill>
                  <a:srgbClr val="404040"/>
                </a:solidFill>
                <a:latin typeface="Arial"/>
                <a:ea typeface="Arial"/>
                <a:cs typeface="Arial"/>
                <a:sym typeface="Arial"/>
              </a:rPr>
              <a:t>ROW  6%</a:t>
            </a:r>
            <a:endParaRPr sz="1400">
              <a:solidFill>
                <a:schemeClr val="dk1"/>
              </a:solidFill>
              <a:latin typeface="Arial"/>
              <a:ea typeface="Arial"/>
              <a:cs typeface="Arial"/>
              <a:sym typeface="Arial"/>
            </a:endParaRPr>
          </a:p>
        </p:txBody>
      </p:sp>
      <p:sp>
        <p:nvSpPr>
          <p:cNvPr id="513" name="Google Shape;513;p22"/>
          <p:cNvSpPr txBox="1"/>
          <p:nvPr/>
        </p:nvSpPr>
        <p:spPr>
          <a:xfrm>
            <a:off x="6828790" y="2841751"/>
            <a:ext cx="70231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chemeClr val="dk1"/>
                </a:solidFill>
                <a:latin typeface="Arial"/>
                <a:ea typeface="Arial"/>
                <a:cs typeface="Arial"/>
                <a:sym typeface="Arial"/>
              </a:rPr>
              <a:t>2016</a:t>
            </a:r>
            <a:endParaRPr sz="2400">
              <a:solidFill>
                <a:schemeClr val="dk1"/>
              </a:solidFill>
              <a:latin typeface="Arial"/>
              <a:ea typeface="Arial"/>
              <a:cs typeface="Arial"/>
              <a:sym typeface="Arial"/>
            </a:endParaRPr>
          </a:p>
        </p:txBody>
      </p:sp>
      <p:sp>
        <p:nvSpPr>
          <p:cNvPr id="514" name="Google Shape;514;p22"/>
          <p:cNvSpPr txBox="1"/>
          <p:nvPr>
            <p:ph type="title"/>
          </p:nvPr>
        </p:nvSpPr>
        <p:spPr>
          <a:xfrm>
            <a:off x="179628" y="256413"/>
            <a:ext cx="219202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Visitor Numbers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3"/>
          <p:cNvSpPr txBox="1"/>
          <p:nvPr>
            <p:ph type="title"/>
          </p:nvPr>
        </p:nvSpPr>
        <p:spPr>
          <a:xfrm>
            <a:off x="154025" y="311277"/>
            <a:ext cx="257937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Visitor Expenditure</a:t>
            </a:r>
            <a:endParaRPr/>
          </a:p>
        </p:txBody>
      </p:sp>
      <p:sp>
        <p:nvSpPr>
          <p:cNvPr id="520" name="Google Shape;520;p23"/>
          <p:cNvSpPr/>
          <p:nvPr/>
        </p:nvSpPr>
        <p:spPr>
          <a:xfrm>
            <a:off x="2573147" y="1692529"/>
            <a:ext cx="1307465" cy="2202180"/>
          </a:xfrm>
          <a:custGeom>
            <a:rect b="b" l="l" r="r" t="t"/>
            <a:pathLst>
              <a:path extrusionOk="0" h="120000" w="120000">
                <a:moveTo>
                  <a:pt x="0" y="0"/>
                </a:moveTo>
                <a:lnTo>
                  <a:pt x="0" y="35612"/>
                </a:lnTo>
                <a:lnTo>
                  <a:pt x="4560" y="35715"/>
                </a:lnTo>
                <a:lnTo>
                  <a:pt x="9067" y="36021"/>
                </a:lnTo>
                <a:lnTo>
                  <a:pt x="13504" y="36525"/>
                </a:lnTo>
                <a:lnTo>
                  <a:pt x="17852" y="37225"/>
                </a:lnTo>
                <a:lnTo>
                  <a:pt x="22094" y="38115"/>
                </a:lnTo>
                <a:lnTo>
                  <a:pt x="26211" y="39191"/>
                </a:lnTo>
                <a:lnTo>
                  <a:pt x="30185" y="40449"/>
                </a:lnTo>
                <a:lnTo>
                  <a:pt x="34000" y="41884"/>
                </a:lnTo>
                <a:lnTo>
                  <a:pt x="37636" y="43494"/>
                </a:lnTo>
                <a:lnTo>
                  <a:pt x="41076" y="45273"/>
                </a:lnTo>
                <a:lnTo>
                  <a:pt x="44225" y="47164"/>
                </a:lnTo>
                <a:lnTo>
                  <a:pt x="47090" y="49158"/>
                </a:lnTo>
                <a:lnTo>
                  <a:pt x="49668" y="51244"/>
                </a:lnTo>
                <a:lnTo>
                  <a:pt x="51961" y="53414"/>
                </a:lnTo>
                <a:lnTo>
                  <a:pt x="53967" y="55658"/>
                </a:lnTo>
                <a:lnTo>
                  <a:pt x="55687" y="57965"/>
                </a:lnTo>
                <a:lnTo>
                  <a:pt x="57118" y="60327"/>
                </a:lnTo>
                <a:lnTo>
                  <a:pt x="58261" y="62732"/>
                </a:lnTo>
                <a:lnTo>
                  <a:pt x="59116" y="65173"/>
                </a:lnTo>
                <a:lnTo>
                  <a:pt x="59681" y="67638"/>
                </a:lnTo>
                <a:lnTo>
                  <a:pt x="59957" y="70118"/>
                </a:lnTo>
                <a:lnTo>
                  <a:pt x="59943" y="72604"/>
                </a:lnTo>
                <a:lnTo>
                  <a:pt x="59638" y="75085"/>
                </a:lnTo>
                <a:lnTo>
                  <a:pt x="59041" y="77552"/>
                </a:lnTo>
                <a:lnTo>
                  <a:pt x="58153" y="79995"/>
                </a:lnTo>
                <a:lnTo>
                  <a:pt x="56972" y="82405"/>
                </a:lnTo>
                <a:lnTo>
                  <a:pt x="55499" y="84771"/>
                </a:lnTo>
                <a:lnTo>
                  <a:pt x="53732" y="87084"/>
                </a:lnTo>
                <a:lnTo>
                  <a:pt x="51672" y="89335"/>
                </a:lnTo>
                <a:lnTo>
                  <a:pt x="49317" y="91513"/>
                </a:lnTo>
                <a:lnTo>
                  <a:pt x="46667" y="93608"/>
                </a:lnTo>
                <a:lnTo>
                  <a:pt x="43722" y="95612"/>
                </a:lnTo>
                <a:lnTo>
                  <a:pt x="87432" y="120000"/>
                </a:lnTo>
                <a:lnTo>
                  <a:pt x="90497" y="117987"/>
                </a:lnTo>
                <a:lnTo>
                  <a:pt x="93422" y="115913"/>
                </a:lnTo>
                <a:lnTo>
                  <a:pt x="96204" y="113781"/>
                </a:lnTo>
                <a:lnTo>
                  <a:pt x="98841" y="111594"/>
                </a:lnTo>
                <a:lnTo>
                  <a:pt x="101332" y="109354"/>
                </a:lnTo>
                <a:lnTo>
                  <a:pt x="103676" y="107064"/>
                </a:lnTo>
                <a:lnTo>
                  <a:pt x="105870" y="104726"/>
                </a:lnTo>
                <a:lnTo>
                  <a:pt x="107912" y="102343"/>
                </a:lnTo>
                <a:lnTo>
                  <a:pt x="109801" y="99919"/>
                </a:lnTo>
                <a:lnTo>
                  <a:pt x="111536" y="97455"/>
                </a:lnTo>
                <a:lnTo>
                  <a:pt x="113113" y="94954"/>
                </a:lnTo>
                <a:lnTo>
                  <a:pt x="114532" y="92418"/>
                </a:lnTo>
                <a:lnTo>
                  <a:pt x="115791" y="89852"/>
                </a:lnTo>
                <a:lnTo>
                  <a:pt x="116888" y="87256"/>
                </a:lnTo>
                <a:lnTo>
                  <a:pt x="117820" y="84634"/>
                </a:lnTo>
                <a:lnTo>
                  <a:pt x="118588" y="81989"/>
                </a:lnTo>
                <a:lnTo>
                  <a:pt x="119187" y="79322"/>
                </a:lnTo>
                <a:lnTo>
                  <a:pt x="119618" y="76638"/>
                </a:lnTo>
                <a:lnTo>
                  <a:pt x="119878" y="73938"/>
                </a:lnTo>
                <a:lnTo>
                  <a:pt x="119965" y="71224"/>
                </a:lnTo>
                <a:lnTo>
                  <a:pt x="119885" y="68613"/>
                </a:lnTo>
                <a:lnTo>
                  <a:pt x="119650" y="66026"/>
                </a:lnTo>
                <a:lnTo>
                  <a:pt x="119261" y="63464"/>
                </a:lnTo>
                <a:lnTo>
                  <a:pt x="118720" y="60929"/>
                </a:lnTo>
                <a:lnTo>
                  <a:pt x="118032" y="58422"/>
                </a:lnTo>
                <a:lnTo>
                  <a:pt x="117198" y="55945"/>
                </a:lnTo>
                <a:lnTo>
                  <a:pt x="116221" y="53500"/>
                </a:lnTo>
                <a:lnTo>
                  <a:pt x="115103" y="51089"/>
                </a:lnTo>
                <a:lnTo>
                  <a:pt x="113849" y="48712"/>
                </a:lnTo>
                <a:lnTo>
                  <a:pt x="112459" y="46372"/>
                </a:lnTo>
                <a:lnTo>
                  <a:pt x="110938" y="44070"/>
                </a:lnTo>
                <a:lnTo>
                  <a:pt x="109287" y="41808"/>
                </a:lnTo>
                <a:lnTo>
                  <a:pt x="107509" y="39587"/>
                </a:lnTo>
                <a:lnTo>
                  <a:pt x="105608" y="37409"/>
                </a:lnTo>
                <a:lnTo>
                  <a:pt x="103586" y="35276"/>
                </a:lnTo>
                <a:lnTo>
                  <a:pt x="101445" y="33189"/>
                </a:lnTo>
                <a:lnTo>
                  <a:pt x="99188" y="31150"/>
                </a:lnTo>
                <a:lnTo>
                  <a:pt x="96818" y="29160"/>
                </a:lnTo>
                <a:lnTo>
                  <a:pt x="94338" y="27221"/>
                </a:lnTo>
                <a:lnTo>
                  <a:pt x="91750" y="25335"/>
                </a:lnTo>
                <a:lnTo>
                  <a:pt x="89057" y="23504"/>
                </a:lnTo>
                <a:lnTo>
                  <a:pt x="86262" y="21728"/>
                </a:lnTo>
                <a:lnTo>
                  <a:pt x="83368" y="20009"/>
                </a:lnTo>
                <a:lnTo>
                  <a:pt x="80376" y="18350"/>
                </a:lnTo>
                <a:lnTo>
                  <a:pt x="77291" y="16751"/>
                </a:lnTo>
                <a:lnTo>
                  <a:pt x="74114" y="15215"/>
                </a:lnTo>
                <a:lnTo>
                  <a:pt x="70849" y="13742"/>
                </a:lnTo>
                <a:lnTo>
                  <a:pt x="67497" y="12335"/>
                </a:lnTo>
                <a:lnTo>
                  <a:pt x="64063" y="10995"/>
                </a:lnTo>
                <a:lnTo>
                  <a:pt x="60548" y="9724"/>
                </a:lnTo>
                <a:lnTo>
                  <a:pt x="56955" y="8523"/>
                </a:lnTo>
                <a:lnTo>
                  <a:pt x="53286" y="7394"/>
                </a:lnTo>
                <a:lnTo>
                  <a:pt x="49546" y="6339"/>
                </a:lnTo>
                <a:lnTo>
                  <a:pt x="45736" y="5359"/>
                </a:lnTo>
                <a:lnTo>
                  <a:pt x="41859" y="4456"/>
                </a:lnTo>
                <a:lnTo>
                  <a:pt x="37917" y="3631"/>
                </a:lnTo>
                <a:lnTo>
                  <a:pt x="33914" y="2886"/>
                </a:lnTo>
                <a:lnTo>
                  <a:pt x="29852" y="2222"/>
                </a:lnTo>
                <a:lnTo>
                  <a:pt x="25734" y="1642"/>
                </a:lnTo>
                <a:lnTo>
                  <a:pt x="21563" y="1147"/>
                </a:lnTo>
                <a:lnTo>
                  <a:pt x="17341" y="738"/>
                </a:lnTo>
                <a:lnTo>
                  <a:pt x="13071" y="417"/>
                </a:lnTo>
                <a:lnTo>
                  <a:pt x="8755" y="186"/>
                </a:lnTo>
                <a:lnTo>
                  <a:pt x="4397" y="46"/>
                </a:lnTo>
                <a:lnTo>
                  <a:pt x="0" y="0"/>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3"/>
          <p:cNvSpPr/>
          <p:nvPr/>
        </p:nvSpPr>
        <p:spPr>
          <a:xfrm>
            <a:off x="1628139" y="3447160"/>
            <a:ext cx="1898014" cy="859790"/>
          </a:xfrm>
          <a:custGeom>
            <a:rect b="b" l="l" r="r" t="t"/>
            <a:pathLst>
              <a:path extrusionOk="0" h="120000" w="120000">
                <a:moveTo>
                  <a:pt x="29877" y="549"/>
                </a:moveTo>
                <a:lnTo>
                  <a:pt x="0" y="63562"/>
                </a:lnTo>
                <a:lnTo>
                  <a:pt x="775" y="65331"/>
                </a:lnTo>
                <a:lnTo>
                  <a:pt x="1560" y="67074"/>
                </a:lnTo>
                <a:lnTo>
                  <a:pt x="5409" y="74985"/>
                </a:lnTo>
                <a:lnTo>
                  <a:pt x="7708" y="79261"/>
                </a:lnTo>
                <a:lnTo>
                  <a:pt x="10058" y="83323"/>
                </a:lnTo>
                <a:lnTo>
                  <a:pt x="12457" y="87171"/>
                </a:lnTo>
                <a:lnTo>
                  <a:pt x="14902" y="90804"/>
                </a:lnTo>
                <a:lnTo>
                  <a:pt x="17389" y="94223"/>
                </a:lnTo>
                <a:lnTo>
                  <a:pt x="19918" y="97428"/>
                </a:lnTo>
                <a:lnTo>
                  <a:pt x="22484" y="100419"/>
                </a:lnTo>
                <a:lnTo>
                  <a:pt x="25086" y="103197"/>
                </a:lnTo>
                <a:lnTo>
                  <a:pt x="27720" y="105761"/>
                </a:lnTo>
                <a:lnTo>
                  <a:pt x="30384" y="108112"/>
                </a:lnTo>
                <a:lnTo>
                  <a:pt x="33076" y="110250"/>
                </a:lnTo>
                <a:lnTo>
                  <a:pt x="35792" y="112175"/>
                </a:lnTo>
                <a:lnTo>
                  <a:pt x="38530" y="113887"/>
                </a:lnTo>
                <a:lnTo>
                  <a:pt x="41288" y="115387"/>
                </a:lnTo>
                <a:lnTo>
                  <a:pt x="44063" y="116675"/>
                </a:lnTo>
                <a:lnTo>
                  <a:pt x="46851" y="117750"/>
                </a:lnTo>
                <a:lnTo>
                  <a:pt x="49652" y="118613"/>
                </a:lnTo>
                <a:lnTo>
                  <a:pt x="52461" y="119265"/>
                </a:lnTo>
                <a:lnTo>
                  <a:pt x="55276" y="119705"/>
                </a:lnTo>
                <a:lnTo>
                  <a:pt x="58095" y="119933"/>
                </a:lnTo>
                <a:lnTo>
                  <a:pt x="60915" y="119951"/>
                </a:lnTo>
                <a:lnTo>
                  <a:pt x="63734" y="119757"/>
                </a:lnTo>
                <a:lnTo>
                  <a:pt x="66548" y="119352"/>
                </a:lnTo>
                <a:lnTo>
                  <a:pt x="69355" y="118737"/>
                </a:lnTo>
                <a:lnTo>
                  <a:pt x="72153" y="117911"/>
                </a:lnTo>
                <a:lnTo>
                  <a:pt x="74938" y="116875"/>
                </a:lnTo>
                <a:lnTo>
                  <a:pt x="77708" y="115628"/>
                </a:lnTo>
                <a:lnTo>
                  <a:pt x="80461" y="114172"/>
                </a:lnTo>
                <a:lnTo>
                  <a:pt x="83194" y="112506"/>
                </a:lnTo>
                <a:lnTo>
                  <a:pt x="85904" y="110630"/>
                </a:lnTo>
                <a:lnTo>
                  <a:pt x="88589" y="108545"/>
                </a:lnTo>
                <a:lnTo>
                  <a:pt x="91245" y="106250"/>
                </a:lnTo>
                <a:lnTo>
                  <a:pt x="93871" y="103747"/>
                </a:lnTo>
                <a:lnTo>
                  <a:pt x="96464" y="101035"/>
                </a:lnTo>
                <a:lnTo>
                  <a:pt x="99020" y="98114"/>
                </a:lnTo>
                <a:lnTo>
                  <a:pt x="101538" y="94984"/>
                </a:lnTo>
                <a:lnTo>
                  <a:pt x="104015" y="91646"/>
                </a:lnTo>
                <a:lnTo>
                  <a:pt x="106448" y="88100"/>
                </a:lnTo>
                <a:lnTo>
                  <a:pt x="108834" y="84346"/>
                </a:lnTo>
                <a:lnTo>
                  <a:pt x="111171" y="80384"/>
                </a:lnTo>
                <a:lnTo>
                  <a:pt x="113457" y="76215"/>
                </a:lnTo>
                <a:lnTo>
                  <a:pt x="115687" y="71838"/>
                </a:lnTo>
                <a:lnTo>
                  <a:pt x="117861" y="67254"/>
                </a:lnTo>
                <a:lnTo>
                  <a:pt x="119975" y="62463"/>
                </a:lnTo>
                <a:lnTo>
                  <a:pt x="103713" y="28728"/>
                </a:lnTo>
                <a:lnTo>
                  <a:pt x="58807" y="28728"/>
                </a:lnTo>
                <a:lnTo>
                  <a:pt x="55928" y="28362"/>
                </a:lnTo>
                <a:lnTo>
                  <a:pt x="53065" y="27555"/>
                </a:lnTo>
                <a:lnTo>
                  <a:pt x="50230" y="26309"/>
                </a:lnTo>
                <a:lnTo>
                  <a:pt x="47432" y="24622"/>
                </a:lnTo>
                <a:lnTo>
                  <a:pt x="44685" y="22496"/>
                </a:lnTo>
                <a:lnTo>
                  <a:pt x="41998" y="19932"/>
                </a:lnTo>
                <a:lnTo>
                  <a:pt x="39384" y="16929"/>
                </a:lnTo>
                <a:lnTo>
                  <a:pt x="36854" y="13489"/>
                </a:lnTo>
                <a:lnTo>
                  <a:pt x="34418" y="9612"/>
                </a:lnTo>
                <a:lnTo>
                  <a:pt x="32089" y="5298"/>
                </a:lnTo>
                <a:lnTo>
                  <a:pt x="29877" y="549"/>
                </a:lnTo>
                <a:close/>
              </a:path>
              <a:path extrusionOk="0" h="120000" w="120000">
                <a:moveTo>
                  <a:pt x="89865" y="0"/>
                </a:moveTo>
                <a:lnTo>
                  <a:pt x="85983" y="8012"/>
                </a:lnTo>
                <a:lnTo>
                  <a:pt x="83567" y="12086"/>
                </a:lnTo>
                <a:lnTo>
                  <a:pt x="81053" y="15714"/>
                </a:lnTo>
                <a:lnTo>
                  <a:pt x="78454" y="18895"/>
                </a:lnTo>
                <a:lnTo>
                  <a:pt x="75781" y="21632"/>
                </a:lnTo>
                <a:lnTo>
                  <a:pt x="73044" y="23923"/>
                </a:lnTo>
                <a:lnTo>
                  <a:pt x="70255" y="25770"/>
                </a:lnTo>
                <a:lnTo>
                  <a:pt x="67426" y="27174"/>
                </a:lnTo>
                <a:lnTo>
                  <a:pt x="64567" y="28134"/>
                </a:lnTo>
                <a:lnTo>
                  <a:pt x="61690" y="28652"/>
                </a:lnTo>
                <a:lnTo>
                  <a:pt x="58807" y="28728"/>
                </a:lnTo>
                <a:lnTo>
                  <a:pt x="103713" y="28728"/>
                </a:lnTo>
                <a:lnTo>
                  <a:pt x="89865" y="0"/>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3"/>
          <p:cNvSpPr/>
          <p:nvPr/>
        </p:nvSpPr>
        <p:spPr>
          <a:xfrm>
            <a:off x="1628139" y="3447160"/>
            <a:ext cx="1898014" cy="859790"/>
          </a:xfrm>
          <a:custGeom>
            <a:rect b="b" l="l" r="r" t="t"/>
            <a:pathLst>
              <a:path extrusionOk="0" h="120000" w="120000">
                <a:moveTo>
                  <a:pt x="119975" y="62463"/>
                </a:moveTo>
                <a:lnTo>
                  <a:pt x="117861" y="67254"/>
                </a:lnTo>
                <a:lnTo>
                  <a:pt x="115687" y="71838"/>
                </a:lnTo>
                <a:lnTo>
                  <a:pt x="113457" y="76215"/>
                </a:lnTo>
                <a:lnTo>
                  <a:pt x="111171" y="80384"/>
                </a:lnTo>
                <a:lnTo>
                  <a:pt x="108834" y="84346"/>
                </a:lnTo>
                <a:lnTo>
                  <a:pt x="106448" y="88100"/>
                </a:lnTo>
                <a:lnTo>
                  <a:pt x="104015" y="91646"/>
                </a:lnTo>
                <a:lnTo>
                  <a:pt x="101538" y="94984"/>
                </a:lnTo>
                <a:lnTo>
                  <a:pt x="99020" y="98114"/>
                </a:lnTo>
                <a:lnTo>
                  <a:pt x="96464" y="101035"/>
                </a:lnTo>
                <a:lnTo>
                  <a:pt x="93871" y="103747"/>
                </a:lnTo>
                <a:lnTo>
                  <a:pt x="91245" y="106250"/>
                </a:lnTo>
                <a:lnTo>
                  <a:pt x="88589" y="108545"/>
                </a:lnTo>
                <a:lnTo>
                  <a:pt x="85904" y="110630"/>
                </a:lnTo>
                <a:lnTo>
                  <a:pt x="83194" y="112506"/>
                </a:lnTo>
                <a:lnTo>
                  <a:pt x="80461" y="114172"/>
                </a:lnTo>
                <a:lnTo>
                  <a:pt x="77708" y="115628"/>
                </a:lnTo>
                <a:lnTo>
                  <a:pt x="74938" y="116875"/>
                </a:lnTo>
                <a:lnTo>
                  <a:pt x="72153" y="117911"/>
                </a:lnTo>
                <a:lnTo>
                  <a:pt x="69355" y="118737"/>
                </a:lnTo>
                <a:lnTo>
                  <a:pt x="66548" y="119352"/>
                </a:lnTo>
                <a:lnTo>
                  <a:pt x="63734" y="119757"/>
                </a:lnTo>
                <a:lnTo>
                  <a:pt x="60915" y="119951"/>
                </a:lnTo>
                <a:lnTo>
                  <a:pt x="58095" y="119933"/>
                </a:lnTo>
                <a:lnTo>
                  <a:pt x="55276" y="119705"/>
                </a:lnTo>
                <a:lnTo>
                  <a:pt x="52461" y="119265"/>
                </a:lnTo>
                <a:lnTo>
                  <a:pt x="49652" y="118613"/>
                </a:lnTo>
                <a:lnTo>
                  <a:pt x="46851" y="117750"/>
                </a:lnTo>
                <a:lnTo>
                  <a:pt x="44063" y="116675"/>
                </a:lnTo>
                <a:lnTo>
                  <a:pt x="41288" y="115387"/>
                </a:lnTo>
                <a:lnTo>
                  <a:pt x="38530" y="113887"/>
                </a:lnTo>
                <a:lnTo>
                  <a:pt x="35792" y="112175"/>
                </a:lnTo>
                <a:lnTo>
                  <a:pt x="33076" y="110250"/>
                </a:lnTo>
                <a:lnTo>
                  <a:pt x="30384" y="108112"/>
                </a:lnTo>
                <a:lnTo>
                  <a:pt x="27720" y="105761"/>
                </a:lnTo>
                <a:lnTo>
                  <a:pt x="25086" y="103197"/>
                </a:lnTo>
                <a:lnTo>
                  <a:pt x="22484" y="100419"/>
                </a:lnTo>
                <a:lnTo>
                  <a:pt x="19918" y="97428"/>
                </a:lnTo>
                <a:lnTo>
                  <a:pt x="17389" y="94223"/>
                </a:lnTo>
                <a:lnTo>
                  <a:pt x="14902" y="90804"/>
                </a:lnTo>
                <a:lnTo>
                  <a:pt x="12457" y="87171"/>
                </a:lnTo>
                <a:lnTo>
                  <a:pt x="10058" y="83323"/>
                </a:lnTo>
                <a:lnTo>
                  <a:pt x="7708" y="79261"/>
                </a:lnTo>
                <a:lnTo>
                  <a:pt x="5409" y="74985"/>
                </a:lnTo>
                <a:lnTo>
                  <a:pt x="3163" y="70493"/>
                </a:lnTo>
                <a:lnTo>
                  <a:pt x="775" y="65331"/>
                </a:lnTo>
                <a:lnTo>
                  <a:pt x="0" y="63562"/>
                </a:lnTo>
                <a:lnTo>
                  <a:pt x="29877" y="549"/>
                </a:lnTo>
                <a:lnTo>
                  <a:pt x="32089" y="5298"/>
                </a:lnTo>
                <a:lnTo>
                  <a:pt x="34418" y="9612"/>
                </a:lnTo>
                <a:lnTo>
                  <a:pt x="36854" y="13489"/>
                </a:lnTo>
                <a:lnTo>
                  <a:pt x="39384" y="16929"/>
                </a:lnTo>
                <a:lnTo>
                  <a:pt x="41998" y="19932"/>
                </a:lnTo>
                <a:lnTo>
                  <a:pt x="44685" y="22496"/>
                </a:lnTo>
                <a:lnTo>
                  <a:pt x="47432" y="24622"/>
                </a:lnTo>
                <a:lnTo>
                  <a:pt x="50230" y="26309"/>
                </a:lnTo>
                <a:lnTo>
                  <a:pt x="53065" y="27555"/>
                </a:lnTo>
                <a:lnTo>
                  <a:pt x="55928" y="28362"/>
                </a:lnTo>
                <a:lnTo>
                  <a:pt x="58807" y="28728"/>
                </a:lnTo>
                <a:lnTo>
                  <a:pt x="61690" y="28652"/>
                </a:lnTo>
                <a:lnTo>
                  <a:pt x="64567" y="28134"/>
                </a:lnTo>
                <a:lnTo>
                  <a:pt x="67426" y="27174"/>
                </a:lnTo>
                <a:lnTo>
                  <a:pt x="70255" y="25770"/>
                </a:lnTo>
                <a:lnTo>
                  <a:pt x="73044" y="23923"/>
                </a:lnTo>
                <a:lnTo>
                  <a:pt x="75781" y="21632"/>
                </a:lnTo>
                <a:lnTo>
                  <a:pt x="78454" y="18895"/>
                </a:lnTo>
                <a:lnTo>
                  <a:pt x="81053" y="15714"/>
                </a:lnTo>
                <a:lnTo>
                  <a:pt x="83567" y="12086"/>
                </a:lnTo>
                <a:lnTo>
                  <a:pt x="85983" y="8012"/>
                </a:lnTo>
                <a:lnTo>
                  <a:pt x="88291" y="3491"/>
                </a:lnTo>
                <a:lnTo>
                  <a:pt x="89865" y="0"/>
                </a:lnTo>
                <a:lnTo>
                  <a:pt x="119975" y="62463"/>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3"/>
          <p:cNvSpPr/>
          <p:nvPr/>
        </p:nvSpPr>
        <p:spPr>
          <a:xfrm>
            <a:off x="1266101" y="1812289"/>
            <a:ext cx="1033780" cy="2090420"/>
          </a:xfrm>
          <a:custGeom>
            <a:rect b="b" l="l" r="r" t="t"/>
            <a:pathLst>
              <a:path extrusionOk="0" h="120000" w="120000">
                <a:moveTo>
                  <a:pt x="88285" y="0"/>
                </a:moveTo>
                <a:lnTo>
                  <a:pt x="83247" y="1202"/>
                </a:lnTo>
                <a:lnTo>
                  <a:pt x="78309" y="2493"/>
                </a:lnTo>
                <a:lnTo>
                  <a:pt x="73475" y="3873"/>
                </a:lnTo>
                <a:lnTo>
                  <a:pt x="68749" y="5339"/>
                </a:lnTo>
                <a:lnTo>
                  <a:pt x="64136" y="6890"/>
                </a:lnTo>
                <a:lnTo>
                  <a:pt x="59641" y="8524"/>
                </a:lnTo>
                <a:lnTo>
                  <a:pt x="55267" y="10240"/>
                </a:lnTo>
                <a:lnTo>
                  <a:pt x="51020" y="12036"/>
                </a:lnTo>
                <a:lnTo>
                  <a:pt x="46904" y="13910"/>
                </a:lnTo>
                <a:lnTo>
                  <a:pt x="42952" y="15846"/>
                </a:lnTo>
                <a:lnTo>
                  <a:pt x="39172" y="17835"/>
                </a:lnTo>
                <a:lnTo>
                  <a:pt x="35566" y="19876"/>
                </a:lnTo>
                <a:lnTo>
                  <a:pt x="32134" y="21966"/>
                </a:lnTo>
                <a:lnTo>
                  <a:pt x="28875" y="24102"/>
                </a:lnTo>
                <a:lnTo>
                  <a:pt x="25789" y="26281"/>
                </a:lnTo>
                <a:lnTo>
                  <a:pt x="22877" y="28503"/>
                </a:lnTo>
                <a:lnTo>
                  <a:pt x="20139" y="30763"/>
                </a:lnTo>
                <a:lnTo>
                  <a:pt x="17575" y="33060"/>
                </a:lnTo>
                <a:lnTo>
                  <a:pt x="15185" y="35391"/>
                </a:lnTo>
                <a:lnTo>
                  <a:pt x="12969" y="37755"/>
                </a:lnTo>
                <a:lnTo>
                  <a:pt x="10927" y="40148"/>
                </a:lnTo>
                <a:lnTo>
                  <a:pt x="9060" y="42568"/>
                </a:lnTo>
                <a:lnTo>
                  <a:pt x="7367" y="45013"/>
                </a:lnTo>
                <a:lnTo>
                  <a:pt x="5848" y="47480"/>
                </a:lnTo>
                <a:lnTo>
                  <a:pt x="4505" y="49967"/>
                </a:lnTo>
                <a:lnTo>
                  <a:pt x="3336" y="52471"/>
                </a:lnTo>
                <a:lnTo>
                  <a:pt x="2342" y="54991"/>
                </a:lnTo>
                <a:lnTo>
                  <a:pt x="1523" y="57524"/>
                </a:lnTo>
                <a:lnTo>
                  <a:pt x="879" y="60067"/>
                </a:lnTo>
                <a:lnTo>
                  <a:pt x="410" y="62617"/>
                </a:lnTo>
                <a:lnTo>
                  <a:pt x="117" y="65174"/>
                </a:lnTo>
                <a:lnTo>
                  <a:pt x="0" y="67733"/>
                </a:lnTo>
                <a:lnTo>
                  <a:pt x="57" y="70294"/>
                </a:lnTo>
                <a:lnTo>
                  <a:pt x="291" y="72852"/>
                </a:lnTo>
                <a:lnTo>
                  <a:pt x="700" y="75407"/>
                </a:lnTo>
                <a:lnTo>
                  <a:pt x="1285" y="77955"/>
                </a:lnTo>
                <a:lnTo>
                  <a:pt x="2046" y="80495"/>
                </a:lnTo>
                <a:lnTo>
                  <a:pt x="2984" y="83023"/>
                </a:lnTo>
                <a:lnTo>
                  <a:pt x="4097" y="85537"/>
                </a:lnTo>
                <a:lnTo>
                  <a:pt x="5387" y="88036"/>
                </a:lnTo>
                <a:lnTo>
                  <a:pt x="6854" y="90516"/>
                </a:lnTo>
                <a:lnTo>
                  <a:pt x="8497" y="92976"/>
                </a:lnTo>
                <a:lnTo>
                  <a:pt x="10316" y="95412"/>
                </a:lnTo>
                <a:lnTo>
                  <a:pt x="12313" y="97822"/>
                </a:lnTo>
                <a:lnTo>
                  <a:pt x="14486" y="100205"/>
                </a:lnTo>
                <a:lnTo>
                  <a:pt x="16836" y="102557"/>
                </a:lnTo>
                <a:lnTo>
                  <a:pt x="19364" y="104876"/>
                </a:lnTo>
                <a:lnTo>
                  <a:pt x="22068" y="107160"/>
                </a:lnTo>
                <a:lnTo>
                  <a:pt x="24950" y="109407"/>
                </a:lnTo>
                <a:lnTo>
                  <a:pt x="28010" y="111614"/>
                </a:lnTo>
                <a:lnTo>
                  <a:pt x="31247" y="113778"/>
                </a:lnTo>
                <a:lnTo>
                  <a:pt x="34662" y="115897"/>
                </a:lnTo>
                <a:lnTo>
                  <a:pt x="38254" y="117969"/>
                </a:lnTo>
                <a:lnTo>
                  <a:pt x="42024" y="119992"/>
                </a:lnTo>
                <a:lnTo>
                  <a:pt x="96879" y="94075"/>
                </a:lnTo>
                <a:lnTo>
                  <a:pt x="92725" y="91743"/>
                </a:lnTo>
                <a:lnTo>
                  <a:pt x="88985" y="89250"/>
                </a:lnTo>
                <a:lnTo>
                  <a:pt x="85676" y="86613"/>
                </a:lnTo>
                <a:lnTo>
                  <a:pt x="82816" y="83846"/>
                </a:lnTo>
                <a:lnTo>
                  <a:pt x="80636" y="81260"/>
                </a:lnTo>
                <a:lnTo>
                  <a:pt x="78873" y="78640"/>
                </a:lnTo>
                <a:lnTo>
                  <a:pt x="77520" y="75996"/>
                </a:lnTo>
                <a:lnTo>
                  <a:pt x="76568" y="73339"/>
                </a:lnTo>
                <a:lnTo>
                  <a:pt x="76012" y="70677"/>
                </a:lnTo>
                <a:lnTo>
                  <a:pt x="75843" y="68020"/>
                </a:lnTo>
                <a:lnTo>
                  <a:pt x="76055" y="65379"/>
                </a:lnTo>
                <a:lnTo>
                  <a:pt x="76640" y="62761"/>
                </a:lnTo>
                <a:lnTo>
                  <a:pt x="77592" y="60178"/>
                </a:lnTo>
                <a:lnTo>
                  <a:pt x="78902" y="57639"/>
                </a:lnTo>
                <a:lnTo>
                  <a:pt x="80564" y="55153"/>
                </a:lnTo>
                <a:lnTo>
                  <a:pt x="82570" y="52730"/>
                </a:lnTo>
                <a:lnTo>
                  <a:pt x="84914" y="50380"/>
                </a:lnTo>
                <a:lnTo>
                  <a:pt x="87588" y="48112"/>
                </a:lnTo>
                <a:lnTo>
                  <a:pt x="90584" y="45936"/>
                </a:lnTo>
                <a:lnTo>
                  <a:pt x="93896" y="43861"/>
                </a:lnTo>
                <a:lnTo>
                  <a:pt x="97517" y="41897"/>
                </a:lnTo>
                <a:lnTo>
                  <a:pt x="101439" y="40054"/>
                </a:lnTo>
                <a:lnTo>
                  <a:pt x="105655" y="38342"/>
                </a:lnTo>
                <a:lnTo>
                  <a:pt x="110158" y="36769"/>
                </a:lnTo>
                <a:lnTo>
                  <a:pt x="114940" y="35346"/>
                </a:lnTo>
                <a:lnTo>
                  <a:pt x="119995" y="34082"/>
                </a:lnTo>
                <a:lnTo>
                  <a:pt x="88285" y="0"/>
                </a:lnTo>
                <a:close/>
              </a:path>
            </a:pathLst>
          </a:custGeom>
          <a:solidFill>
            <a:srgbClr val="2525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3"/>
          <p:cNvSpPr/>
          <p:nvPr/>
        </p:nvSpPr>
        <p:spPr>
          <a:xfrm>
            <a:off x="1266101" y="1812289"/>
            <a:ext cx="1033780" cy="2090420"/>
          </a:xfrm>
          <a:custGeom>
            <a:rect b="b" l="l" r="r" t="t"/>
            <a:pathLst>
              <a:path extrusionOk="0" h="120000" w="120000">
                <a:moveTo>
                  <a:pt x="42024" y="119992"/>
                </a:moveTo>
                <a:lnTo>
                  <a:pt x="38254" y="117969"/>
                </a:lnTo>
                <a:lnTo>
                  <a:pt x="34662" y="115897"/>
                </a:lnTo>
                <a:lnTo>
                  <a:pt x="31247" y="113778"/>
                </a:lnTo>
                <a:lnTo>
                  <a:pt x="28010" y="111614"/>
                </a:lnTo>
                <a:lnTo>
                  <a:pt x="24950" y="109407"/>
                </a:lnTo>
                <a:lnTo>
                  <a:pt x="22068" y="107160"/>
                </a:lnTo>
                <a:lnTo>
                  <a:pt x="19364" y="104876"/>
                </a:lnTo>
                <a:lnTo>
                  <a:pt x="16836" y="102557"/>
                </a:lnTo>
                <a:lnTo>
                  <a:pt x="14486" y="100205"/>
                </a:lnTo>
                <a:lnTo>
                  <a:pt x="12313" y="97822"/>
                </a:lnTo>
                <a:lnTo>
                  <a:pt x="10316" y="95412"/>
                </a:lnTo>
                <a:lnTo>
                  <a:pt x="8497" y="92976"/>
                </a:lnTo>
                <a:lnTo>
                  <a:pt x="6854" y="90516"/>
                </a:lnTo>
                <a:lnTo>
                  <a:pt x="5387" y="88036"/>
                </a:lnTo>
                <a:lnTo>
                  <a:pt x="4097" y="85537"/>
                </a:lnTo>
                <a:lnTo>
                  <a:pt x="2984" y="83023"/>
                </a:lnTo>
                <a:lnTo>
                  <a:pt x="2046" y="80495"/>
                </a:lnTo>
                <a:lnTo>
                  <a:pt x="1285" y="77955"/>
                </a:lnTo>
                <a:lnTo>
                  <a:pt x="700" y="75407"/>
                </a:lnTo>
                <a:lnTo>
                  <a:pt x="291" y="72852"/>
                </a:lnTo>
                <a:lnTo>
                  <a:pt x="57" y="70294"/>
                </a:lnTo>
                <a:lnTo>
                  <a:pt x="0" y="67733"/>
                </a:lnTo>
                <a:lnTo>
                  <a:pt x="117" y="65174"/>
                </a:lnTo>
                <a:lnTo>
                  <a:pt x="410" y="62617"/>
                </a:lnTo>
                <a:lnTo>
                  <a:pt x="879" y="60067"/>
                </a:lnTo>
                <a:lnTo>
                  <a:pt x="1523" y="57524"/>
                </a:lnTo>
                <a:lnTo>
                  <a:pt x="2342" y="54991"/>
                </a:lnTo>
                <a:lnTo>
                  <a:pt x="3336" y="52471"/>
                </a:lnTo>
                <a:lnTo>
                  <a:pt x="4505" y="49967"/>
                </a:lnTo>
                <a:lnTo>
                  <a:pt x="5848" y="47480"/>
                </a:lnTo>
                <a:lnTo>
                  <a:pt x="7367" y="45013"/>
                </a:lnTo>
                <a:lnTo>
                  <a:pt x="9060" y="42568"/>
                </a:lnTo>
                <a:lnTo>
                  <a:pt x="10927" y="40148"/>
                </a:lnTo>
                <a:lnTo>
                  <a:pt x="12969" y="37755"/>
                </a:lnTo>
                <a:lnTo>
                  <a:pt x="15185" y="35391"/>
                </a:lnTo>
                <a:lnTo>
                  <a:pt x="17575" y="33060"/>
                </a:lnTo>
                <a:lnTo>
                  <a:pt x="20139" y="30763"/>
                </a:lnTo>
                <a:lnTo>
                  <a:pt x="22877" y="28503"/>
                </a:lnTo>
                <a:lnTo>
                  <a:pt x="25789" y="26281"/>
                </a:lnTo>
                <a:lnTo>
                  <a:pt x="28875" y="24102"/>
                </a:lnTo>
                <a:lnTo>
                  <a:pt x="32134" y="21966"/>
                </a:lnTo>
                <a:lnTo>
                  <a:pt x="35566" y="19876"/>
                </a:lnTo>
                <a:lnTo>
                  <a:pt x="39172" y="17835"/>
                </a:lnTo>
                <a:lnTo>
                  <a:pt x="42952" y="15846"/>
                </a:lnTo>
                <a:lnTo>
                  <a:pt x="46904" y="13910"/>
                </a:lnTo>
                <a:lnTo>
                  <a:pt x="51020" y="12036"/>
                </a:lnTo>
                <a:lnTo>
                  <a:pt x="55267" y="10240"/>
                </a:lnTo>
                <a:lnTo>
                  <a:pt x="59641" y="8524"/>
                </a:lnTo>
                <a:lnTo>
                  <a:pt x="64136" y="6890"/>
                </a:lnTo>
                <a:lnTo>
                  <a:pt x="68749" y="5339"/>
                </a:lnTo>
                <a:lnTo>
                  <a:pt x="73475" y="3873"/>
                </a:lnTo>
                <a:lnTo>
                  <a:pt x="78309" y="2493"/>
                </a:lnTo>
                <a:lnTo>
                  <a:pt x="83247" y="1202"/>
                </a:lnTo>
                <a:lnTo>
                  <a:pt x="88285" y="0"/>
                </a:lnTo>
                <a:lnTo>
                  <a:pt x="119995" y="34082"/>
                </a:lnTo>
                <a:lnTo>
                  <a:pt x="114940" y="35346"/>
                </a:lnTo>
                <a:lnTo>
                  <a:pt x="110158" y="36769"/>
                </a:lnTo>
                <a:lnTo>
                  <a:pt x="105655" y="38342"/>
                </a:lnTo>
                <a:lnTo>
                  <a:pt x="101439" y="40054"/>
                </a:lnTo>
                <a:lnTo>
                  <a:pt x="97517" y="41897"/>
                </a:lnTo>
                <a:lnTo>
                  <a:pt x="93896" y="43861"/>
                </a:lnTo>
                <a:lnTo>
                  <a:pt x="90584" y="45936"/>
                </a:lnTo>
                <a:lnTo>
                  <a:pt x="87588" y="48112"/>
                </a:lnTo>
                <a:lnTo>
                  <a:pt x="84914" y="50380"/>
                </a:lnTo>
                <a:lnTo>
                  <a:pt x="82570" y="52730"/>
                </a:lnTo>
                <a:lnTo>
                  <a:pt x="80564" y="55153"/>
                </a:lnTo>
                <a:lnTo>
                  <a:pt x="78902" y="57639"/>
                </a:lnTo>
                <a:lnTo>
                  <a:pt x="77592" y="60178"/>
                </a:lnTo>
                <a:lnTo>
                  <a:pt x="76640" y="62761"/>
                </a:lnTo>
                <a:lnTo>
                  <a:pt x="76055" y="65379"/>
                </a:lnTo>
                <a:lnTo>
                  <a:pt x="75843" y="68020"/>
                </a:lnTo>
                <a:lnTo>
                  <a:pt x="76012" y="70677"/>
                </a:lnTo>
                <a:lnTo>
                  <a:pt x="76568" y="73339"/>
                </a:lnTo>
                <a:lnTo>
                  <a:pt x="77520" y="75996"/>
                </a:lnTo>
                <a:lnTo>
                  <a:pt x="78873" y="78640"/>
                </a:lnTo>
                <a:lnTo>
                  <a:pt x="80636" y="81260"/>
                </a:lnTo>
                <a:lnTo>
                  <a:pt x="82816" y="83846"/>
                </a:lnTo>
                <a:lnTo>
                  <a:pt x="85676" y="86613"/>
                </a:lnTo>
                <a:lnTo>
                  <a:pt x="88985" y="89250"/>
                </a:lnTo>
                <a:lnTo>
                  <a:pt x="92725" y="91743"/>
                </a:lnTo>
                <a:lnTo>
                  <a:pt x="96879" y="94075"/>
                </a:lnTo>
                <a:lnTo>
                  <a:pt x="42024" y="119992"/>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23"/>
          <p:cNvSpPr/>
          <p:nvPr/>
        </p:nvSpPr>
        <p:spPr>
          <a:xfrm>
            <a:off x="2026666" y="1692529"/>
            <a:ext cx="546735" cy="713740"/>
          </a:xfrm>
          <a:custGeom>
            <a:rect b="b" l="l" r="r" t="t"/>
            <a:pathLst>
              <a:path extrusionOk="0" h="120000" w="120000">
                <a:moveTo>
                  <a:pt x="119944" y="0"/>
                </a:moveTo>
                <a:lnTo>
                  <a:pt x="108661" y="169"/>
                </a:lnTo>
                <a:lnTo>
                  <a:pt x="97417" y="678"/>
                </a:lnTo>
                <a:lnTo>
                  <a:pt x="86222" y="1524"/>
                </a:lnTo>
                <a:lnTo>
                  <a:pt x="75091" y="2703"/>
                </a:lnTo>
                <a:lnTo>
                  <a:pt x="64035" y="4215"/>
                </a:lnTo>
                <a:lnTo>
                  <a:pt x="53068" y="6057"/>
                </a:lnTo>
                <a:lnTo>
                  <a:pt x="42201" y="8226"/>
                </a:lnTo>
                <a:lnTo>
                  <a:pt x="31448" y="10720"/>
                </a:lnTo>
                <a:lnTo>
                  <a:pt x="20822" y="13538"/>
                </a:lnTo>
                <a:lnTo>
                  <a:pt x="10335" y="16677"/>
                </a:lnTo>
                <a:lnTo>
                  <a:pt x="0" y="20135"/>
                </a:lnTo>
                <a:lnTo>
                  <a:pt x="59957" y="119957"/>
                </a:lnTo>
                <a:lnTo>
                  <a:pt x="69496" y="116905"/>
                </a:lnTo>
                <a:lnTo>
                  <a:pt x="79269" y="114393"/>
                </a:lnTo>
                <a:lnTo>
                  <a:pt x="89240" y="112427"/>
                </a:lnTo>
                <a:lnTo>
                  <a:pt x="99368" y="111016"/>
                </a:lnTo>
                <a:lnTo>
                  <a:pt x="109616" y="110164"/>
                </a:lnTo>
                <a:lnTo>
                  <a:pt x="119944" y="109879"/>
                </a:lnTo>
                <a:lnTo>
                  <a:pt x="119944"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3"/>
          <p:cNvSpPr/>
          <p:nvPr/>
        </p:nvSpPr>
        <p:spPr>
          <a:xfrm>
            <a:off x="2026666" y="1692529"/>
            <a:ext cx="546735" cy="713740"/>
          </a:xfrm>
          <a:custGeom>
            <a:rect b="b" l="l" r="r" t="t"/>
            <a:pathLst>
              <a:path extrusionOk="0" h="120000" w="120000">
                <a:moveTo>
                  <a:pt x="0" y="20135"/>
                </a:moveTo>
                <a:lnTo>
                  <a:pt x="10335" y="16677"/>
                </a:lnTo>
                <a:lnTo>
                  <a:pt x="20822" y="13538"/>
                </a:lnTo>
                <a:lnTo>
                  <a:pt x="31448" y="10720"/>
                </a:lnTo>
                <a:lnTo>
                  <a:pt x="42201" y="8226"/>
                </a:lnTo>
                <a:lnTo>
                  <a:pt x="53068" y="6057"/>
                </a:lnTo>
                <a:lnTo>
                  <a:pt x="64035" y="4215"/>
                </a:lnTo>
                <a:lnTo>
                  <a:pt x="75091" y="2703"/>
                </a:lnTo>
                <a:lnTo>
                  <a:pt x="86222" y="1524"/>
                </a:lnTo>
                <a:lnTo>
                  <a:pt x="97417" y="678"/>
                </a:lnTo>
                <a:lnTo>
                  <a:pt x="108661" y="169"/>
                </a:lnTo>
                <a:lnTo>
                  <a:pt x="119944" y="0"/>
                </a:lnTo>
                <a:lnTo>
                  <a:pt x="119944" y="109879"/>
                </a:lnTo>
                <a:lnTo>
                  <a:pt x="109616" y="110164"/>
                </a:lnTo>
                <a:lnTo>
                  <a:pt x="99368" y="111016"/>
                </a:lnTo>
                <a:lnTo>
                  <a:pt x="89240" y="112427"/>
                </a:lnTo>
                <a:lnTo>
                  <a:pt x="79269" y="114393"/>
                </a:lnTo>
                <a:lnTo>
                  <a:pt x="69496" y="116905"/>
                </a:lnTo>
                <a:lnTo>
                  <a:pt x="59957" y="119957"/>
                </a:lnTo>
                <a:lnTo>
                  <a:pt x="0" y="20135"/>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23"/>
          <p:cNvSpPr/>
          <p:nvPr/>
        </p:nvSpPr>
        <p:spPr>
          <a:xfrm>
            <a:off x="3473196" y="2540507"/>
            <a:ext cx="824865" cy="70485"/>
          </a:xfrm>
          <a:custGeom>
            <a:rect b="b" l="l" r="r" t="t"/>
            <a:pathLst>
              <a:path extrusionOk="0" h="120000" w="120000">
                <a:moveTo>
                  <a:pt x="0" y="119349"/>
                </a:moveTo>
                <a:lnTo>
                  <a:pt x="111519" y="0"/>
                </a:lnTo>
                <a:lnTo>
                  <a:pt x="119944"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23"/>
          <p:cNvSpPr/>
          <p:nvPr/>
        </p:nvSpPr>
        <p:spPr>
          <a:xfrm>
            <a:off x="1243583" y="2397251"/>
            <a:ext cx="367665" cy="419100"/>
          </a:xfrm>
          <a:custGeom>
            <a:rect b="b" l="l" r="r" t="t"/>
            <a:pathLst>
              <a:path extrusionOk="0" h="120000" w="120000">
                <a:moveTo>
                  <a:pt x="119875" y="120000"/>
                </a:moveTo>
                <a:lnTo>
                  <a:pt x="18403" y="0"/>
                </a:lnTo>
                <a:lnTo>
                  <a:pt x="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23"/>
          <p:cNvSpPr/>
          <p:nvPr/>
        </p:nvSpPr>
        <p:spPr>
          <a:xfrm>
            <a:off x="1918716" y="1255775"/>
            <a:ext cx="445134" cy="786765"/>
          </a:xfrm>
          <a:custGeom>
            <a:rect b="b" l="l" r="r" t="t"/>
            <a:pathLst>
              <a:path extrusionOk="0" h="120000" w="120000">
                <a:moveTo>
                  <a:pt x="119965" y="119942"/>
                </a:moveTo>
                <a:lnTo>
                  <a:pt x="15200" y="0"/>
                </a:lnTo>
                <a:lnTo>
                  <a:pt x="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23"/>
          <p:cNvSpPr txBox="1"/>
          <p:nvPr/>
        </p:nvSpPr>
        <p:spPr>
          <a:xfrm>
            <a:off x="4321555" y="2209545"/>
            <a:ext cx="591185" cy="649605"/>
          </a:xfrm>
          <a:prstGeom prst="rect">
            <a:avLst/>
          </a:prstGeom>
          <a:noFill/>
          <a:ln>
            <a:noFill/>
          </a:ln>
        </p:spPr>
        <p:txBody>
          <a:bodyPr anchorCtr="0" anchor="t" bIns="0" lIns="0" spcFirstLastPara="1" rIns="0" wrap="square" tIns="21575">
            <a:noAutofit/>
          </a:bodyPr>
          <a:lstStyle/>
          <a:p>
            <a:pPr indent="-1270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Great  Britain  37%</a:t>
            </a:r>
            <a:endParaRPr sz="1400">
              <a:solidFill>
                <a:schemeClr val="dk1"/>
              </a:solidFill>
              <a:latin typeface="Arial"/>
              <a:ea typeface="Arial"/>
              <a:cs typeface="Arial"/>
              <a:sym typeface="Arial"/>
            </a:endParaRPr>
          </a:p>
        </p:txBody>
      </p:sp>
      <p:sp>
        <p:nvSpPr>
          <p:cNvPr id="531" name="Google Shape;531;p23"/>
          <p:cNvSpPr txBox="1"/>
          <p:nvPr/>
        </p:nvSpPr>
        <p:spPr>
          <a:xfrm>
            <a:off x="3515614" y="3806444"/>
            <a:ext cx="638175" cy="649605"/>
          </a:xfrm>
          <a:prstGeom prst="rect">
            <a:avLst/>
          </a:prstGeom>
          <a:noFill/>
          <a:ln>
            <a:noFill/>
          </a:ln>
        </p:spPr>
        <p:txBody>
          <a:bodyPr anchorCtr="0" anchor="t" bIns="0" lIns="0" spcFirstLastPara="1" rIns="0" wrap="square" tIns="21575">
            <a:noAutofit/>
          </a:bodyPr>
          <a:lstStyle/>
          <a:p>
            <a:pPr indent="-1270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Other  Europe  26%</a:t>
            </a:r>
            <a:endParaRPr sz="1400">
              <a:solidFill>
                <a:schemeClr val="dk1"/>
              </a:solidFill>
              <a:latin typeface="Arial"/>
              <a:ea typeface="Arial"/>
              <a:cs typeface="Arial"/>
              <a:sym typeface="Arial"/>
            </a:endParaRPr>
          </a:p>
        </p:txBody>
      </p:sp>
      <p:sp>
        <p:nvSpPr>
          <p:cNvPr id="532" name="Google Shape;532;p23"/>
          <p:cNvSpPr txBox="1"/>
          <p:nvPr/>
        </p:nvSpPr>
        <p:spPr>
          <a:xfrm>
            <a:off x="458825" y="2065477"/>
            <a:ext cx="759460" cy="650240"/>
          </a:xfrm>
          <a:prstGeom prst="rect">
            <a:avLst/>
          </a:prstGeom>
          <a:noFill/>
          <a:ln>
            <a:noFill/>
          </a:ln>
        </p:spPr>
        <p:txBody>
          <a:bodyPr anchorCtr="0" anchor="t" bIns="0" lIns="0" spcFirstLastPara="1" rIns="0" wrap="square" tIns="21575">
            <a:noAutofit/>
          </a:bodyPr>
          <a:lstStyle/>
          <a:p>
            <a:pPr indent="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USA and  Canada  30%</a:t>
            </a:r>
            <a:endParaRPr sz="1400">
              <a:solidFill>
                <a:schemeClr val="dk1"/>
              </a:solidFill>
              <a:latin typeface="Arial"/>
              <a:ea typeface="Arial"/>
              <a:cs typeface="Arial"/>
              <a:sym typeface="Arial"/>
            </a:endParaRPr>
          </a:p>
        </p:txBody>
      </p:sp>
      <p:sp>
        <p:nvSpPr>
          <p:cNvPr id="533" name="Google Shape;533;p23"/>
          <p:cNvSpPr txBox="1"/>
          <p:nvPr/>
        </p:nvSpPr>
        <p:spPr>
          <a:xfrm>
            <a:off x="1432941" y="1027302"/>
            <a:ext cx="461009" cy="445134"/>
          </a:xfrm>
          <a:prstGeom prst="rect">
            <a:avLst/>
          </a:prstGeom>
          <a:noFill/>
          <a:ln>
            <a:noFill/>
          </a:ln>
        </p:spPr>
        <p:txBody>
          <a:bodyPr anchorCtr="0" anchor="t" bIns="0" lIns="0" spcFirstLastPara="1" rIns="0" wrap="square" tIns="26025">
            <a:noAutofit/>
          </a:bodyPr>
          <a:lstStyle/>
          <a:p>
            <a:pPr indent="-104139" lvl="0" marL="104139" marR="5080" rtl="0" algn="l">
              <a:lnSpc>
                <a:spcPct val="115714"/>
              </a:lnSpc>
              <a:spcBef>
                <a:spcPts val="0"/>
              </a:spcBef>
              <a:spcAft>
                <a:spcPts val="0"/>
              </a:spcAft>
              <a:buNone/>
            </a:pPr>
            <a:r>
              <a:rPr b="1" lang="en-US" sz="1400">
                <a:solidFill>
                  <a:srgbClr val="404040"/>
                </a:solidFill>
                <a:latin typeface="Arial"/>
                <a:ea typeface="Arial"/>
                <a:cs typeface="Arial"/>
                <a:sym typeface="Arial"/>
              </a:rPr>
              <a:t>ROW  7%</a:t>
            </a:r>
            <a:endParaRPr sz="1400">
              <a:solidFill>
                <a:schemeClr val="dk1"/>
              </a:solidFill>
              <a:latin typeface="Arial"/>
              <a:ea typeface="Arial"/>
              <a:cs typeface="Arial"/>
              <a:sym typeface="Arial"/>
            </a:endParaRPr>
          </a:p>
        </p:txBody>
      </p:sp>
      <p:sp>
        <p:nvSpPr>
          <p:cNvPr id="534" name="Google Shape;534;p23"/>
          <p:cNvSpPr txBox="1"/>
          <p:nvPr/>
        </p:nvSpPr>
        <p:spPr>
          <a:xfrm>
            <a:off x="2230627" y="945896"/>
            <a:ext cx="68580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chemeClr val="dk1"/>
                </a:solidFill>
                <a:latin typeface="Arial"/>
                <a:ea typeface="Arial"/>
                <a:cs typeface="Arial"/>
                <a:sym typeface="Arial"/>
              </a:rPr>
              <a:t>2011</a:t>
            </a:r>
            <a:endParaRPr sz="2400">
              <a:solidFill>
                <a:schemeClr val="dk1"/>
              </a:solidFill>
              <a:latin typeface="Arial"/>
              <a:ea typeface="Arial"/>
              <a:cs typeface="Arial"/>
              <a:sym typeface="Arial"/>
            </a:endParaRPr>
          </a:p>
        </p:txBody>
      </p:sp>
      <p:sp>
        <p:nvSpPr>
          <p:cNvPr id="535" name="Google Shape;535;p23"/>
          <p:cNvSpPr/>
          <p:nvPr/>
        </p:nvSpPr>
        <p:spPr>
          <a:xfrm>
            <a:off x="7180833" y="4072890"/>
            <a:ext cx="1137920" cy="1489710"/>
          </a:xfrm>
          <a:custGeom>
            <a:rect b="b" l="l" r="r" t="t"/>
            <a:pathLst>
              <a:path extrusionOk="0" h="120000" w="120000">
                <a:moveTo>
                  <a:pt x="0" y="0"/>
                </a:moveTo>
                <a:lnTo>
                  <a:pt x="0" y="45820"/>
                </a:lnTo>
                <a:lnTo>
                  <a:pt x="4717" y="45962"/>
                </a:lnTo>
                <a:lnTo>
                  <a:pt x="9396" y="46386"/>
                </a:lnTo>
                <a:lnTo>
                  <a:pt x="14017" y="47089"/>
                </a:lnTo>
                <a:lnTo>
                  <a:pt x="18562" y="48071"/>
                </a:lnTo>
                <a:lnTo>
                  <a:pt x="23415" y="49454"/>
                </a:lnTo>
                <a:lnTo>
                  <a:pt x="28020" y="51119"/>
                </a:lnTo>
                <a:lnTo>
                  <a:pt x="32364" y="53048"/>
                </a:lnTo>
                <a:lnTo>
                  <a:pt x="36437" y="55226"/>
                </a:lnTo>
                <a:lnTo>
                  <a:pt x="40226" y="57634"/>
                </a:lnTo>
                <a:lnTo>
                  <a:pt x="43720" y="60254"/>
                </a:lnTo>
                <a:lnTo>
                  <a:pt x="46908" y="63071"/>
                </a:lnTo>
                <a:lnTo>
                  <a:pt x="49778" y="66065"/>
                </a:lnTo>
                <a:lnTo>
                  <a:pt x="52318" y="69221"/>
                </a:lnTo>
                <a:lnTo>
                  <a:pt x="54516" y="72520"/>
                </a:lnTo>
                <a:lnTo>
                  <a:pt x="56362" y="75946"/>
                </a:lnTo>
                <a:lnTo>
                  <a:pt x="57844" y="79481"/>
                </a:lnTo>
                <a:lnTo>
                  <a:pt x="58949" y="83107"/>
                </a:lnTo>
                <a:lnTo>
                  <a:pt x="59668" y="86808"/>
                </a:lnTo>
                <a:lnTo>
                  <a:pt x="59987" y="90565"/>
                </a:lnTo>
                <a:lnTo>
                  <a:pt x="59895" y="94363"/>
                </a:lnTo>
                <a:lnTo>
                  <a:pt x="59381" y="98183"/>
                </a:lnTo>
                <a:lnTo>
                  <a:pt x="58433" y="102008"/>
                </a:lnTo>
                <a:lnTo>
                  <a:pt x="57040" y="105820"/>
                </a:lnTo>
                <a:lnTo>
                  <a:pt x="114093" y="119989"/>
                </a:lnTo>
                <a:lnTo>
                  <a:pt x="115646" y="116041"/>
                </a:lnTo>
                <a:lnTo>
                  <a:pt x="116963" y="112049"/>
                </a:lnTo>
                <a:lnTo>
                  <a:pt x="118044" y="108019"/>
                </a:lnTo>
                <a:lnTo>
                  <a:pt x="118886" y="103957"/>
                </a:lnTo>
                <a:lnTo>
                  <a:pt x="119489" y="99870"/>
                </a:lnTo>
                <a:lnTo>
                  <a:pt x="119852" y="95762"/>
                </a:lnTo>
                <a:lnTo>
                  <a:pt x="119973" y="91641"/>
                </a:lnTo>
                <a:lnTo>
                  <a:pt x="119867" y="87768"/>
                </a:lnTo>
                <a:lnTo>
                  <a:pt x="119554" y="83935"/>
                </a:lnTo>
                <a:lnTo>
                  <a:pt x="119038" y="80147"/>
                </a:lnTo>
                <a:lnTo>
                  <a:pt x="118322" y="76406"/>
                </a:lnTo>
                <a:lnTo>
                  <a:pt x="117411" y="72715"/>
                </a:lnTo>
                <a:lnTo>
                  <a:pt x="116309" y="69078"/>
                </a:lnTo>
                <a:lnTo>
                  <a:pt x="115020" y="65498"/>
                </a:lnTo>
                <a:lnTo>
                  <a:pt x="113548" y="61978"/>
                </a:lnTo>
                <a:lnTo>
                  <a:pt x="111898" y="58521"/>
                </a:lnTo>
                <a:lnTo>
                  <a:pt x="110073" y="55131"/>
                </a:lnTo>
                <a:lnTo>
                  <a:pt x="108079" y="51810"/>
                </a:lnTo>
                <a:lnTo>
                  <a:pt x="105918" y="48562"/>
                </a:lnTo>
                <a:lnTo>
                  <a:pt x="103595" y="45390"/>
                </a:lnTo>
                <a:lnTo>
                  <a:pt x="101114" y="42297"/>
                </a:lnTo>
                <a:lnTo>
                  <a:pt x="98480" y="39286"/>
                </a:lnTo>
                <a:lnTo>
                  <a:pt x="95696" y="36361"/>
                </a:lnTo>
                <a:lnTo>
                  <a:pt x="92767" y="33524"/>
                </a:lnTo>
                <a:lnTo>
                  <a:pt x="89697" y="30780"/>
                </a:lnTo>
                <a:lnTo>
                  <a:pt x="86490" y="28130"/>
                </a:lnTo>
                <a:lnTo>
                  <a:pt x="83150" y="25579"/>
                </a:lnTo>
                <a:lnTo>
                  <a:pt x="79682" y="23129"/>
                </a:lnTo>
                <a:lnTo>
                  <a:pt x="76089" y="20784"/>
                </a:lnTo>
                <a:lnTo>
                  <a:pt x="72376" y="18546"/>
                </a:lnTo>
                <a:lnTo>
                  <a:pt x="68546" y="16420"/>
                </a:lnTo>
                <a:lnTo>
                  <a:pt x="64605" y="14407"/>
                </a:lnTo>
                <a:lnTo>
                  <a:pt x="60556" y="12512"/>
                </a:lnTo>
                <a:lnTo>
                  <a:pt x="56403" y="10737"/>
                </a:lnTo>
                <a:lnTo>
                  <a:pt x="52151" y="9087"/>
                </a:lnTo>
                <a:lnTo>
                  <a:pt x="47803" y="7563"/>
                </a:lnTo>
                <a:lnTo>
                  <a:pt x="43365" y="6168"/>
                </a:lnTo>
                <a:lnTo>
                  <a:pt x="38839" y="4908"/>
                </a:lnTo>
                <a:lnTo>
                  <a:pt x="34230" y="3783"/>
                </a:lnTo>
                <a:lnTo>
                  <a:pt x="29543" y="2799"/>
                </a:lnTo>
                <a:lnTo>
                  <a:pt x="24781" y="1957"/>
                </a:lnTo>
                <a:lnTo>
                  <a:pt x="19949" y="1260"/>
                </a:lnTo>
                <a:lnTo>
                  <a:pt x="15050" y="714"/>
                </a:lnTo>
                <a:lnTo>
                  <a:pt x="10090" y="319"/>
                </a:lnTo>
                <a:lnTo>
                  <a:pt x="5071" y="80"/>
                </a:lnTo>
                <a:lnTo>
                  <a:pt x="0" y="0"/>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23"/>
          <p:cNvSpPr/>
          <p:nvPr/>
        </p:nvSpPr>
        <p:spPr>
          <a:xfrm>
            <a:off x="6951980" y="5386578"/>
            <a:ext cx="1311275" cy="962025"/>
          </a:xfrm>
          <a:custGeom>
            <a:rect b="b" l="l" r="r" t="t"/>
            <a:pathLst>
              <a:path extrusionOk="0" h="120000" w="120000">
                <a:moveTo>
                  <a:pt x="10471" y="47546"/>
                </a:moveTo>
                <a:lnTo>
                  <a:pt x="0" y="117048"/>
                </a:lnTo>
                <a:lnTo>
                  <a:pt x="4324" y="118131"/>
                </a:lnTo>
                <a:lnTo>
                  <a:pt x="8644" y="118961"/>
                </a:lnTo>
                <a:lnTo>
                  <a:pt x="12953" y="119542"/>
                </a:lnTo>
                <a:lnTo>
                  <a:pt x="17247" y="119876"/>
                </a:lnTo>
                <a:lnTo>
                  <a:pt x="21522" y="119967"/>
                </a:lnTo>
                <a:lnTo>
                  <a:pt x="25773" y="119820"/>
                </a:lnTo>
                <a:lnTo>
                  <a:pt x="29996" y="119437"/>
                </a:lnTo>
                <a:lnTo>
                  <a:pt x="34186" y="118822"/>
                </a:lnTo>
                <a:lnTo>
                  <a:pt x="38338" y="117979"/>
                </a:lnTo>
                <a:lnTo>
                  <a:pt x="42450" y="116911"/>
                </a:lnTo>
                <a:lnTo>
                  <a:pt x="46514" y="115622"/>
                </a:lnTo>
                <a:lnTo>
                  <a:pt x="50528" y="114116"/>
                </a:lnTo>
                <a:lnTo>
                  <a:pt x="54487" y="112395"/>
                </a:lnTo>
                <a:lnTo>
                  <a:pt x="58386" y="110464"/>
                </a:lnTo>
                <a:lnTo>
                  <a:pt x="62221" y="108326"/>
                </a:lnTo>
                <a:lnTo>
                  <a:pt x="65987" y="105984"/>
                </a:lnTo>
                <a:lnTo>
                  <a:pt x="69680" y="103443"/>
                </a:lnTo>
                <a:lnTo>
                  <a:pt x="73295" y="100705"/>
                </a:lnTo>
                <a:lnTo>
                  <a:pt x="76828" y="97775"/>
                </a:lnTo>
                <a:lnTo>
                  <a:pt x="80275" y="94656"/>
                </a:lnTo>
                <a:lnTo>
                  <a:pt x="83630" y="91351"/>
                </a:lnTo>
                <a:lnTo>
                  <a:pt x="86889" y="87864"/>
                </a:lnTo>
                <a:lnTo>
                  <a:pt x="90048" y="84199"/>
                </a:lnTo>
                <a:lnTo>
                  <a:pt x="93103" y="80359"/>
                </a:lnTo>
                <a:lnTo>
                  <a:pt x="96048" y="76348"/>
                </a:lnTo>
                <a:lnTo>
                  <a:pt x="98879" y="72169"/>
                </a:lnTo>
                <a:lnTo>
                  <a:pt x="101593" y="67826"/>
                </a:lnTo>
                <a:lnTo>
                  <a:pt x="104183" y="63322"/>
                </a:lnTo>
                <a:lnTo>
                  <a:pt x="106647" y="58662"/>
                </a:lnTo>
                <a:lnTo>
                  <a:pt x="108979" y="53847"/>
                </a:lnTo>
                <a:lnTo>
                  <a:pt x="111140" y="48960"/>
                </a:lnTo>
                <a:lnTo>
                  <a:pt x="19096" y="48960"/>
                </a:lnTo>
                <a:lnTo>
                  <a:pt x="14794" y="48503"/>
                </a:lnTo>
                <a:lnTo>
                  <a:pt x="10471" y="47546"/>
                </a:lnTo>
                <a:close/>
              </a:path>
              <a:path extrusionOk="0" h="120000" w="120000">
                <a:moveTo>
                  <a:pt x="70442" y="0"/>
                </a:moveTo>
                <a:lnTo>
                  <a:pt x="68916" y="5592"/>
                </a:lnTo>
                <a:lnTo>
                  <a:pt x="67082" y="10914"/>
                </a:lnTo>
                <a:lnTo>
                  <a:pt x="64958" y="15950"/>
                </a:lnTo>
                <a:lnTo>
                  <a:pt x="62561" y="20687"/>
                </a:lnTo>
                <a:lnTo>
                  <a:pt x="59910" y="25110"/>
                </a:lnTo>
                <a:lnTo>
                  <a:pt x="57022" y="29204"/>
                </a:lnTo>
                <a:lnTo>
                  <a:pt x="53916" y="32956"/>
                </a:lnTo>
                <a:lnTo>
                  <a:pt x="50610" y="36351"/>
                </a:lnTo>
                <a:lnTo>
                  <a:pt x="47121" y="39376"/>
                </a:lnTo>
                <a:lnTo>
                  <a:pt x="43467" y="42015"/>
                </a:lnTo>
                <a:lnTo>
                  <a:pt x="39667" y="44255"/>
                </a:lnTo>
                <a:lnTo>
                  <a:pt x="35738" y="46080"/>
                </a:lnTo>
                <a:lnTo>
                  <a:pt x="31699" y="47478"/>
                </a:lnTo>
                <a:lnTo>
                  <a:pt x="27567" y="48433"/>
                </a:lnTo>
                <a:lnTo>
                  <a:pt x="23360" y="48932"/>
                </a:lnTo>
                <a:lnTo>
                  <a:pt x="19096" y="48960"/>
                </a:lnTo>
                <a:lnTo>
                  <a:pt x="111140" y="48960"/>
                </a:lnTo>
                <a:lnTo>
                  <a:pt x="113229" y="43773"/>
                </a:lnTo>
                <a:lnTo>
                  <a:pt x="115139" y="38520"/>
                </a:lnTo>
                <a:lnTo>
                  <a:pt x="116899" y="33128"/>
                </a:lnTo>
                <a:lnTo>
                  <a:pt x="118506" y="27600"/>
                </a:lnTo>
                <a:lnTo>
                  <a:pt x="119953" y="21940"/>
                </a:lnTo>
                <a:lnTo>
                  <a:pt x="70442" y="0"/>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23"/>
          <p:cNvSpPr/>
          <p:nvPr/>
        </p:nvSpPr>
        <p:spPr>
          <a:xfrm>
            <a:off x="6951980" y="5386578"/>
            <a:ext cx="1311275" cy="962025"/>
          </a:xfrm>
          <a:custGeom>
            <a:rect b="b" l="l" r="r" t="t"/>
            <a:pathLst>
              <a:path extrusionOk="0" h="120000" w="120000">
                <a:moveTo>
                  <a:pt x="119953" y="21940"/>
                </a:moveTo>
                <a:lnTo>
                  <a:pt x="118506" y="27600"/>
                </a:lnTo>
                <a:lnTo>
                  <a:pt x="116899" y="33128"/>
                </a:lnTo>
                <a:lnTo>
                  <a:pt x="115139" y="38520"/>
                </a:lnTo>
                <a:lnTo>
                  <a:pt x="113229" y="43773"/>
                </a:lnTo>
                <a:lnTo>
                  <a:pt x="111174" y="48883"/>
                </a:lnTo>
                <a:lnTo>
                  <a:pt x="108979" y="53847"/>
                </a:lnTo>
                <a:lnTo>
                  <a:pt x="106647" y="58662"/>
                </a:lnTo>
                <a:lnTo>
                  <a:pt x="104183" y="63322"/>
                </a:lnTo>
                <a:lnTo>
                  <a:pt x="101593" y="67826"/>
                </a:lnTo>
                <a:lnTo>
                  <a:pt x="98879" y="72169"/>
                </a:lnTo>
                <a:lnTo>
                  <a:pt x="96048" y="76348"/>
                </a:lnTo>
                <a:lnTo>
                  <a:pt x="93103" y="80359"/>
                </a:lnTo>
                <a:lnTo>
                  <a:pt x="90048" y="84199"/>
                </a:lnTo>
                <a:lnTo>
                  <a:pt x="86889" y="87864"/>
                </a:lnTo>
                <a:lnTo>
                  <a:pt x="83630" y="91351"/>
                </a:lnTo>
                <a:lnTo>
                  <a:pt x="80275" y="94656"/>
                </a:lnTo>
                <a:lnTo>
                  <a:pt x="76828" y="97775"/>
                </a:lnTo>
                <a:lnTo>
                  <a:pt x="73295" y="100705"/>
                </a:lnTo>
                <a:lnTo>
                  <a:pt x="69680" y="103443"/>
                </a:lnTo>
                <a:lnTo>
                  <a:pt x="65987" y="105984"/>
                </a:lnTo>
                <a:lnTo>
                  <a:pt x="62221" y="108326"/>
                </a:lnTo>
                <a:lnTo>
                  <a:pt x="58386" y="110464"/>
                </a:lnTo>
                <a:lnTo>
                  <a:pt x="54487" y="112395"/>
                </a:lnTo>
                <a:lnTo>
                  <a:pt x="50528" y="114116"/>
                </a:lnTo>
                <a:lnTo>
                  <a:pt x="46514" y="115622"/>
                </a:lnTo>
                <a:lnTo>
                  <a:pt x="42450" y="116911"/>
                </a:lnTo>
                <a:lnTo>
                  <a:pt x="38338" y="117979"/>
                </a:lnTo>
                <a:lnTo>
                  <a:pt x="34186" y="118822"/>
                </a:lnTo>
                <a:lnTo>
                  <a:pt x="29996" y="119437"/>
                </a:lnTo>
                <a:lnTo>
                  <a:pt x="25773" y="119820"/>
                </a:lnTo>
                <a:lnTo>
                  <a:pt x="21522" y="119967"/>
                </a:lnTo>
                <a:lnTo>
                  <a:pt x="17247" y="119876"/>
                </a:lnTo>
                <a:lnTo>
                  <a:pt x="12953" y="119542"/>
                </a:lnTo>
                <a:lnTo>
                  <a:pt x="8644" y="118961"/>
                </a:lnTo>
                <a:lnTo>
                  <a:pt x="4324" y="118131"/>
                </a:lnTo>
                <a:lnTo>
                  <a:pt x="0" y="117048"/>
                </a:lnTo>
                <a:lnTo>
                  <a:pt x="10471" y="47546"/>
                </a:lnTo>
                <a:lnTo>
                  <a:pt x="14794" y="48503"/>
                </a:lnTo>
                <a:lnTo>
                  <a:pt x="19096" y="48960"/>
                </a:lnTo>
                <a:lnTo>
                  <a:pt x="23360" y="48932"/>
                </a:lnTo>
                <a:lnTo>
                  <a:pt x="27567" y="48433"/>
                </a:lnTo>
                <a:lnTo>
                  <a:pt x="31699" y="47478"/>
                </a:lnTo>
                <a:lnTo>
                  <a:pt x="35738" y="46080"/>
                </a:lnTo>
                <a:lnTo>
                  <a:pt x="39667" y="44255"/>
                </a:lnTo>
                <a:lnTo>
                  <a:pt x="43467" y="42015"/>
                </a:lnTo>
                <a:lnTo>
                  <a:pt x="47121" y="39376"/>
                </a:lnTo>
                <a:lnTo>
                  <a:pt x="50610" y="36351"/>
                </a:lnTo>
                <a:lnTo>
                  <a:pt x="53916" y="32956"/>
                </a:lnTo>
                <a:lnTo>
                  <a:pt x="57022" y="29204"/>
                </a:lnTo>
                <a:lnTo>
                  <a:pt x="59910" y="25110"/>
                </a:lnTo>
                <a:lnTo>
                  <a:pt x="62561" y="20687"/>
                </a:lnTo>
                <a:lnTo>
                  <a:pt x="64958" y="15950"/>
                </a:lnTo>
                <a:lnTo>
                  <a:pt x="67082" y="10914"/>
                </a:lnTo>
                <a:lnTo>
                  <a:pt x="68916" y="5592"/>
                </a:lnTo>
                <a:lnTo>
                  <a:pt x="70442" y="0"/>
                </a:lnTo>
                <a:lnTo>
                  <a:pt x="119953" y="21940"/>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23"/>
          <p:cNvSpPr/>
          <p:nvPr/>
        </p:nvSpPr>
        <p:spPr>
          <a:xfrm>
            <a:off x="6043032" y="4250816"/>
            <a:ext cx="1023619" cy="2074545"/>
          </a:xfrm>
          <a:custGeom>
            <a:rect b="b" l="l" r="r" t="t"/>
            <a:pathLst>
              <a:path extrusionOk="0" h="120000" w="120000">
                <a:moveTo>
                  <a:pt x="61772" y="0"/>
                </a:moveTo>
                <a:lnTo>
                  <a:pt x="56781" y="1647"/>
                </a:lnTo>
                <a:lnTo>
                  <a:pt x="51965" y="3396"/>
                </a:lnTo>
                <a:lnTo>
                  <a:pt x="47328" y="5243"/>
                </a:lnTo>
                <a:lnTo>
                  <a:pt x="42876" y="7184"/>
                </a:lnTo>
                <a:lnTo>
                  <a:pt x="38614" y="9216"/>
                </a:lnTo>
                <a:lnTo>
                  <a:pt x="34547" y="11336"/>
                </a:lnTo>
                <a:lnTo>
                  <a:pt x="30680" y="13539"/>
                </a:lnTo>
                <a:lnTo>
                  <a:pt x="27018" y="15822"/>
                </a:lnTo>
                <a:lnTo>
                  <a:pt x="23565" y="18182"/>
                </a:lnTo>
                <a:lnTo>
                  <a:pt x="20327" y="20615"/>
                </a:lnTo>
                <a:lnTo>
                  <a:pt x="17309" y="23117"/>
                </a:lnTo>
                <a:lnTo>
                  <a:pt x="14515" y="25686"/>
                </a:lnTo>
                <a:lnTo>
                  <a:pt x="11952" y="28316"/>
                </a:lnTo>
                <a:lnTo>
                  <a:pt x="9623" y="31005"/>
                </a:lnTo>
                <a:lnTo>
                  <a:pt x="7534" y="33749"/>
                </a:lnTo>
                <a:lnTo>
                  <a:pt x="5689" y="36545"/>
                </a:lnTo>
                <a:lnTo>
                  <a:pt x="4095" y="39389"/>
                </a:lnTo>
                <a:lnTo>
                  <a:pt x="2755" y="42277"/>
                </a:lnTo>
                <a:lnTo>
                  <a:pt x="1734" y="45013"/>
                </a:lnTo>
                <a:lnTo>
                  <a:pt x="952" y="47744"/>
                </a:lnTo>
                <a:lnTo>
                  <a:pt x="405" y="50466"/>
                </a:lnTo>
                <a:lnTo>
                  <a:pt x="88" y="53176"/>
                </a:lnTo>
                <a:lnTo>
                  <a:pt x="0" y="55873"/>
                </a:lnTo>
                <a:lnTo>
                  <a:pt x="134" y="58553"/>
                </a:lnTo>
                <a:lnTo>
                  <a:pt x="489" y="61213"/>
                </a:lnTo>
                <a:lnTo>
                  <a:pt x="1061" y="63852"/>
                </a:lnTo>
                <a:lnTo>
                  <a:pt x="1846" y="66465"/>
                </a:lnTo>
                <a:lnTo>
                  <a:pt x="2840" y="69051"/>
                </a:lnTo>
                <a:lnTo>
                  <a:pt x="4040" y="71607"/>
                </a:lnTo>
                <a:lnTo>
                  <a:pt x="5442" y="74131"/>
                </a:lnTo>
                <a:lnTo>
                  <a:pt x="7043" y="76618"/>
                </a:lnTo>
                <a:lnTo>
                  <a:pt x="8838" y="79067"/>
                </a:lnTo>
                <a:lnTo>
                  <a:pt x="10825" y="81476"/>
                </a:lnTo>
                <a:lnTo>
                  <a:pt x="13000" y="83840"/>
                </a:lnTo>
                <a:lnTo>
                  <a:pt x="15359" y="86159"/>
                </a:lnTo>
                <a:lnTo>
                  <a:pt x="17899" y="88428"/>
                </a:lnTo>
                <a:lnTo>
                  <a:pt x="20615" y="90646"/>
                </a:lnTo>
                <a:lnTo>
                  <a:pt x="23505" y="92809"/>
                </a:lnTo>
                <a:lnTo>
                  <a:pt x="26565" y="94914"/>
                </a:lnTo>
                <a:lnTo>
                  <a:pt x="29791" y="96961"/>
                </a:lnTo>
                <a:lnTo>
                  <a:pt x="33179" y="98944"/>
                </a:lnTo>
                <a:lnTo>
                  <a:pt x="36726" y="100862"/>
                </a:lnTo>
                <a:lnTo>
                  <a:pt x="40429" y="102713"/>
                </a:lnTo>
                <a:lnTo>
                  <a:pt x="44283" y="104493"/>
                </a:lnTo>
                <a:lnTo>
                  <a:pt x="48286" y="106199"/>
                </a:lnTo>
                <a:lnTo>
                  <a:pt x="52433" y="107829"/>
                </a:lnTo>
                <a:lnTo>
                  <a:pt x="56721" y="109381"/>
                </a:lnTo>
                <a:lnTo>
                  <a:pt x="61146" y="110851"/>
                </a:lnTo>
                <a:lnTo>
                  <a:pt x="65705" y="112238"/>
                </a:lnTo>
                <a:lnTo>
                  <a:pt x="70394" y="113537"/>
                </a:lnTo>
                <a:lnTo>
                  <a:pt x="75209" y="114747"/>
                </a:lnTo>
                <a:lnTo>
                  <a:pt x="80147" y="115864"/>
                </a:lnTo>
                <a:lnTo>
                  <a:pt x="85205" y="116887"/>
                </a:lnTo>
                <a:lnTo>
                  <a:pt x="90378" y="117812"/>
                </a:lnTo>
                <a:lnTo>
                  <a:pt x="95664" y="118637"/>
                </a:lnTo>
                <a:lnTo>
                  <a:pt x="101058" y="119359"/>
                </a:lnTo>
                <a:lnTo>
                  <a:pt x="106556" y="119975"/>
                </a:lnTo>
                <a:lnTo>
                  <a:pt x="119971" y="87745"/>
                </a:lnTo>
                <a:lnTo>
                  <a:pt x="114162" y="87021"/>
                </a:lnTo>
                <a:lnTo>
                  <a:pt x="108549" y="86051"/>
                </a:lnTo>
                <a:lnTo>
                  <a:pt x="103158" y="84843"/>
                </a:lnTo>
                <a:lnTo>
                  <a:pt x="98021" y="83409"/>
                </a:lnTo>
                <a:lnTo>
                  <a:pt x="93165" y="81758"/>
                </a:lnTo>
                <a:lnTo>
                  <a:pt x="88619" y="79900"/>
                </a:lnTo>
                <a:lnTo>
                  <a:pt x="84413" y="77845"/>
                </a:lnTo>
                <a:lnTo>
                  <a:pt x="80576" y="75602"/>
                </a:lnTo>
                <a:lnTo>
                  <a:pt x="77137" y="73182"/>
                </a:lnTo>
                <a:lnTo>
                  <a:pt x="74254" y="70722"/>
                </a:lnTo>
                <a:lnTo>
                  <a:pt x="71847" y="68193"/>
                </a:lnTo>
                <a:lnTo>
                  <a:pt x="69907" y="65607"/>
                </a:lnTo>
                <a:lnTo>
                  <a:pt x="68430" y="62979"/>
                </a:lnTo>
                <a:lnTo>
                  <a:pt x="67410" y="60323"/>
                </a:lnTo>
                <a:lnTo>
                  <a:pt x="66839" y="57652"/>
                </a:lnTo>
                <a:lnTo>
                  <a:pt x="66712" y="54979"/>
                </a:lnTo>
                <a:lnTo>
                  <a:pt x="67023" y="52318"/>
                </a:lnTo>
                <a:lnTo>
                  <a:pt x="67766" y="49684"/>
                </a:lnTo>
                <a:lnTo>
                  <a:pt x="68934" y="47089"/>
                </a:lnTo>
                <a:lnTo>
                  <a:pt x="70521" y="44547"/>
                </a:lnTo>
                <a:lnTo>
                  <a:pt x="72522" y="42072"/>
                </a:lnTo>
                <a:lnTo>
                  <a:pt x="74929" y="39677"/>
                </a:lnTo>
                <a:lnTo>
                  <a:pt x="77738" y="37376"/>
                </a:lnTo>
                <a:lnTo>
                  <a:pt x="80941" y="35183"/>
                </a:lnTo>
                <a:lnTo>
                  <a:pt x="84533" y="33112"/>
                </a:lnTo>
                <a:lnTo>
                  <a:pt x="88507" y="31175"/>
                </a:lnTo>
                <a:lnTo>
                  <a:pt x="92858" y="29387"/>
                </a:lnTo>
                <a:lnTo>
                  <a:pt x="97579" y="27761"/>
                </a:lnTo>
                <a:lnTo>
                  <a:pt x="61772" y="0"/>
                </a:lnTo>
                <a:close/>
              </a:path>
            </a:pathLst>
          </a:custGeom>
          <a:solidFill>
            <a:srgbClr val="2525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23"/>
          <p:cNvSpPr/>
          <p:nvPr/>
        </p:nvSpPr>
        <p:spPr>
          <a:xfrm>
            <a:off x="6043032" y="4250816"/>
            <a:ext cx="1023619" cy="2074545"/>
          </a:xfrm>
          <a:custGeom>
            <a:rect b="b" l="l" r="r" t="t"/>
            <a:pathLst>
              <a:path extrusionOk="0" h="120000" w="120000">
                <a:moveTo>
                  <a:pt x="106556" y="119975"/>
                </a:moveTo>
                <a:lnTo>
                  <a:pt x="101058" y="119359"/>
                </a:lnTo>
                <a:lnTo>
                  <a:pt x="95664" y="118637"/>
                </a:lnTo>
                <a:lnTo>
                  <a:pt x="90378" y="117812"/>
                </a:lnTo>
                <a:lnTo>
                  <a:pt x="85205" y="116887"/>
                </a:lnTo>
                <a:lnTo>
                  <a:pt x="80147" y="115864"/>
                </a:lnTo>
                <a:lnTo>
                  <a:pt x="75209" y="114747"/>
                </a:lnTo>
                <a:lnTo>
                  <a:pt x="70394" y="113537"/>
                </a:lnTo>
                <a:lnTo>
                  <a:pt x="65705" y="112238"/>
                </a:lnTo>
                <a:lnTo>
                  <a:pt x="61146" y="110851"/>
                </a:lnTo>
                <a:lnTo>
                  <a:pt x="56721" y="109381"/>
                </a:lnTo>
                <a:lnTo>
                  <a:pt x="52433" y="107829"/>
                </a:lnTo>
                <a:lnTo>
                  <a:pt x="48286" y="106199"/>
                </a:lnTo>
                <a:lnTo>
                  <a:pt x="44283" y="104493"/>
                </a:lnTo>
                <a:lnTo>
                  <a:pt x="40429" y="102713"/>
                </a:lnTo>
                <a:lnTo>
                  <a:pt x="36726" y="100862"/>
                </a:lnTo>
                <a:lnTo>
                  <a:pt x="33179" y="98944"/>
                </a:lnTo>
                <a:lnTo>
                  <a:pt x="29791" y="96961"/>
                </a:lnTo>
                <a:lnTo>
                  <a:pt x="26565" y="94914"/>
                </a:lnTo>
                <a:lnTo>
                  <a:pt x="23505" y="92809"/>
                </a:lnTo>
                <a:lnTo>
                  <a:pt x="20615" y="90646"/>
                </a:lnTo>
                <a:lnTo>
                  <a:pt x="17899" y="88428"/>
                </a:lnTo>
                <a:lnTo>
                  <a:pt x="15359" y="86159"/>
                </a:lnTo>
                <a:lnTo>
                  <a:pt x="13000" y="83840"/>
                </a:lnTo>
                <a:lnTo>
                  <a:pt x="10825" y="81476"/>
                </a:lnTo>
                <a:lnTo>
                  <a:pt x="8838" y="79067"/>
                </a:lnTo>
                <a:lnTo>
                  <a:pt x="7043" y="76618"/>
                </a:lnTo>
                <a:lnTo>
                  <a:pt x="5442" y="74131"/>
                </a:lnTo>
                <a:lnTo>
                  <a:pt x="4040" y="71607"/>
                </a:lnTo>
                <a:lnTo>
                  <a:pt x="2840" y="69051"/>
                </a:lnTo>
                <a:lnTo>
                  <a:pt x="1846" y="66465"/>
                </a:lnTo>
                <a:lnTo>
                  <a:pt x="1061" y="63852"/>
                </a:lnTo>
                <a:lnTo>
                  <a:pt x="489" y="61213"/>
                </a:lnTo>
                <a:lnTo>
                  <a:pt x="134" y="58553"/>
                </a:lnTo>
                <a:lnTo>
                  <a:pt x="0" y="55873"/>
                </a:lnTo>
                <a:lnTo>
                  <a:pt x="88" y="53176"/>
                </a:lnTo>
                <a:lnTo>
                  <a:pt x="405" y="50466"/>
                </a:lnTo>
                <a:lnTo>
                  <a:pt x="952" y="47744"/>
                </a:lnTo>
                <a:lnTo>
                  <a:pt x="1734" y="45013"/>
                </a:lnTo>
                <a:lnTo>
                  <a:pt x="2755" y="42277"/>
                </a:lnTo>
                <a:lnTo>
                  <a:pt x="4095" y="39389"/>
                </a:lnTo>
                <a:lnTo>
                  <a:pt x="5689" y="36545"/>
                </a:lnTo>
                <a:lnTo>
                  <a:pt x="7534" y="33749"/>
                </a:lnTo>
                <a:lnTo>
                  <a:pt x="9623" y="31005"/>
                </a:lnTo>
                <a:lnTo>
                  <a:pt x="11952" y="28316"/>
                </a:lnTo>
                <a:lnTo>
                  <a:pt x="14515" y="25686"/>
                </a:lnTo>
                <a:lnTo>
                  <a:pt x="17309" y="23117"/>
                </a:lnTo>
                <a:lnTo>
                  <a:pt x="20327" y="20615"/>
                </a:lnTo>
                <a:lnTo>
                  <a:pt x="23565" y="18182"/>
                </a:lnTo>
                <a:lnTo>
                  <a:pt x="27018" y="15822"/>
                </a:lnTo>
                <a:lnTo>
                  <a:pt x="30680" y="13539"/>
                </a:lnTo>
                <a:lnTo>
                  <a:pt x="34547" y="11336"/>
                </a:lnTo>
                <a:lnTo>
                  <a:pt x="38614" y="9216"/>
                </a:lnTo>
                <a:lnTo>
                  <a:pt x="42876" y="7184"/>
                </a:lnTo>
                <a:lnTo>
                  <a:pt x="47328" y="5243"/>
                </a:lnTo>
                <a:lnTo>
                  <a:pt x="51965" y="3396"/>
                </a:lnTo>
                <a:lnTo>
                  <a:pt x="56781" y="1647"/>
                </a:lnTo>
                <a:lnTo>
                  <a:pt x="61772" y="0"/>
                </a:lnTo>
                <a:lnTo>
                  <a:pt x="97579" y="27761"/>
                </a:lnTo>
                <a:lnTo>
                  <a:pt x="92858" y="29387"/>
                </a:lnTo>
                <a:lnTo>
                  <a:pt x="88507" y="31175"/>
                </a:lnTo>
                <a:lnTo>
                  <a:pt x="84533" y="33112"/>
                </a:lnTo>
                <a:lnTo>
                  <a:pt x="80941" y="35183"/>
                </a:lnTo>
                <a:lnTo>
                  <a:pt x="77738" y="37376"/>
                </a:lnTo>
                <a:lnTo>
                  <a:pt x="74929" y="39677"/>
                </a:lnTo>
                <a:lnTo>
                  <a:pt x="72522" y="42072"/>
                </a:lnTo>
                <a:lnTo>
                  <a:pt x="70521" y="44547"/>
                </a:lnTo>
                <a:lnTo>
                  <a:pt x="68934" y="47089"/>
                </a:lnTo>
                <a:lnTo>
                  <a:pt x="67766" y="49684"/>
                </a:lnTo>
                <a:lnTo>
                  <a:pt x="67023" y="52318"/>
                </a:lnTo>
                <a:lnTo>
                  <a:pt x="66712" y="54979"/>
                </a:lnTo>
                <a:lnTo>
                  <a:pt x="66839" y="57652"/>
                </a:lnTo>
                <a:lnTo>
                  <a:pt x="67410" y="60323"/>
                </a:lnTo>
                <a:lnTo>
                  <a:pt x="68430" y="62979"/>
                </a:lnTo>
                <a:lnTo>
                  <a:pt x="69907" y="65607"/>
                </a:lnTo>
                <a:lnTo>
                  <a:pt x="71847" y="68193"/>
                </a:lnTo>
                <a:lnTo>
                  <a:pt x="74254" y="70722"/>
                </a:lnTo>
                <a:lnTo>
                  <a:pt x="77137" y="73182"/>
                </a:lnTo>
                <a:lnTo>
                  <a:pt x="80576" y="75602"/>
                </a:lnTo>
                <a:lnTo>
                  <a:pt x="84413" y="77845"/>
                </a:lnTo>
                <a:lnTo>
                  <a:pt x="88619" y="79900"/>
                </a:lnTo>
                <a:lnTo>
                  <a:pt x="93165" y="81758"/>
                </a:lnTo>
                <a:lnTo>
                  <a:pt x="98021" y="83409"/>
                </a:lnTo>
                <a:lnTo>
                  <a:pt x="103158" y="84843"/>
                </a:lnTo>
                <a:lnTo>
                  <a:pt x="108549" y="86051"/>
                </a:lnTo>
                <a:lnTo>
                  <a:pt x="114162" y="87021"/>
                </a:lnTo>
                <a:lnTo>
                  <a:pt x="119971" y="87745"/>
                </a:lnTo>
                <a:lnTo>
                  <a:pt x="106556" y="119975"/>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23"/>
          <p:cNvSpPr/>
          <p:nvPr/>
        </p:nvSpPr>
        <p:spPr>
          <a:xfrm>
            <a:off x="6569964" y="4072890"/>
            <a:ext cx="610870" cy="657860"/>
          </a:xfrm>
          <a:custGeom>
            <a:rect b="b" l="l" r="r" t="t"/>
            <a:pathLst>
              <a:path extrusionOk="0" h="120000" w="120000">
                <a:moveTo>
                  <a:pt x="119999" y="0"/>
                </a:moveTo>
                <a:lnTo>
                  <a:pt x="110207" y="199"/>
                </a:lnTo>
                <a:lnTo>
                  <a:pt x="100460" y="794"/>
                </a:lnTo>
                <a:lnTo>
                  <a:pt x="90771" y="1782"/>
                </a:lnTo>
                <a:lnTo>
                  <a:pt x="81154" y="3159"/>
                </a:lnTo>
                <a:lnTo>
                  <a:pt x="71622" y="4921"/>
                </a:lnTo>
                <a:lnTo>
                  <a:pt x="62187" y="7064"/>
                </a:lnTo>
                <a:lnTo>
                  <a:pt x="52864" y="9586"/>
                </a:lnTo>
                <a:lnTo>
                  <a:pt x="43665" y="12483"/>
                </a:lnTo>
                <a:lnTo>
                  <a:pt x="34604" y="15750"/>
                </a:lnTo>
                <a:lnTo>
                  <a:pt x="25693" y="19384"/>
                </a:lnTo>
                <a:lnTo>
                  <a:pt x="16947" y="23382"/>
                </a:lnTo>
                <a:lnTo>
                  <a:pt x="8378" y="27740"/>
                </a:lnTo>
                <a:lnTo>
                  <a:pt x="0" y="32455"/>
                </a:lnTo>
                <a:lnTo>
                  <a:pt x="59999" y="120000"/>
                </a:lnTo>
                <a:lnTo>
                  <a:pt x="69196" y="115112"/>
                </a:lnTo>
                <a:lnTo>
                  <a:pt x="78804" y="111074"/>
                </a:lnTo>
                <a:lnTo>
                  <a:pt x="88755" y="107901"/>
                </a:lnTo>
                <a:lnTo>
                  <a:pt x="98983" y="105612"/>
                </a:lnTo>
                <a:lnTo>
                  <a:pt x="109420" y="104226"/>
                </a:lnTo>
                <a:lnTo>
                  <a:pt x="119999" y="103760"/>
                </a:lnTo>
                <a:lnTo>
                  <a:pt x="119999" y="0"/>
                </a:lnTo>
                <a:close/>
              </a:path>
            </a:pathLst>
          </a:custGeom>
          <a:solidFill>
            <a:srgbClr val="7E7E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23"/>
          <p:cNvSpPr/>
          <p:nvPr/>
        </p:nvSpPr>
        <p:spPr>
          <a:xfrm>
            <a:off x="6569964" y="4072890"/>
            <a:ext cx="610870" cy="657860"/>
          </a:xfrm>
          <a:custGeom>
            <a:rect b="b" l="l" r="r" t="t"/>
            <a:pathLst>
              <a:path extrusionOk="0" h="120000" w="120000">
                <a:moveTo>
                  <a:pt x="0" y="32455"/>
                </a:moveTo>
                <a:lnTo>
                  <a:pt x="8378" y="27740"/>
                </a:lnTo>
                <a:lnTo>
                  <a:pt x="16947" y="23382"/>
                </a:lnTo>
                <a:lnTo>
                  <a:pt x="25693" y="19384"/>
                </a:lnTo>
                <a:lnTo>
                  <a:pt x="34604" y="15750"/>
                </a:lnTo>
                <a:lnTo>
                  <a:pt x="43665" y="12483"/>
                </a:lnTo>
                <a:lnTo>
                  <a:pt x="52864" y="9586"/>
                </a:lnTo>
                <a:lnTo>
                  <a:pt x="62187" y="7064"/>
                </a:lnTo>
                <a:lnTo>
                  <a:pt x="71622" y="4921"/>
                </a:lnTo>
                <a:lnTo>
                  <a:pt x="81154" y="3159"/>
                </a:lnTo>
                <a:lnTo>
                  <a:pt x="90771" y="1782"/>
                </a:lnTo>
                <a:lnTo>
                  <a:pt x="100460" y="794"/>
                </a:lnTo>
                <a:lnTo>
                  <a:pt x="110207" y="199"/>
                </a:lnTo>
                <a:lnTo>
                  <a:pt x="119999" y="0"/>
                </a:lnTo>
                <a:lnTo>
                  <a:pt x="119999" y="103760"/>
                </a:lnTo>
                <a:lnTo>
                  <a:pt x="109420" y="104226"/>
                </a:lnTo>
                <a:lnTo>
                  <a:pt x="98983" y="105612"/>
                </a:lnTo>
                <a:lnTo>
                  <a:pt x="88755" y="107901"/>
                </a:lnTo>
                <a:lnTo>
                  <a:pt x="78804" y="111074"/>
                </a:lnTo>
                <a:lnTo>
                  <a:pt x="69196" y="115112"/>
                </a:lnTo>
                <a:lnTo>
                  <a:pt x="59999" y="120000"/>
                </a:lnTo>
                <a:lnTo>
                  <a:pt x="0" y="32455"/>
                </a:lnTo>
                <a:close/>
              </a:path>
            </a:pathLst>
          </a:custGeom>
          <a:noFill/>
          <a:ln cap="flat" cmpd="sng" w="19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23"/>
          <p:cNvSpPr/>
          <p:nvPr/>
        </p:nvSpPr>
        <p:spPr>
          <a:xfrm>
            <a:off x="7871459" y="4448555"/>
            <a:ext cx="745490" cy="260985"/>
          </a:xfrm>
          <a:custGeom>
            <a:rect b="b" l="l" r="r" t="t"/>
            <a:pathLst>
              <a:path extrusionOk="0" h="120000" w="120000">
                <a:moveTo>
                  <a:pt x="0" y="119824"/>
                </a:moveTo>
                <a:lnTo>
                  <a:pt x="110637" y="0"/>
                </a:lnTo>
                <a:lnTo>
                  <a:pt x="119959"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23"/>
          <p:cNvSpPr/>
          <p:nvPr/>
        </p:nvSpPr>
        <p:spPr>
          <a:xfrm>
            <a:off x="7609331" y="5948171"/>
            <a:ext cx="646430" cy="277495"/>
          </a:xfrm>
          <a:custGeom>
            <a:rect b="b" l="l" r="r" t="t"/>
            <a:pathLst>
              <a:path extrusionOk="0" h="120000" w="120000">
                <a:moveTo>
                  <a:pt x="0" y="0"/>
                </a:moveTo>
                <a:lnTo>
                  <a:pt x="109202" y="119944"/>
                </a:lnTo>
                <a:lnTo>
                  <a:pt x="119953" y="119944"/>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23"/>
          <p:cNvSpPr/>
          <p:nvPr/>
        </p:nvSpPr>
        <p:spPr>
          <a:xfrm>
            <a:off x="5652515" y="5018532"/>
            <a:ext cx="688975" cy="346075"/>
          </a:xfrm>
          <a:custGeom>
            <a:rect b="b" l="l" r="r" t="t"/>
            <a:pathLst>
              <a:path extrusionOk="0" h="120000" w="120000">
                <a:moveTo>
                  <a:pt x="119977" y="119955"/>
                </a:moveTo>
                <a:lnTo>
                  <a:pt x="9821" y="0"/>
                </a:lnTo>
                <a:lnTo>
                  <a:pt x="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23"/>
          <p:cNvSpPr/>
          <p:nvPr/>
        </p:nvSpPr>
        <p:spPr>
          <a:xfrm>
            <a:off x="6838188" y="3784091"/>
            <a:ext cx="104139" cy="607060"/>
          </a:xfrm>
          <a:custGeom>
            <a:rect b="b" l="l" r="r" t="t"/>
            <a:pathLst>
              <a:path extrusionOk="0" h="120000" w="120000">
                <a:moveTo>
                  <a:pt x="119413" y="119899"/>
                </a:moveTo>
                <a:lnTo>
                  <a:pt x="64974" y="0"/>
                </a:lnTo>
                <a:lnTo>
                  <a:pt x="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23"/>
          <p:cNvSpPr txBox="1"/>
          <p:nvPr/>
        </p:nvSpPr>
        <p:spPr>
          <a:xfrm>
            <a:off x="8642350" y="4118609"/>
            <a:ext cx="591185" cy="649605"/>
          </a:xfrm>
          <a:prstGeom prst="rect">
            <a:avLst/>
          </a:prstGeom>
          <a:noFill/>
          <a:ln>
            <a:noFill/>
          </a:ln>
        </p:spPr>
        <p:txBody>
          <a:bodyPr anchorCtr="0" anchor="t" bIns="0" lIns="0" spcFirstLastPara="1" rIns="0" wrap="square" tIns="21575">
            <a:noAutofit/>
          </a:bodyPr>
          <a:lstStyle/>
          <a:p>
            <a:pPr indent="-1270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Great  Britain  30%</a:t>
            </a:r>
            <a:endParaRPr sz="1400">
              <a:solidFill>
                <a:schemeClr val="dk1"/>
              </a:solidFill>
              <a:latin typeface="Arial"/>
              <a:ea typeface="Arial"/>
              <a:cs typeface="Arial"/>
              <a:sym typeface="Arial"/>
            </a:endParaRPr>
          </a:p>
        </p:txBody>
      </p:sp>
      <p:sp>
        <p:nvSpPr>
          <p:cNvPr id="547" name="Google Shape;547;p23"/>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548" name="Google Shape;548;p23"/>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
        <p:nvSpPr>
          <p:cNvPr id="549" name="Google Shape;549;p23"/>
          <p:cNvSpPr txBox="1"/>
          <p:nvPr/>
        </p:nvSpPr>
        <p:spPr>
          <a:xfrm>
            <a:off x="8281543" y="5895238"/>
            <a:ext cx="638175" cy="649605"/>
          </a:xfrm>
          <a:prstGeom prst="rect">
            <a:avLst/>
          </a:prstGeom>
          <a:noFill/>
          <a:ln>
            <a:noFill/>
          </a:ln>
        </p:spPr>
        <p:txBody>
          <a:bodyPr anchorCtr="0" anchor="t" bIns="0" lIns="0" spcFirstLastPara="1" rIns="0" wrap="square" tIns="21575">
            <a:noAutofit/>
          </a:bodyPr>
          <a:lstStyle/>
          <a:p>
            <a:pPr indent="-12065" lvl="0" marL="12065" marR="5080" rtl="0" algn="ctr">
              <a:lnSpc>
                <a:spcPct val="96100"/>
              </a:lnSpc>
              <a:spcBef>
                <a:spcPts val="0"/>
              </a:spcBef>
              <a:spcAft>
                <a:spcPts val="0"/>
              </a:spcAft>
              <a:buNone/>
            </a:pPr>
            <a:r>
              <a:rPr b="1" lang="en-US" sz="1400">
                <a:solidFill>
                  <a:srgbClr val="404040"/>
                </a:solidFill>
                <a:latin typeface="Arial"/>
                <a:ea typeface="Arial"/>
                <a:cs typeface="Arial"/>
                <a:sym typeface="Arial"/>
              </a:rPr>
              <a:t>Other  Europe  23%</a:t>
            </a:r>
            <a:endParaRPr sz="1400">
              <a:solidFill>
                <a:schemeClr val="dk1"/>
              </a:solidFill>
              <a:latin typeface="Arial"/>
              <a:ea typeface="Arial"/>
              <a:cs typeface="Arial"/>
              <a:sym typeface="Arial"/>
            </a:endParaRPr>
          </a:p>
        </p:txBody>
      </p:sp>
      <p:sp>
        <p:nvSpPr>
          <p:cNvPr id="550" name="Google Shape;550;p23"/>
          <p:cNvSpPr txBox="1"/>
          <p:nvPr/>
        </p:nvSpPr>
        <p:spPr>
          <a:xfrm>
            <a:off x="4868671" y="4687951"/>
            <a:ext cx="759460" cy="649605"/>
          </a:xfrm>
          <a:prstGeom prst="rect">
            <a:avLst/>
          </a:prstGeom>
          <a:noFill/>
          <a:ln>
            <a:noFill/>
          </a:ln>
        </p:spPr>
        <p:txBody>
          <a:bodyPr anchorCtr="0" anchor="t" bIns="0" lIns="0" spcFirstLastPara="1" rIns="0" wrap="square" tIns="21575">
            <a:noAutofit/>
          </a:bodyPr>
          <a:lstStyle/>
          <a:p>
            <a:pPr indent="0" lvl="0" marL="12700" marR="5080" rtl="0" algn="ctr">
              <a:lnSpc>
                <a:spcPct val="96100"/>
              </a:lnSpc>
              <a:spcBef>
                <a:spcPts val="0"/>
              </a:spcBef>
              <a:spcAft>
                <a:spcPts val="0"/>
              </a:spcAft>
              <a:buNone/>
            </a:pPr>
            <a:r>
              <a:rPr b="1" lang="en-US" sz="1400">
                <a:solidFill>
                  <a:srgbClr val="404040"/>
                </a:solidFill>
                <a:latin typeface="Arial"/>
                <a:ea typeface="Arial"/>
                <a:cs typeface="Arial"/>
                <a:sym typeface="Arial"/>
              </a:rPr>
              <a:t>USA and  Canada  38%</a:t>
            </a:r>
            <a:endParaRPr sz="1400">
              <a:solidFill>
                <a:schemeClr val="dk1"/>
              </a:solidFill>
              <a:latin typeface="Arial"/>
              <a:ea typeface="Arial"/>
              <a:cs typeface="Arial"/>
              <a:sym typeface="Arial"/>
            </a:endParaRPr>
          </a:p>
        </p:txBody>
      </p:sp>
      <p:sp>
        <p:nvSpPr>
          <p:cNvPr id="551" name="Google Shape;551;p23"/>
          <p:cNvSpPr txBox="1"/>
          <p:nvPr/>
        </p:nvSpPr>
        <p:spPr>
          <a:xfrm>
            <a:off x="6353683" y="3556253"/>
            <a:ext cx="461009" cy="445134"/>
          </a:xfrm>
          <a:prstGeom prst="rect">
            <a:avLst/>
          </a:prstGeom>
          <a:noFill/>
          <a:ln>
            <a:noFill/>
          </a:ln>
        </p:spPr>
        <p:txBody>
          <a:bodyPr anchorCtr="0" anchor="t" bIns="0" lIns="0" spcFirstLastPara="1" rIns="0" wrap="square" tIns="26025">
            <a:noAutofit/>
          </a:bodyPr>
          <a:lstStyle/>
          <a:p>
            <a:pPr indent="-103504" lvl="0" marL="103504" marR="5080" rtl="0" algn="l">
              <a:lnSpc>
                <a:spcPct val="115714"/>
              </a:lnSpc>
              <a:spcBef>
                <a:spcPts val="0"/>
              </a:spcBef>
              <a:spcAft>
                <a:spcPts val="0"/>
              </a:spcAft>
              <a:buNone/>
            </a:pPr>
            <a:r>
              <a:rPr b="1" lang="en-US" sz="1400">
                <a:solidFill>
                  <a:srgbClr val="404040"/>
                </a:solidFill>
                <a:latin typeface="Arial"/>
                <a:ea typeface="Arial"/>
                <a:cs typeface="Arial"/>
                <a:sym typeface="Arial"/>
              </a:rPr>
              <a:t>ROW  9%</a:t>
            </a:r>
            <a:endParaRPr sz="1400">
              <a:solidFill>
                <a:schemeClr val="dk1"/>
              </a:solidFill>
              <a:latin typeface="Arial"/>
              <a:ea typeface="Arial"/>
              <a:cs typeface="Arial"/>
              <a:sym typeface="Arial"/>
            </a:endParaRPr>
          </a:p>
        </p:txBody>
      </p:sp>
      <p:sp>
        <p:nvSpPr>
          <p:cNvPr id="552" name="Google Shape;552;p23"/>
          <p:cNvSpPr txBox="1"/>
          <p:nvPr/>
        </p:nvSpPr>
        <p:spPr>
          <a:xfrm>
            <a:off x="6932168" y="3139897"/>
            <a:ext cx="702310" cy="3917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chemeClr val="dk1"/>
                </a:solidFill>
                <a:latin typeface="Arial"/>
                <a:ea typeface="Arial"/>
                <a:cs typeface="Arial"/>
                <a:sym typeface="Arial"/>
              </a:rPr>
              <a:t>2016</a:t>
            </a:r>
            <a:endParaRPr sz="24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4"/>
          <p:cNvSpPr txBox="1"/>
          <p:nvPr>
            <p:ph type="title"/>
          </p:nvPr>
        </p:nvSpPr>
        <p:spPr>
          <a:xfrm>
            <a:off x="154025" y="311277"/>
            <a:ext cx="132969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Summary</a:t>
            </a:r>
            <a:endParaRPr/>
          </a:p>
        </p:txBody>
      </p:sp>
      <p:sp>
        <p:nvSpPr>
          <p:cNvPr id="558" name="Google Shape;558;p24"/>
          <p:cNvSpPr txBox="1"/>
          <p:nvPr/>
        </p:nvSpPr>
        <p:spPr>
          <a:xfrm>
            <a:off x="259791" y="1104646"/>
            <a:ext cx="1954530" cy="1550670"/>
          </a:xfrm>
          <a:prstGeom prst="rect">
            <a:avLst/>
          </a:prstGeom>
          <a:noFill/>
          <a:ln>
            <a:noFill/>
          </a:ln>
        </p:spPr>
        <p:txBody>
          <a:bodyPr anchorCtr="0" anchor="t" bIns="0" lIns="0" spcFirstLastPara="1" rIns="0" wrap="square" tIns="12700">
            <a:noAutofit/>
          </a:bodyPr>
          <a:lstStyle/>
          <a:p>
            <a:pPr indent="-249555" lvl="0" marL="262255" marR="0" rtl="0" algn="l">
              <a:lnSpc>
                <a:spcPct val="100000"/>
              </a:lnSpc>
              <a:spcBef>
                <a:spcPts val="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Revenue</a:t>
            </a:r>
            <a:endParaRPr sz="2000">
              <a:solidFill>
                <a:schemeClr val="dk1"/>
              </a:solidFill>
              <a:latin typeface="Arial"/>
              <a:ea typeface="Arial"/>
              <a:cs typeface="Arial"/>
              <a:sym typeface="Arial"/>
            </a:endParaRPr>
          </a:p>
          <a:p>
            <a:pPr indent="130175" lvl="0" marL="0" marR="0" rtl="0" algn="l">
              <a:lnSpc>
                <a:spcPct val="100000"/>
              </a:lnSpc>
              <a:spcBef>
                <a:spcPts val="35"/>
              </a:spcBef>
              <a:spcAft>
                <a:spcPts val="0"/>
              </a:spcAft>
              <a:buClr>
                <a:srgbClr val="FFC000"/>
              </a:buClr>
              <a:buSzPts val="2050"/>
              <a:buFont typeface="Noto Sans Symbols"/>
              <a:buNone/>
            </a:pPr>
            <a:r>
              <a:t/>
            </a:r>
            <a:endParaRPr sz="2050">
              <a:solidFill>
                <a:schemeClr val="dk1"/>
              </a:solidFill>
              <a:latin typeface="Times New Roman"/>
              <a:ea typeface="Times New Roman"/>
              <a:cs typeface="Times New Roman"/>
              <a:sym typeface="Times New Roman"/>
            </a:endParaRPr>
          </a:p>
          <a:p>
            <a:pPr indent="-249555" lvl="0" marL="262255" marR="0" rtl="0" algn="l">
              <a:lnSpc>
                <a:spcPct val="100000"/>
              </a:lnSpc>
              <a:spcBef>
                <a:spcPts val="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Cost Base</a:t>
            </a:r>
            <a:endParaRPr sz="2000">
              <a:solidFill>
                <a:schemeClr val="dk1"/>
              </a:solidFill>
              <a:latin typeface="Arial"/>
              <a:ea typeface="Arial"/>
              <a:cs typeface="Arial"/>
              <a:sym typeface="Arial"/>
            </a:endParaRPr>
          </a:p>
          <a:p>
            <a:pPr indent="130175" lvl="0" marL="0" marR="0" rtl="0" algn="l">
              <a:lnSpc>
                <a:spcPct val="100000"/>
              </a:lnSpc>
              <a:spcBef>
                <a:spcPts val="40"/>
              </a:spcBef>
              <a:spcAft>
                <a:spcPts val="0"/>
              </a:spcAft>
              <a:buClr>
                <a:srgbClr val="FFC000"/>
              </a:buClr>
              <a:buSzPts val="2050"/>
              <a:buFont typeface="Noto Sans Symbols"/>
              <a:buNone/>
            </a:pPr>
            <a:r>
              <a:t/>
            </a:r>
            <a:endParaRPr sz="2050">
              <a:solidFill>
                <a:schemeClr val="dk1"/>
              </a:solidFill>
              <a:latin typeface="Times New Roman"/>
              <a:ea typeface="Times New Roman"/>
              <a:cs typeface="Times New Roman"/>
              <a:sym typeface="Times New Roman"/>
            </a:endParaRPr>
          </a:p>
          <a:p>
            <a:pPr indent="-249555" lvl="0" marL="262255" marR="0" rtl="0" algn="l">
              <a:lnSpc>
                <a:spcPct val="100000"/>
              </a:lnSpc>
              <a:spcBef>
                <a:spcPts val="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Staff Retention</a:t>
            </a:r>
            <a:endParaRPr sz="2000">
              <a:solidFill>
                <a:schemeClr val="dk1"/>
              </a:solidFill>
              <a:latin typeface="Arial"/>
              <a:ea typeface="Arial"/>
              <a:cs typeface="Arial"/>
              <a:sym typeface="Arial"/>
            </a:endParaRPr>
          </a:p>
        </p:txBody>
      </p:sp>
      <p:sp>
        <p:nvSpPr>
          <p:cNvPr id="559" name="Google Shape;559;p24"/>
          <p:cNvSpPr txBox="1"/>
          <p:nvPr/>
        </p:nvSpPr>
        <p:spPr>
          <a:xfrm>
            <a:off x="259791" y="2933826"/>
            <a:ext cx="1518920" cy="330835"/>
          </a:xfrm>
          <a:prstGeom prst="rect">
            <a:avLst/>
          </a:prstGeom>
          <a:noFill/>
          <a:ln>
            <a:noFill/>
          </a:ln>
        </p:spPr>
        <p:txBody>
          <a:bodyPr anchorCtr="0" anchor="t" bIns="0" lIns="0" spcFirstLastPara="1" rIns="0" wrap="square" tIns="12700">
            <a:noAutofit/>
          </a:bodyPr>
          <a:lstStyle/>
          <a:p>
            <a:pPr indent="-249555" lvl="0" marL="262255" marR="0" rtl="0" algn="l">
              <a:lnSpc>
                <a:spcPct val="100000"/>
              </a:lnSpc>
              <a:spcBef>
                <a:spcPts val="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Investment</a:t>
            </a:r>
            <a:endParaRPr sz="2000">
              <a:solidFill>
                <a:schemeClr val="dk1"/>
              </a:solidFill>
              <a:latin typeface="Arial"/>
              <a:ea typeface="Arial"/>
              <a:cs typeface="Arial"/>
              <a:sym typeface="Arial"/>
            </a:endParaRPr>
          </a:p>
        </p:txBody>
      </p:sp>
      <p:sp>
        <p:nvSpPr>
          <p:cNvPr id="560" name="Google Shape;560;p24"/>
          <p:cNvSpPr txBox="1"/>
          <p:nvPr/>
        </p:nvSpPr>
        <p:spPr>
          <a:xfrm>
            <a:off x="259791" y="3543680"/>
            <a:ext cx="1997710" cy="940435"/>
          </a:xfrm>
          <a:prstGeom prst="rect">
            <a:avLst/>
          </a:prstGeom>
          <a:noFill/>
          <a:ln>
            <a:noFill/>
          </a:ln>
        </p:spPr>
        <p:txBody>
          <a:bodyPr anchorCtr="0" anchor="t" bIns="0" lIns="0" spcFirstLastPara="1" rIns="0" wrap="square" tIns="13325">
            <a:noAutofit/>
          </a:bodyPr>
          <a:lstStyle/>
          <a:p>
            <a:pPr indent="-249555" lvl="0" marL="262255" marR="0" rtl="0" algn="l">
              <a:lnSpc>
                <a:spcPct val="100000"/>
              </a:lnSpc>
              <a:spcBef>
                <a:spcPts val="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Customer Care</a:t>
            </a:r>
            <a:endParaRPr sz="2000">
              <a:solidFill>
                <a:schemeClr val="dk1"/>
              </a:solidFill>
              <a:latin typeface="Arial"/>
              <a:ea typeface="Arial"/>
              <a:cs typeface="Arial"/>
              <a:sym typeface="Arial"/>
            </a:endParaRPr>
          </a:p>
          <a:p>
            <a:pPr indent="130175" lvl="0" marL="0" marR="0" rtl="0" algn="l">
              <a:lnSpc>
                <a:spcPct val="100000"/>
              </a:lnSpc>
              <a:spcBef>
                <a:spcPts val="40"/>
              </a:spcBef>
              <a:spcAft>
                <a:spcPts val="0"/>
              </a:spcAft>
              <a:buClr>
                <a:srgbClr val="FFC000"/>
              </a:buClr>
              <a:buSzPts val="2050"/>
              <a:buFont typeface="Noto Sans Symbols"/>
              <a:buNone/>
            </a:pPr>
            <a:r>
              <a:t/>
            </a:r>
            <a:endParaRPr sz="2050">
              <a:solidFill>
                <a:schemeClr val="dk1"/>
              </a:solidFill>
              <a:latin typeface="Times New Roman"/>
              <a:ea typeface="Times New Roman"/>
              <a:cs typeface="Times New Roman"/>
              <a:sym typeface="Times New Roman"/>
            </a:endParaRPr>
          </a:p>
          <a:p>
            <a:pPr indent="-249555" lvl="0" marL="262255" marR="0" rtl="0" algn="l">
              <a:lnSpc>
                <a:spcPct val="100000"/>
              </a:lnSpc>
              <a:spcBef>
                <a:spcPts val="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Affiliations</a:t>
            </a:r>
            <a:endParaRPr sz="2000">
              <a:solidFill>
                <a:schemeClr val="dk1"/>
              </a:solidFill>
              <a:latin typeface="Arial"/>
              <a:ea typeface="Arial"/>
              <a:cs typeface="Arial"/>
              <a:sym typeface="Arial"/>
            </a:endParaRPr>
          </a:p>
        </p:txBody>
      </p:sp>
      <p:sp>
        <p:nvSpPr>
          <p:cNvPr id="561" name="Google Shape;561;p24"/>
          <p:cNvSpPr/>
          <p:nvPr/>
        </p:nvSpPr>
        <p:spPr>
          <a:xfrm>
            <a:off x="3584447" y="1417846"/>
            <a:ext cx="5401310" cy="3632200"/>
          </a:xfrm>
          <a:custGeom>
            <a:rect b="b" l="l" r="r" t="t"/>
            <a:pathLst>
              <a:path extrusionOk="0" h="120000" w="120000">
                <a:moveTo>
                  <a:pt x="21057" y="0"/>
                </a:moveTo>
                <a:lnTo>
                  <a:pt x="16441" y="0"/>
                </a:lnTo>
                <a:lnTo>
                  <a:pt x="14675" y="839"/>
                </a:lnTo>
                <a:lnTo>
                  <a:pt x="12128" y="2097"/>
                </a:lnTo>
                <a:lnTo>
                  <a:pt x="11309" y="2937"/>
                </a:lnTo>
                <a:lnTo>
                  <a:pt x="10506" y="3776"/>
                </a:lnTo>
                <a:lnTo>
                  <a:pt x="9719" y="4615"/>
                </a:lnTo>
                <a:lnTo>
                  <a:pt x="8950" y="5874"/>
                </a:lnTo>
                <a:lnTo>
                  <a:pt x="8198" y="6713"/>
                </a:lnTo>
                <a:lnTo>
                  <a:pt x="7465" y="7972"/>
                </a:lnTo>
                <a:lnTo>
                  <a:pt x="6751" y="9230"/>
                </a:lnTo>
                <a:lnTo>
                  <a:pt x="6056" y="10909"/>
                </a:lnTo>
                <a:lnTo>
                  <a:pt x="5383" y="12167"/>
                </a:lnTo>
                <a:lnTo>
                  <a:pt x="4730" y="13846"/>
                </a:lnTo>
                <a:lnTo>
                  <a:pt x="4099" y="15524"/>
                </a:lnTo>
                <a:lnTo>
                  <a:pt x="3490" y="17622"/>
                </a:lnTo>
                <a:lnTo>
                  <a:pt x="3065" y="18881"/>
                </a:lnTo>
                <a:lnTo>
                  <a:pt x="2668" y="20559"/>
                </a:lnTo>
                <a:lnTo>
                  <a:pt x="2296" y="22237"/>
                </a:lnTo>
                <a:lnTo>
                  <a:pt x="1944" y="23916"/>
                </a:lnTo>
                <a:lnTo>
                  <a:pt x="1607" y="25594"/>
                </a:lnTo>
                <a:lnTo>
                  <a:pt x="1281" y="27272"/>
                </a:lnTo>
                <a:lnTo>
                  <a:pt x="962" y="28951"/>
                </a:lnTo>
                <a:lnTo>
                  <a:pt x="645" y="30629"/>
                </a:lnTo>
                <a:lnTo>
                  <a:pt x="326" y="32307"/>
                </a:lnTo>
                <a:lnTo>
                  <a:pt x="0" y="33986"/>
                </a:lnTo>
                <a:lnTo>
                  <a:pt x="0" y="86013"/>
                </a:lnTo>
                <a:lnTo>
                  <a:pt x="166" y="86433"/>
                </a:lnTo>
                <a:lnTo>
                  <a:pt x="367" y="87272"/>
                </a:lnTo>
                <a:lnTo>
                  <a:pt x="568" y="88531"/>
                </a:lnTo>
                <a:lnTo>
                  <a:pt x="736" y="89370"/>
                </a:lnTo>
                <a:lnTo>
                  <a:pt x="1051" y="91468"/>
                </a:lnTo>
                <a:lnTo>
                  <a:pt x="1391" y="93146"/>
                </a:lnTo>
                <a:lnTo>
                  <a:pt x="1755" y="95244"/>
                </a:lnTo>
                <a:lnTo>
                  <a:pt x="2144" y="96923"/>
                </a:lnTo>
                <a:lnTo>
                  <a:pt x="2557" y="98601"/>
                </a:lnTo>
                <a:lnTo>
                  <a:pt x="2993" y="100279"/>
                </a:lnTo>
                <a:lnTo>
                  <a:pt x="3453" y="101958"/>
                </a:lnTo>
                <a:lnTo>
                  <a:pt x="3937" y="103636"/>
                </a:lnTo>
                <a:lnTo>
                  <a:pt x="4443" y="104895"/>
                </a:lnTo>
                <a:lnTo>
                  <a:pt x="4971" y="106573"/>
                </a:lnTo>
                <a:lnTo>
                  <a:pt x="5522" y="107832"/>
                </a:lnTo>
                <a:lnTo>
                  <a:pt x="6095" y="109090"/>
                </a:lnTo>
                <a:lnTo>
                  <a:pt x="6690" y="110349"/>
                </a:lnTo>
                <a:lnTo>
                  <a:pt x="7306" y="111608"/>
                </a:lnTo>
                <a:lnTo>
                  <a:pt x="7943" y="112447"/>
                </a:lnTo>
                <a:lnTo>
                  <a:pt x="8601" y="113706"/>
                </a:lnTo>
                <a:lnTo>
                  <a:pt x="9279" y="114545"/>
                </a:lnTo>
                <a:lnTo>
                  <a:pt x="9978" y="115384"/>
                </a:lnTo>
                <a:lnTo>
                  <a:pt x="10696" y="116223"/>
                </a:lnTo>
                <a:lnTo>
                  <a:pt x="11435" y="117062"/>
                </a:lnTo>
                <a:lnTo>
                  <a:pt x="12192" y="117482"/>
                </a:lnTo>
                <a:lnTo>
                  <a:pt x="12968" y="118321"/>
                </a:lnTo>
                <a:lnTo>
                  <a:pt x="13764" y="118741"/>
                </a:lnTo>
                <a:lnTo>
                  <a:pt x="15409" y="119580"/>
                </a:lnTo>
                <a:lnTo>
                  <a:pt x="16258" y="119580"/>
                </a:lnTo>
                <a:lnTo>
                  <a:pt x="17126" y="120000"/>
                </a:lnTo>
                <a:lnTo>
                  <a:pt x="22497" y="120000"/>
                </a:lnTo>
                <a:lnTo>
                  <a:pt x="24168" y="119160"/>
                </a:lnTo>
                <a:lnTo>
                  <a:pt x="25773" y="118321"/>
                </a:lnTo>
                <a:lnTo>
                  <a:pt x="26549" y="117482"/>
                </a:lnTo>
                <a:lnTo>
                  <a:pt x="27307" y="117062"/>
                </a:lnTo>
                <a:lnTo>
                  <a:pt x="28047" y="116223"/>
                </a:lnTo>
                <a:lnTo>
                  <a:pt x="28767" y="115384"/>
                </a:lnTo>
                <a:lnTo>
                  <a:pt x="29468" y="114545"/>
                </a:lnTo>
                <a:lnTo>
                  <a:pt x="30148" y="113706"/>
                </a:lnTo>
                <a:lnTo>
                  <a:pt x="30808" y="112447"/>
                </a:lnTo>
                <a:lnTo>
                  <a:pt x="31447" y="111608"/>
                </a:lnTo>
                <a:lnTo>
                  <a:pt x="32065" y="110349"/>
                </a:lnTo>
                <a:lnTo>
                  <a:pt x="32660" y="109090"/>
                </a:lnTo>
                <a:lnTo>
                  <a:pt x="33233" y="107832"/>
                </a:lnTo>
                <a:lnTo>
                  <a:pt x="33783" y="106573"/>
                </a:lnTo>
                <a:lnTo>
                  <a:pt x="34309" y="105314"/>
                </a:lnTo>
                <a:lnTo>
                  <a:pt x="34812" y="103636"/>
                </a:lnTo>
                <a:lnTo>
                  <a:pt x="35289" y="101958"/>
                </a:lnTo>
                <a:lnTo>
                  <a:pt x="35742" y="100699"/>
                </a:lnTo>
                <a:lnTo>
                  <a:pt x="36169" y="99020"/>
                </a:lnTo>
                <a:lnTo>
                  <a:pt x="36571" y="96923"/>
                </a:lnTo>
                <a:lnTo>
                  <a:pt x="36946" y="95244"/>
                </a:lnTo>
                <a:lnTo>
                  <a:pt x="37120" y="94405"/>
                </a:lnTo>
                <a:lnTo>
                  <a:pt x="18394" y="94405"/>
                </a:lnTo>
                <a:lnTo>
                  <a:pt x="17537" y="93986"/>
                </a:lnTo>
                <a:lnTo>
                  <a:pt x="16724" y="93566"/>
                </a:lnTo>
                <a:lnTo>
                  <a:pt x="15237" y="92307"/>
                </a:lnTo>
                <a:lnTo>
                  <a:pt x="14569" y="91468"/>
                </a:lnTo>
                <a:lnTo>
                  <a:pt x="13953" y="90209"/>
                </a:lnTo>
                <a:lnTo>
                  <a:pt x="13393" y="89370"/>
                </a:lnTo>
                <a:lnTo>
                  <a:pt x="12890" y="87692"/>
                </a:lnTo>
                <a:lnTo>
                  <a:pt x="12447" y="86433"/>
                </a:lnTo>
                <a:lnTo>
                  <a:pt x="12067" y="84755"/>
                </a:lnTo>
                <a:lnTo>
                  <a:pt x="11750" y="83076"/>
                </a:lnTo>
                <a:lnTo>
                  <a:pt x="11500" y="81398"/>
                </a:lnTo>
                <a:lnTo>
                  <a:pt x="11319" y="79300"/>
                </a:lnTo>
                <a:lnTo>
                  <a:pt x="11209" y="77202"/>
                </a:lnTo>
                <a:lnTo>
                  <a:pt x="11209" y="43216"/>
                </a:lnTo>
                <a:lnTo>
                  <a:pt x="11315" y="41118"/>
                </a:lnTo>
                <a:lnTo>
                  <a:pt x="11482" y="39020"/>
                </a:lnTo>
                <a:lnTo>
                  <a:pt x="11712" y="37342"/>
                </a:lnTo>
                <a:lnTo>
                  <a:pt x="12002" y="35664"/>
                </a:lnTo>
                <a:lnTo>
                  <a:pt x="12352" y="33986"/>
                </a:lnTo>
                <a:lnTo>
                  <a:pt x="12761" y="32307"/>
                </a:lnTo>
                <a:lnTo>
                  <a:pt x="13228" y="31048"/>
                </a:lnTo>
                <a:lnTo>
                  <a:pt x="13752" y="29790"/>
                </a:lnTo>
                <a:lnTo>
                  <a:pt x="14331" y="28951"/>
                </a:lnTo>
                <a:lnTo>
                  <a:pt x="14966" y="27692"/>
                </a:lnTo>
                <a:lnTo>
                  <a:pt x="15654" y="27272"/>
                </a:lnTo>
                <a:lnTo>
                  <a:pt x="16395" y="26433"/>
                </a:lnTo>
                <a:lnTo>
                  <a:pt x="17188" y="26013"/>
                </a:lnTo>
                <a:lnTo>
                  <a:pt x="18032" y="25594"/>
                </a:lnTo>
                <a:lnTo>
                  <a:pt x="37264" y="25594"/>
                </a:lnTo>
                <a:lnTo>
                  <a:pt x="37066" y="24335"/>
                </a:lnTo>
                <a:lnTo>
                  <a:pt x="36709" y="22657"/>
                </a:lnTo>
                <a:lnTo>
                  <a:pt x="36324" y="20979"/>
                </a:lnTo>
                <a:lnTo>
                  <a:pt x="35912" y="19300"/>
                </a:lnTo>
                <a:lnTo>
                  <a:pt x="35473" y="17622"/>
                </a:lnTo>
                <a:lnTo>
                  <a:pt x="35006" y="15944"/>
                </a:lnTo>
                <a:lnTo>
                  <a:pt x="34512" y="14685"/>
                </a:lnTo>
                <a:lnTo>
                  <a:pt x="33991" y="13006"/>
                </a:lnTo>
                <a:lnTo>
                  <a:pt x="33444" y="11748"/>
                </a:lnTo>
                <a:lnTo>
                  <a:pt x="32869" y="10489"/>
                </a:lnTo>
                <a:lnTo>
                  <a:pt x="32267" y="9230"/>
                </a:lnTo>
                <a:lnTo>
                  <a:pt x="31638" y="8391"/>
                </a:lnTo>
                <a:lnTo>
                  <a:pt x="30983" y="7132"/>
                </a:lnTo>
                <a:lnTo>
                  <a:pt x="30301" y="6293"/>
                </a:lnTo>
                <a:lnTo>
                  <a:pt x="29592" y="5454"/>
                </a:lnTo>
                <a:lnTo>
                  <a:pt x="28856" y="4615"/>
                </a:lnTo>
                <a:lnTo>
                  <a:pt x="28094" y="3776"/>
                </a:lnTo>
                <a:lnTo>
                  <a:pt x="27306" y="2937"/>
                </a:lnTo>
                <a:lnTo>
                  <a:pt x="26491" y="2517"/>
                </a:lnTo>
                <a:lnTo>
                  <a:pt x="25650" y="1678"/>
                </a:lnTo>
                <a:lnTo>
                  <a:pt x="23889" y="839"/>
                </a:lnTo>
                <a:lnTo>
                  <a:pt x="22970" y="419"/>
                </a:lnTo>
                <a:lnTo>
                  <a:pt x="22009" y="419"/>
                </a:lnTo>
                <a:lnTo>
                  <a:pt x="21057" y="0"/>
                </a:lnTo>
                <a:close/>
              </a:path>
              <a:path extrusionOk="0" h="120000" w="120000">
                <a:moveTo>
                  <a:pt x="107314" y="79300"/>
                </a:moveTo>
                <a:lnTo>
                  <a:pt x="82507" y="79300"/>
                </a:lnTo>
                <a:lnTo>
                  <a:pt x="82507" y="112867"/>
                </a:lnTo>
                <a:lnTo>
                  <a:pt x="90593" y="112867"/>
                </a:lnTo>
                <a:lnTo>
                  <a:pt x="90593" y="88951"/>
                </a:lnTo>
                <a:lnTo>
                  <a:pt x="107314" y="88951"/>
                </a:lnTo>
                <a:lnTo>
                  <a:pt x="107314" y="79300"/>
                </a:lnTo>
                <a:close/>
              </a:path>
              <a:path extrusionOk="0" h="120000" w="120000">
                <a:moveTo>
                  <a:pt x="107314" y="88951"/>
                </a:moveTo>
                <a:lnTo>
                  <a:pt x="99047" y="88951"/>
                </a:lnTo>
                <a:lnTo>
                  <a:pt x="99047" y="112447"/>
                </a:lnTo>
                <a:lnTo>
                  <a:pt x="107314" y="112447"/>
                </a:lnTo>
                <a:lnTo>
                  <a:pt x="107314" y="88951"/>
                </a:lnTo>
                <a:close/>
              </a:path>
              <a:path extrusionOk="0" h="120000" w="120000">
                <a:moveTo>
                  <a:pt x="37264" y="25594"/>
                </a:moveTo>
                <a:lnTo>
                  <a:pt x="20707" y="25594"/>
                </a:lnTo>
                <a:lnTo>
                  <a:pt x="21534" y="26013"/>
                </a:lnTo>
                <a:lnTo>
                  <a:pt x="22315" y="26433"/>
                </a:lnTo>
                <a:lnTo>
                  <a:pt x="23049" y="27272"/>
                </a:lnTo>
                <a:lnTo>
                  <a:pt x="23734" y="27692"/>
                </a:lnTo>
                <a:lnTo>
                  <a:pt x="24367" y="28531"/>
                </a:lnTo>
                <a:lnTo>
                  <a:pt x="24945" y="29790"/>
                </a:lnTo>
                <a:lnTo>
                  <a:pt x="25468" y="31048"/>
                </a:lnTo>
                <a:lnTo>
                  <a:pt x="25933" y="32307"/>
                </a:lnTo>
                <a:lnTo>
                  <a:pt x="26337" y="33566"/>
                </a:lnTo>
                <a:lnTo>
                  <a:pt x="26679" y="35244"/>
                </a:lnTo>
                <a:lnTo>
                  <a:pt x="26957" y="36923"/>
                </a:lnTo>
                <a:lnTo>
                  <a:pt x="27167" y="39020"/>
                </a:lnTo>
                <a:lnTo>
                  <a:pt x="27309" y="40699"/>
                </a:lnTo>
                <a:lnTo>
                  <a:pt x="27380" y="42797"/>
                </a:lnTo>
                <a:lnTo>
                  <a:pt x="27432" y="44475"/>
                </a:lnTo>
                <a:lnTo>
                  <a:pt x="27479" y="46153"/>
                </a:lnTo>
                <a:lnTo>
                  <a:pt x="27520" y="47832"/>
                </a:lnTo>
                <a:lnTo>
                  <a:pt x="27556" y="49510"/>
                </a:lnTo>
                <a:lnTo>
                  <a:pt x="27586" y="51608"/>
                </a:lnTo>
                <a:lnTo>
                  <a:pt x="27611" y="53286"/>
                </a:lnTo>
                <a:lnTo>
                  <a:pt x="27630" y="54965"/>
                </a:lnTo>
                <a:lnTo>
                  <a:pt x="27644" y="56643"/>
                </a:lnTo>
                <a:lnTo>
                  <a:pt x="27652" y="58321"/>
                </a:lnTo>
                <a:lnTo>
                  <a:pt x="27652" y="61678"/>
                </a:lnTo>
                <a:lnTo>
                  <a:pt x="27644" y="63356"/>
                </a:lnTo>
                <a:lnTo>
                  <a:pt x="27630" y="65034"/>
                </a:lnTo>
                <a:lnTo>
                  <a:pt x="27611" y="66713"/>
                </a:lnTo>
                <a:lnTo>
                  <a:pt x="27586" y="68391"/>
                </a:lnTo>
                <a:lnTo>
                  <a:pt x="27556" y="70069"/>
                </a:lnTo>
                <a:lnTo>
                  <a:pt x="27520" y="71748"/>
                </a:lnTo>
                <a:lnTo>
                  <a:pt x="27479" y="73426"/>
                </a:lnTo>
                <a:lnTo>
                  <a:pt x="27432" y="75524"/>
                </a:lnTo>
                <a:lnTo>
                  <a:pt x="27380" y="77202"/>
                </a:lnTo>
                <a:lnTo>
                  <a:pt x="27304" y="79300"/>
                </a:lnTo>
                <a:lnTo>
                  <a:pt x="27153" y="81398"/>
                </a:lnTo>
                <a:lnTo>
                  <a:pt x="26927" y="83076"/>
                </a:lnTo>
                <a:lnTo>
                  <a:pt x="26630" y="84755"/>
                </a:lnTo>
                <a:lnTo>
                  <a:pt x="26264" y="86433"/>
                </a:lnTo>
                <a:lnTo>
                  <a:pt x="25831" y="87692"/>
                </a:lnTo>
                <a:lnTo>
                  <a:pt x="25333" y="89370"/>
                </a:lnTo>
                <a:lnTo>
                  <a:pt x="24772" y="90209"/>
                </a:lnTo>
                <a:lnTo>
                  <a:pt x="24152" y="91468"/>
                </a:lnTo>
                <a:lnTo>
                  <a:pt x="23473" y="92307"/>
                </a:lnTo>
                <a:lnTo>
                  <a:pt x="22739" y="93146"/>
                </a:lnTo>
                <a:lnTo>
                  <a:pt x="21952" y="93566"/>
                </a:lnTo>
                <a:lnTo>
                  <a:pt x="21114" y="93986"/>
                </a:lnTo>
                <a:lnTo>
                  <a:pt x="20227" y="94405"/>
                </a:lnTo>
                <a:lnTo>
                  <a:pt x="37120" y="94405"/>
                </a:lnTo>
                <a:lnTo>
                  <a:pt x="37294" y="93566"/>
                </a:lnTo>
                <a:lnTo>
                  <a:pt x="37614" y="91468"/>
                </a:lnTo>
                <a:lnTo>
                  <a:pt x="37907" y="89790"/>
                </a:lnTo>
                <a:lnTo>
                  <a:pt x="38171" y="87692"/>
                </a:lnTo>
                <a:lnTo>
                  <a:pt x="38406" y="85594"/>
                </a:lnTo>
                <a:lnTo>
                  <a:pt x="38572" y="83916"/>
                </a:lnTo>
                <a:lnTo>
                  <a:pt x="38974" y="80559"/>
                </a:lnTo>
                <a:lnTo>
                  <a:pt x="39140" y="79300"/>
                </a:lnTo>
                <a:lnTo>
                  <a:pt x="107314" y="79300"/>
                </a:lnTo>
                <a:lnTo>
                  <a:pt x="107314" y="78881"/>
                </a:lnTo>
                <a:lnTo>
                  <a:pt x="111945" y="78881"/>
                </a:lnTo>
                <a:lnTo>
                  <a:pt x="112804" y="78461"/>
                </a:lnTo>
                <a:lnTo>
                  <a:pt x="113635" y="78041"/>
                </a:lnTo>
                <a:lnTo>
                  <a:pt x="114436" y="77202"/>
                </a:lnTo>
                <a:lnTo>
                  <a:pt x="115206" y="76783"/>
                </a:lnTo>
                <a:lnTo>
                  <a:pt x="115943" y="75944"/>
                </a:lnTo>
                <a:lnTo>
                  <a:pt x="116644" y="74685"/>
                </a:lnTo>
                <a:lnTo>
                  <a:pt x="117308" y="73846"/>
                </a:lnTo>
                <a:lnTo>
                  <a:pt x="117932" y="72167"/>
                </a:lnTo>
                <a:lnTo>
                  <a:pt x="118515" y="70909"/>
                </a:lnTo>
                <a:lnTo>
                  <a:pt x="119054" y="69230"/>
                </a:lnTo>
                <a:lnTo>
                  <a:pt x="119548" y="67132"/>
                </a:lnTo>
                <a:lnTo>
                  <a:pt x="119994" y="65034"/>
                </a:lnTo>
                <a:lnTo>
                  <a:pt x="119994" y="54545"/>
                </a:lnTo>
                <a:lnTo>
                  <a:pt x="119533" y="52867"/>
                </a:lnTo>
                <a:lnTo>
                  <a:pt x="119033" y="50769"/>
                </a:lnTo>
                <a:lnTo>
                  <a:pt x="118494" y="49090"/>
                </a:lnTo>
                <a:lnTo>
                  <a:pt x="117916" y="47832"/>
                </a:lnTo>
                <a:lnTo>
                  <a:pt x="117298" y="46573"/>
                </a:lnTo>
                <a:lnTo>
                  <a:pt x="116642" y="45314"/>
                </a:lnTo>
                <a:lnTo>
                  <a:pt x="115946" y="44055"/>
                </a:lnTo>
                <a:lnTo>
                  <a:pt x="115211" y="43216"/>
                </a:lnTo>
                <a:lnTo>
                  <a:pt x="114436" y="42797"/>
                </a:lnTo>
                <a:lnTo>
                  <a:pt x="113623" y="41958"/>
                </a:lnTo>
                <a:lnTo>
                  <a:pt x="112770" y="41538"/>
                </a:lnTo>
                <a:lnTo>
                  <a:pt x="111878" y="41118"/>
                </a:lnTo>
                <a:lnTo>
                  <a:pt x="78347" y="41118"/>
                </a:lnTo>
                <a:lnTo>
                  <a:pt x="74939" y="40699"/>
                </a:lnTo>
                <a:lnTo>
                  <a:pt x="39140" y="40699"/>
                </a:lnTo>
                <a:lnTo>
                  <a:pt x="38939" y="38601"/>
                </a:lnTo>
                <a:lnTo>
                  <a:pt x="38764" y="36923"/>
                </a:lnTo>
                <a:lnTo>
                  <a:pt x="38598" y="35244"/>
                </a:lnTo>
                <a:lnTo>
                  <a:pt x="38422" y="33986"/>
                </a:lnTo>
                <a:lnTo>
                  <a:pt x="38220" y="32307"/>
                </a:lnTo>
                <a:lnTo>
                  <a:pt x="37973" y="30209"/>
                </a:lnTo>
                <a:lnTo>
                  <a:pt x="37698" y="28111"/>
                </a:lnTo>
                <a:lnTo>
                  <a:pt x="37396" y="26433"/>
                </a:lnTo>
                <a:lnTo>
                  <a:pt x="37264" y="25594"/>
                </a:lnTo>
                <a:close/>
              </a:path>
              <a:path extrusionOk="0" h="120000" w="120000">
                <a:moveTo>
                  <a:pt x="109977" y="40699"/>
                </a:moveTo>
                <a:lnTo>
                  <a:pt x="95374" y="40699"/>
                </a:lnTo>
                <a:lnTo>
                  <a:pt x="94240" y="41118"/>
                </a:lnTo>
                <a:lnTo>
                  <a:pt x="110947" y="41118"/>
                </a:lnTo>
                <a:lnTo>
                  <a:pt x="109977" y="40699"/>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24"/>
          <p:cNvSpPr txBox="1"/>
          <p:nvPr/>
        </p:nvSpPr>
        <p:spPr>
          <a:xfrm>
            <a:off x="5104638" y="2941777"/>
            <a:ext cx="3528060" cy="51435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3200">
                <a:solidFill>
                  <a:schemeClr val="dk1"/>
                </a:solidFill>
                <a:latin typeface="Arial"/>
                <a:ea typeface="Arial"/>
                <a:cs typeface="Arial"/>
                <a:sym typeface="Arial"/>
              </a:rPr>
              <a:t>Continued Success</a:t>
            </a:r>
            <a:endParaRPr sz="3200">
              <a:solidFill>
                <a:schemeClr val="dk1"/>
              </a:solidFill>
              <a:latin typeface="Arial"/>
              <a:ea typeface="Arial"/>
              <a:cs typeface="Arial"/>
              <a:sym typeface="Arial"/>
            </a:endParaRPr>
          </a:p>
        </p:txBody>
      </p:sp>
      <p:sp>
        <p:nvSpPr>
          <p:cNvPr id="563" name="Google Shape;563;p24"/>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564" name="Google Shape;564;p24"/>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5"/>
          <p:cNvSpPr txBox="1"/>
          <p:nvPr/>
        </p:nvSpPr>
        <p:spPr>
          <a:xfrm>
            <a:off x="166725" y="6721978"/>
            <a:ext cx="9608185" cy="114300"/>
          </a:xfrm>
          <a:prstGeom prst="rect">
            <a:avLst/>
          </a:prstGeom>
          <a:noFill/>
          <a:ln>
            <a:noFill/>
          </a:ln>
        </p:spPr>
        <p:txBody>
          <a:bodyPr anchorCtr="0" anchor="t" bIns="0" lIns="0" spcFirstLastPara="1" rIns="0" wrap="square" tIns="0">
            <a:noAutofit/>
          </a:bodyPr>
          <a:lstStyle/>
          <a:p>
            <a:pPr indent="0" lvl="0" marL="0" marR="0" rtl="0" algn="l">
              <a:lnSpc>
                <a:spcPct val="111249"/>
              </a:lnSpc>
              <a:spcBef>
                <a:spcPts val="0"/>
              </a:spcBef>
              <a:spcAft>
                <a:spcPts val="0"/>
              </a:spcAft>
              <a:buNone/>
            </a:pPr>
            <a:r>
              <a:rPr lang="en-US" sz="800">
                <a:solidFill>
                  <a:srgbClr val="808080"/>
                </a:solidFill>
                <a:latin typeface="Arial"/>
                <a:ea typeface="Arial"/>
                <a:cs typeface="Arial"/>
                <a:sym typeface="Arial"/>
              </a:rPr>
              <a:t>© 2017 Crowe Horwath	19</a:t>
            </a:r>
            <a:endParaRPr sz="800">
              <a:solidFill>
                <a:schemeClr val="dk1"/>
              </a:solidFill>
              <a:latin typeface="Arial"/>
              <a:ea typeface="Arial"/>
              <a:cs typeface="Arial"/>
              <a:sym typeface="Arial"/>
            </a:endParaRPr>
          </a:p>
        </p:txBody>
      </p:sp>
      <p:sp>
        <p:nvSpPr>
          <p:cNvPr id="570" name="Google Shape;570;p25"/>
          <p:cNvSpPr/>
          <p:nvPr/>
        </p:nvSpPr>
        <p:spPr>
          <a:xfrm>
            <a:off x="7147559" y="260604"/>
            <a:ext cx="2485644" cy="3947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25"/>
          <p:cNvSpPr/>
          <p:nvPr/>
        </p:nvSpPr>
        <p:spPr>
          <a:xfrm>
            <a:off x="0" y="0"/>
            <a:ext cx="9906000" cy="685799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25"/>
          <p:cNvSpPr txBox="1"/>
          <p:nvPr/>
        </p:nvSpPr>
        <p:spPr>
          <a:xfrm>
            <a:off x="347268" y="4274946"/>
            <a:ext cx="2318385" cy="1649095"/>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None/>
            </a:pPr>
            <a:r>
              <a:rPr lang="en-US" sz="1200">
                <a:solidFill>
                  <a:srgbClr val="FFFFFF"/>
                </a:solidFill>
                <a:latin typeface="Arial"/>
                <a:ea typeface="Arial"/>
                <a:cs typeface="Arial"/>
                <a:sym typeface="Arial"/>
              </a:rPr>
              <a:t>Crowe Horwath Bastow Charleton  </a:t>
            </a:r>
            <a:r>
              <a:rPr i="1" lang="en-US" sz="1050">
                <a:solidFill>
                  <a:srgbClr val="FFFFFF"/>
                </a:solidFill>
                <a:latin typeface="Arial"/>
                <a:ea typeface="Arial"/>
                <a:cs typeface="Arial"/>
                <a:sym typeface="Arial"/>
              </a:rPr>
              <a:t>Member Crowe Horwath International  </a:t>
            </a:r>
            <a:r>
              <a:rPr lang="en-US" sz="1200">
                <a:solidFill>
                  <a:srgbClr val="FFFFFF"/>
                </a:solidFill>
                <a:latin typeface="Arial"/>
                <a:ea typeface="Arial"/>
                <a:cs typeface="Arial"/>
                <a:sym typeface="Arial"/>
              </a:rPr>
              <a:t>Marine House</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FFFFFF"/>
                </a:solidFill>
                <a:latin typeface="Arial"/>
                <a:ea typeface="Arial"/>
                <a:cs typeface="Arial"/>
                <a:sym typeface="Arial"/>
              </a:rPr>
              <a:t>Clanwilliam Place</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FFFFFF"/>
                </a:solidFill>
                <a:latin typeface="Arial"/>
                <a:ea typeface="Arial"/>
                <a:cs typeface="Arial"/>
                <a:sym typeface="Arial"/>
              </a:rPr>
              <a:t>Dublin 2</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FFFFFF"/>
                </a:solidFill>
                <a:latin typeface="Arial"/>
                <a:ea typeface="Arial"/>
                <a:cs typeface="Arial"/>
                <a:sym typeface="Arial"/>
              </a:rPr>
              <a:t>Ireland</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25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US" sz="1200">
                <a:solidFill>
                  <a:srgbClr val="FFFFFF"/>
                </a:solidFill>
                <a:latin typeface="Arial"/>
                <a:ea typeface="Arial"/>
                <a:cs typeface="Arial"/>
                <a:sym typeface="Arial"/>
              </a:rPr>
              <a:t>Tel + 353 1 448 2200</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200" u="sng">
                <a:solidFill>
                  <a:schemeClr val="hlink"/>
                </a:solidFill>
                <a:latin typeface="Arial"/>
                <a:ea typeface="Arial"/>
                <a:cs typeface="Arial"/>
                <a:sym typeface="Arial"/>
                <a:hlinkClick r:id="rId5"/>
              </a:rPr>
              <a:t>www.crowehorwath.ie</a:t>
            </a:r>
            <a:endParaRPr sz="1200">
              <a:solidFill>
                <a:schemeClr val="dk1"/>
              </a:solidFill>
              <a:latin typeface="Arial"/>
              <a:ea typeface="Arial"/>
              <a:cs typeface="Arial"/>
              <a:sym typeface="Arial"/>
            </a:endParaRPr>
          </a:p>
        </p:txBody>
      </p:sp>
      <p:sp>
        <p:nvSpPr>
          <p:cNvPr id="573" name="Google Shape;573;p25"/>
          <p:cNvSpPr txBox="1"/>
          <p:nvPr/>
        </p:nvSpPr>
        <p:spPr>
          <a:xfrm>
            <a:off x="347268" y="6343599"/>
            <a:ext cx="9136380" cy="391795"/>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None/>
            </a:pPr>
            <a:r>
              <a:rPr lang="en-US" sz="800">
                <a:solidFill>
                  <a:srgbClr val="FFFFFF"/>
                </a:solidFill>
                <a:latin typeface="Arial"/>
                <a:ea typeface="Arial"/>
                <a:cs typeface="Arial"/>
                <a:sym typeface="Arial"/>
              </a:rPr>
              <a:t>Crowe Horwath Bastow Charleton is a member of Crowe Horwath International, a Swiss verein (Crowe Horwath). Each member firm of Crowe Horwath is a separate and independent legal entity. Crowe  Horwath Bastow Charleton and its affiliates are not responsible or liable for any acts or omissions of Crowe Horwath or any other member of Crowe Horwath and specifically disclaim any and all  responsibility or liability for acts or omissions of Crowe Horwath or any other Crowe Horwath member.</a:t>
            </a:r>
            <a:endParaRPr sz="800">
              <a:solidFill>
                <a:schemeClr val="dk1"/>
              </a:solidFill>
              <a:latin typeface="Arial"/>
              <a:ea typeface="Arial"/>
              <a:cs typeface="Arial"/>
              <a:sym typeface="Arial"/>
            </a:endParaRPr>
          </a:p>
        </p:txBody>
      </p:sp>
      <p:sp>
        <p:nvSpPr>
          <p:cNvPr id="574" name="Google Shape;574;p25"/>
          <p:cNvSpPr/>
          <p:nvPr/>
        </p:nvSpPr>
        <p:spPr>
          <a:xfrm>
            <a:off x="166115" y="739140"/>
            <a:ext cx="9740265" cy="97790"/>
          </a:xfrm>
          <a:custGeom>
            <a:rect b="b" l="l" r="r" t="t"/>
            <a:pathLst>
              <a:path extrusionOk="0" h="120000" w="120000">
                <a:moveTo>
                  <a:pt x="0" y="119688"/>
                </a:moveTo>
                <a:lnTo>
                  <a:pt x="119995" y="119688"/>
                </a:lnTo>
                <a:lnTo>
                  <a:pt x="119995" y="0"/>
                </a:lnTo>
                <a:lnTo>
                  <a:pt x="0" y="0"/>
                </a:lnTo>
                <a:lnTo>
                  <a:pt x="0" y="119688"/>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25"/>
          <p:cNvSpPr/>
          <p:nvPr/>
        </p:nvSpPr>
        <p:spPr>
          <a:xfrm>
            <a:off x="8331707" y="390143"/>
            <a:ext cx="972311" cy="51816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25"/>
          <p:cNvSpPr/>
          <p:nvPr/>
        </p:nvSpPr>
        <p:spPr>
          <a:xfrm>
            <a:off x="5529071" y="461772"/>
            <a:ext cx="2447544" cy="39166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25"/>
          <p:cNvSpPr txBox="1"/>
          <p:nvPr/>
        </p:nvSpPr>
        <p:spPr>
          <a:xfrm>
            <a:off x="3714750" y="2115439"/>
            <a:ext cx="2932430" cy="1244600"/>
          </a:xfrm>
          <a:prstGeom prst="rect">
            <a:avLst/>
          </a:prstGeom>
          <a:noFill/>
          <a:ln>
            <a:noFill/>
          </a:ln>
        </p:spPr>
        <p:txBody>
          <a:bodyPr anchorCtr="0" anchor="t" bIns="0" lIns="0" spcFirstLastPara="1" rIns="0" wrap="square" tIns="12050">
            <a:noAutofit/>
          </a:bodyPr>
          <a:lstStyle/>
          <a:p>
            <a:pPr indent="-5080" lvl="0" marL="843280" marR="0" rtl="0" algn="l">
              <a:lnSpc>
                <a:spcPct val="100000"/>
              </a:lnSpc>
              <a:spcBef>
                <a:spcPts val="0"/>
              </a:spcBef>
              <a:spcAft>
                <a:spcPts val="0"/>
              </a:spcAft>
              <a:buNone/>
            </a:pPr>
            <a:r>
              <a:rPr lang="en-US" sz="1600">
                <a:solidFill>
                  <a:srgbClr val="FFFFFF"/>
                </a:solidFill>
                <a:latin typeface="Arial"/>
                <a:ea typeface="Arial"/>
                <a:cs typeface="Arial"/>
                <a:sym typeface="Arial"/>
              </a:rPr>
              <a:t>Aiden Murphy</a:t>
            </a:r>
            <a:endParaRPr sz="1600">
              <a:solidFill>
                <a:schemeClr val="dk1"/>
              </a:solidFill>
              <a:latin typeface="Arial"/>
              <a:ea typeface="Arial"/>
              <a:cs typeface="Arial"/>
              <a:sym typeface="Arial"/>
            </a:endParaRPr>
          </a:p>
          <a:p>
            <a:pPr indent="-8254" lvl="0" marL="236854" marR="0" rtl="0" algn="l">
              <a:lnSpc>
                <a:spcPct val="100000"/>
              </a:lnSpc>
              <a:spcBef>
                <a:spcPts val="0"/>
              </a:spcBef>
              <a:spcAft>
                <a:spcPts val="0"/>
              </a:spcAft>
              <a:buNone/>
            </a:pPr>
            <a:r>
              <a:rPr lang="en-US" sz="1600">
                <a:solidFill>
                  <a:srgbClr val="FFFFFF"/>
                </a:solidFill>
                <a:latin typeface="Arial"/>
                <a:ea typeface="Arial"/>
                <a:cs typeface="Arial"/>
                <a:sym typeface="Arial"/>
              </a:rPr>
              <a:t>Partner |Corporate Finance</a:t>
            </a:r>
            <a:endParaRPr sz="1600">
              <a:solidFill>
                <a:schemeClr val="dk1"/>
              </a:solidFill>
              <a:latin typeface="Arial"/>
              <a:ea typeface="Arial"/>
              <a:cs typeface="Arial"/>
              <a:sym typeface="Arial"/>
            </a:endParaRPr>
          </a:p>
          <a:p>
            <a:pPr indent="-6350" lvl="0" marL="768350" marR="760095" rtl="0" algn="ctr">
              <a:lnSpc>
                <a:spcPct val="100000"/>
              </a:lnSpc>
              <a:spcBef>
                <a:spcPts val="0"/>
              </a:spcBef>
              <a:spcAft>
                <a:spcPts val="0"/>
              </a:spcAft>
              <a:buNone/>
            </a:pPr>
            <a:r>
              <a:rPr lang="en-US" sz="1600">
                <a:solidFill>
                  <a:srgbClr val="FFFFFF"/>
                </a:solidFill>
                <a:latin typeface="Arial"/>
                <a:ea typeface="Arial"/>
                <a:cs typeface="Arial"/>
                <a:sym typeface="Arial"/>
              </a:rPr>
              <a:t>Crowe Horwath  01 4482200</a:t>
            </a:r>
            <a:endParaRPr sz="1600">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lang="en-US" sz="1600" u="sng">
                <a:solidFill>
                  <a:schemeClr val="hlink"/>
                </a:solidFill>
                <a:latin typeface="Arial"/>
                <a:ea typeface="Arial"/>
                <a:cs typeface="Arial"/>
                <a:sym typeface="Arial"/>
                <a:hlinkClick r:id="rId8"/>
              </a:rPr>
              <a:t>aiden.murphy@crowehorwath.ie</a:t>
            </a:r>
            <a:endParaRPr sz="16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8"/>
          <p:cNvSpPr txBox="1"/>
          <p:nvPr>
            <p:ph type="title"/>
          </p:nvPr>
        </p:nvSpPr>
        <p:spPr>
          <a:xfrm>
            <a:off x="154025" y="311277"/>
            <a:ext cx="374904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IHF Investment Conference</a:t>
            </a:r>
            <a:endParaRPr/>
          </a:p>
        </p:txBody>
      </p:sp>
      <p:sp>
        <p:nvSpPr>
          <p:cNvPr id="64" name="Google Shape;64;p8"/>
          <p:cNvSpPr txBox="1"/>
          <p:nvPr/>
        </p:nvSpPr>
        <p:spPr>
          <a:xfrm>
            <a:off x="154025" y="908685"/>
            <a:ext cx="4114800" cy="4065904"/>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000">
                <a:solidFill>
                  <a:schemeClr val="dk1"/>
                </a:solidFill>
                <a:latin typeface="Arial"/>
                <a:ea typeface="Arial"/>
                <a:cs typeface="Arial"/>
                <a:sym typeface="Arial"/>
              </a:rPr>
              <a:t>Agenda</a:t>
            </a:r>
            <a:endParaRPr sz="2000">
              <a:solidFill>
                <a:schemeClr val="dk1"/>
              </a:solidFill>
              <a:latin typeface="Arial"/>
              <a:ea typeface="Arial"/>
              <a:cs typeface="Arial"/>
              <a:sym typeface="Arial"/>
            </a:endParaRPr>
          </a:p>
          <a:p>
            <a:pPr indent="-249555" lvl="0" marL="262255" marR="0" rtl="0" algn="l">
              <a:lnSpc>
                <a:spcPct val="100000"/>
              </a:lnSpc>
              <a:spcBef>
                <a:spcPts val="1795"/>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Hotel Profitability</a:t>
            </a:r>
            <a:endParaRPr sz="2000">
              <a:solidFill>
                <a:schemeClr val="dk1"/>
              </a:solidFill>
              <a:latin typeface="Arial"/>
              <a:ea typeface="Arial"/>
              <a:cs typeface="Arial"/>
              <a:sym typeface="Arial"/>
            </a:endParaRPr>
          </a:p>
          <a:p>
            <a:pPr indent="-249555" lvl="0" marL="262255" marR="0" rtl="0" algn="l">
              <a:lnSpc>
                <a:spcPct val="100000"/>
              </a:lnSpc>
              <a:spcBef>
                <a:spcPts val="180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Momentum – Where are we now?</a:t>
            </a:r>
            <a:endParaRPr sz="2000">
              <a:solidFill>
                <a:schemeClr val="dk1"/>
              </a:solidFill>
              <a:latin typeface="Arial"/>
              <a:ea typeface="Arial"/>
              <a:cs typeface="Arial"/>
              <a:sym typeface="Arial"/>
            </a:endParaRPr>
          </a:p>
          <a:p>
            <a:pPr indent="-249555" lvl="0" marL="262255" marR="0" rtl="0" algn="l">
              <a:lnSpc>
                <a:spcPct val="100000"/>
              </a:lnSpc>
              <a:spcBef>
                <a:spcPts val="1795"/>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Current Hotel Supply</a:t>
            </a:r>
            <a:endParaRPr sz="2000">
              <a:solidFill>
                <a:schemeClr val="dk1"/>
              </a:solidFill>
              <a:latin typeface="Arial"/>
              <a:ea typeface="Arial"/>
              <a:cs typeface="Arial"/>
              <a:sym typeface="Arial"/>
            </a:endParaRPr>
          </a:p>
          <a:p>
            <a:pPr indent="-249555" lvl="0" marL="262255" marR="0" rtl="0" algn="l">
              <a:lnSpc>
                <a:spcPct val="100000"/>
              </a:lnSpc>
              <a:spcBef>
                <a:spcPts val="1795"/>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Rest of Ireland Hotel Performance</a:t>
            </a:r>
            <a:endParaRPr sz="2000">
              <a:solidFill>
                <a:schemeClr val="dk1"/>
              </a:solidFill>
              <a:latin typeface="Arial"/>
              <a:ea typeface="Arial"/>
              <a:cs typeface="Arial"/>
              <a:sym typeface="Arial"/>
            </a:endParaRPr>
          </a:p>
          <a:p>
            <a:pPr indent="-249555" lvl="0" marL="262255" marR="0" rtl="0" algn="l">
              <a:lnSpc>
                <a:spcPct val="100000"/>
              </a:lnSpc>
              <a:spcBef>
                <a:spcPts val="180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Dublin Hotel Performance</a:t>
            </a:r>
            <a:endParaRPr sz="2000">
              <a:solidFill>
                <a:schemeClr val="dk1"/>
              </a:solidFill>
              <a:latin typeface="Arial"/>
              <a:ea typeface="Arial"/>
              <a:cs typeface="Arial"/>
              <a:sym typeface="Arial"/>
            </a:endParaRPr>
          </a:p>
          <a:p>
            <a:pPr indent="-249555" lvl="0" marL="262255" marR="0" rtl="0" algn="l">
              <a:lnSpc>
                <a:spcPct val="100000"/>
              </a:lnSpc>
              <a:spcBef>
                <a:spcPts val="180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International Visitor Numbers</a:t>
            </a:r>
            <a:endParaRPr sz="2000">
              <a:solidFill>
                <a:schemeClr val="dk1"/>
              </a:solidFill>
              <a:latin typeface="Arial"/>
              <a:ea typeface="Arial"/>
              <a:cs typeface="Arial"/>
              <a:sym typeface="Arial"/>
            </a:endParaRPr>
          </a:p>
          <a:p>
            <a:pPr indent="-179705" lvl="0" marL="192405" marR="0" rtl="0" algn="l">
              <a:lnSpc>
                <a:spcPct val="100000"/>
              </a:lnSpc>
              <a:spcBef>
                <a:spcPts val="1800"/>
              </a:spcBef>
              <a:spcAft>
                <a:spcPts val="0"/>
              </a:spcAft>
              <a:buClr>
                <a:srgbClr val="FFC000"/>
              </a:buClr>
              <a:buSzPts val="1800"/>
              <a:buFont typeface="Noto Sans Symbols"/>
              <a:buChar char="■"/>
            </a:pPr>
            <a:r>
              <a:rPr lang="en-US" sz="2000">
                <a:solidFill>
                  <a:schemeClr val="dk1"/>
                </a:solidFill>
                <a:latin typeface="Arial"/>
                <a:ea typeface="Arial"/>
                <a:cs typeface="Arial"/>
                <a:sym typeface="Arial"/>
              </a:rPr>
              <a:t>Conclusion</a:t>
            </a:r>
            <a:endParaRPr sz="2000">
              <a:solidFill>
                <a:schemeClr val="dk1"/>
              </a:solidFill>
              <a:latin typeface="Arial"/>
              <a:ea typeface="Arial"/>
              <a:cs typeface="Arial"/>
              <a:sym typeface="Arial"/>
            </a:endParaRPr>
          </a:p>
        </p:txBody>
      </p:sp>
      <p:sp>
        <p:nvSpPr>
          <p:cNvPr id="65" name="Google Shape;65;p8"/>
          <p:cNvSpPr/>
          <p:nvPr/>
        </p:nvSpPr>
        <p:spPr>
          <a:xfrm>
            <a:off x="5786628" y="955560"/>
            <a:ext cx="3839718" cy="528142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8"/>
          <p:cNvSpPr/>
          <p:nvPr/>
        </p:nvSpPr>
        <p:spPr>
          <a:xfrm>
            <a:off x="5820155" y="989075"/>
            <a:ext cx="3672840" cy="511454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8"/>
          <p:cNvSpPr/>
          <p:nvPr/>
        </p:nvSpPr>
        <p:spPr>
          <a:xfrm>
            <a:off x="5815584" y="984503"/>
            <a:ext cx="3682365" cy="5123815"/>
          </a:xfrm>
          <a:custGeom>
            <a:rect b="b" l="l" r="r" t="t"/>
            <a:pathLst>
              <a:path extrusionOk="0" h="120000" w="120000">
                <a:moveTo>
                  <a:pt x="0" y="119997"/>
                </a:moveTo>
                <a:lnTo>
                  <a:pt x="119987" y="119997"/>
                </a:lnTo>
                <a:lnTo>
                  <a:pt x="119987" y="0"/>
                </a:lnTo>
                <a:lnTo>
                  <a:pt x="0" y="0"/>
                </a:lnTo>
                <a:lnTo>
                  <a:pt x="0" y="119997"/>
                </a:lnTo>
                <a:close/>
              </a:path>
            </a:pathLst>
          </a:custGeom>
          <a:noFill/>
          <a:ln cap="flat" cmpd="sng" w="9525">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8"/>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69" name="Google Shape;69;p8"/>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9"/>
          <p:cNvSpPr/>
          <p:nvPr/>
        </p:nvSpPr>
        <p:spPr>
          <a:xfrm>
            <a:off x="8426195" y="4436364"/>
            <a:ext cx="1207135" cy="1740535"/>
          </a:xfrm>
          <a:custGeom>
            <a:rect b="b" l="l" r="r" t="t"/>
            <a:pathLst>
              <a:path extrusionOk="0" h="120000" w="120000">
                <a:moveTo>
                  <a:pt x="99989" y="0"/>
                </a:moveTo>
                <a:lnTo>
                  <a:pt x="19997" y="0"/>
                </a:lnTo>
                <a:lnTo>
                  <a:pt x="15411" y="366"/>
                </a:lnTo>
                <a:lnTo>
                  <a:pt x="11202" y="1409"/>
                </a:lnTo>
                <a:lnTo>
                  <a:pt x="7489" y="3046"/>
                </a:lnTo>
                <a:lnTo>
                  <a:pt x="4392" y="5194"/>
                </a:lnTo>
                <a:lnTo>
                  <a:pt x="2032" y="7769"/>
                </a:lnTo>
                <a:lnTo>
                  <a:pt x="527" y="10688"/>
                </a:lnTo>
                <a:lnTo>
                  <a:pt x="0" y="13869"/>
                </a:lnTo>
                <a:lnTo>
                  <a:pt x="0" y="106121"/>
                </a:lnTo>
                <a:lnTo>
                  <a:pt x="527" y="109301"/>
                </a:lnTo>
                <a:lnTo>
                  <a:pt x="2032" y="112221"/>
                </a:lnTo>
                <a:lnTo>
                  <a:pt x="4392" y="114796"/>
                </a:lnTo>
                <a:lnTo>
                  <a:pt x="7489" y="116944"/>
                </a:lnTo>
                <a:lnTo>
                  <a:pt x="11202" y="118581"/>
                </a:lnTo>
                <a:lnTo>
                  <a:pt x="15411" y="119624"/>
                </a:lnTo>
                <a:lnTo>
                  <a:pt x="19997" y="119991"/>
                </a:lnTo>
                <a:lnTo>
                  <a:pt x="99989" y="119991"/>
                </a:lnTo>
                <a:lnTo>
                  <a:pt x="104575" y="119624"/>
                </a:lnTo>
                <a:lnTo>
                  <a:pt x="108785" y="118581"/>
                </a:lnTo>
                <a:lnTo>
                  <a:pt x="112498" y="116944"/>
                </a:lnTo>
                <a:lnTo>
                  <a:pt x="115594" y="114796"/>
                </a:lnTo>
                <a:lnTo>
                  <a:pt x="117955" y="112221"/>
                </a:lnTo>
                <a:lnTo>
                  <a:pt x="119459" y="109301"/>
                </a:lnTo>
                <a:lnTo>
                  <a:pt x="119987" y="106121"/>
                </a:lnTo>
                <a:lnTo>
                  <a:pt x="119987" y="13869"/>
                </a:lnTo>
                <a:lnTo>
                  <a:pt x="119459" y="10688"/>
                </a:lnTo>
                <a:lnTo>
                  <a:pt x="117955" y="7769"/>
                </a:lnTo>
                <a:lnTo>
                  <a:pt x="115594" y="5194"/>
                </a:lnTo>
                <a:lnTo>
                  <a:pt x="112498" y="3046"/>
                </a:lnTo>
                <a:lnTo>
                  <a:pt x="108785" y="1409"/>
                </a:lnTo>
                <a:lnTo>
                  <a:pt x="104575" y="366"/>
                </a:lnTo>
                <a:lnTo>
                  <a:pt x="99989" y="0"/>
                </a:lnTo>
                <a:close/>
              </a:path>
            </a:pathLst>
          </a:custGeom>
          <a:solidFill>
            <a:srgbClr val="EFAA20">
              <a:alpha val="2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9"/>
          <p:cNvSpPr txBox="1"/>
          <p:nvPr>
            <p:ph type="title"/>
          </p:nvPr>
        </p:nvSpPr>
        <p:spPr>
          <a:xfrm>
            <a:off x="179628" y="256413"/>
            <a:ext cx="612076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Overview of Hotel Performance &amp; Profitability</a:t>
            </a:r>
            <a:endParaRPr/>
          </a:p>
        </p:txBody>
      </p:sp>
      <p:sp>
        <p:nvSpPr>
          <p:cNvPr id="76" name="Google Shape;76;p9"/>
          <p:cNvSpPr/>
          <p:nvPr/>
        </p:nvSpPr>
        <p:spPr>
          <a:xfrm>
            <a:off x="750569" y="1460753"/>
            <a:ext cx="0" cy="4625340"/>
          </a:xfrm>
          <a:custGeom>
            <a:rect b="b" l="l" r="r" t="t"/>
            <a:pathLst>
              <a:path extrusionOk="0" h="120000" w="120000">
                <a:moveTo>
                  <a:pt x="0" y="0"/>
                </a:moveTo>
                <a:lnTo>
                  <a:pt x="0" y="0"/>
                </a:lnTo>
                <a:lnTo>
                  <a:pt x="0" y="120000"/>
                </a:lnTo>
              </a:path>
            </a:pathLst>
          </a:custGeom>
          <a:noFill/>
          <a:ln cap="flat" cmpd="sng" w="9525">
            <a:solidFill>
              <a:srgbClr val="75757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9"/>
          <p:cNvSpPr/>
          <p:nvPr/>
        </p:nvSpPr>
        <p:spPr>
          <a:xfrm>
            <a:off x="608837" y="6076950"/>
            <a:ext cx="7676515" cy="0"/>
          </a:xfrm>
          <a:custGeom>
            <a:rect b="b" l="l" r="r" t="t"/>
            <a:pathLst>
              <a:path extrusionOk="0" h="120000" w="120000">
                <a:moveTo>
                  <a:pt x="119998" y="0"/>
                </a:moveTo>
                <a:lnTo>
                  <a:pt x="119998" y="0"/>
                </a:lnTo>
                <a:lnTo>
                  <a:pt x="0" y="0"/>
                </a:lnTo>
              </a:path>
            </a:pathLst>
          </a:custGeom>
          <a:noFill/>
          <a:ln cap="flat" cmpd="sng" w="25900">
            <a:solidFill>
              <a:srgbClr val="F8B00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9"/>
          <p:cNvSpPr/>
          <p:nvPr/>
        </p:nvSpPr>
        <p:spPr>
          <a:xfrm>
            <a:off x="8164068" y="2030729"/>
            <a:ext cx="125730" cy="0"/>
          </a:xfrm>
          <a:custGeom>
            <a:rect b="b" l="l" r="r" t="t"/>
            <a:pathLst>
              <a:path extrusionOk="0" h="120000" w="120000">
                <a:moveTo>
                  <a:pt x="0" y="0"/>
                </a:moveTo>
                <a:lnTo>
                  <a:pt x="120000"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9"/>
          <p:cNvSpPr/>
          <p:nvPr/>
        </p:nvSpPr>
        <p:spPr>
          <a:xfrm>
            <a:off x="750569" y="2030729"/>
            <a:ext cx="7325359" cy="0"/>
          </a:xfrm>
          <a:custGeom>
            <a:rect b="b" l="l" r="r" t="t"/>
            <a:pathLst>
              <a:path extrusionOk="0" h="120000" w="120000">
                <a:moveTo>
                  <a:pt x="0" y="0"/>
                </a:moveTo>
                <a:lnTo>
                  <a:pt x="119995"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9"/>
          <p:cNvSpPr/>
          <p:nvPr/>
        </p:nvSpPr>
        <p:spPr>
          <a:xfrm>
            <a:off x="8164068" y="2480310"/>
            <a:ext cx="125730" cy="0"/>
          </a:xfrm>
          <a:custGeom>
            <a:rect b="b" l="l" r="r" t="t"/>
            <a:pathLst>
              <a:path extrusionOk="0" h="120000" w="120000">
                <a:moveTo>
                  <a:pt x="0" y="0"/>
                </a:moveTo>
                <a:lnTo>
                  <a:pt x="120000"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9"/>
          <p:cNvSpPr/>
          <p:nvPr/>
        </p:nvSpPr>
        <p:spPr>
          <a:xfrm>
            <a:off x="750569" y="2480310"/>
            <a:ext cx="7325359" cy="0"/>
          </a:xfrm>
          <a:custGeom>
            <a:rect b="b" l="l" r="r" t="t"/>
            <a:pathLst>
              <a:path extrusionOk="0" h="120000" w="120000">
                <a:moveTo>
                  <a:pt x="0" y="0"/>
                </a:moveTo>
                <a:lnTo>
                  <a:pt x="119995"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9"/>
          <p:cNvSpPr/>
          <p:nvPr/>
        </p:nvSpPr>
        <p:spPr>
          <a:xfrm>
            <a:off x="8164068" y="2928366"/>
            <a:ext cx="125730" cy="0"/>
          </a:xfrm>
          <a:custGeom>
            <a:rect b="b" l="l" r="r" t="t"/>
            <a:pathLst>
              <a:path extrusionOk="0" h="120000" w="120000">
                <a:moveTo>
                  <a:pt x="0" y="0"/>
                </a:moveTo>
                <a:lnTo>
                  <a:pt x="120000"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9"/>
          <p:cNvSpPr/>
          <p:nvPr/>
        </p:nvSpPr>
        <p:spPr>
          <a:xfrm>
            <a:off x="750569" y="2928366"/>
            <a:ext cx="7325359" cy="0"/>
          </a:xfrm>
          <a:custGeom>
            <a:rect b="b" l="l" r="r" t="t"/>
            <a:pathLst>
              <a:path extrusionOk="0" h="120000" w="120000">
                <a:moveTo>
                  <a:pt x="0" y="0"/>
                </a:moveTo>
                <a:lnTo>
                  <a:pt x="119995"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9"/>
          <p:cNvSpPr/>
          <p:nvPr/>
        </p:nvSpPr>
        <p:spPr>
          <a:xfrm>
            <a:off x="8164068" y="3379470"/>
            <a:ext cx="125730" cy="0"/>
          </a:xfrm>
          <a:custGeom>
            <a:rect b="b" l="l" r="r" t="t"/>
            <a:pathLst>
              <a:path extrusionOk="0" h="120000" w="120000">
                <a:moveTo>
                  <a:pt x="0" y="0"/>
                </a:moveTo>
                <a:lnTo>
                  <a:pt x="120000"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9"/>
          <p:cNvSpPr/>
          <p:nvPr/>
        </p:nvSpPr>
        <p:spPr>
          <a:xfrm>
            <a:off x="750569" y="3379470"/>
            <a:ext cx="7325359" cy="0"/>
          </a:xfrm>
          <a:custGeom>
            <a:rect b="b" l="l" r="r" t="t"/>
            <a:pathLst>
              <a:path extrusionOk="0" h="120000" w="120000">
                <a:moveTo>
                  <a:pt x="0" y="0"/>
                </a:moveTo>
                <a:lnTo>
                  <a:pt x="119995"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9"/>
          <p:cNvSpPr/>
          <p:nvPr/>
        </p:nvSpPr>
        <p:spPr>
          <a:xfrm>
            <a:off x="8164068" y="3806190"/>
            <a:ext cx="125730" cy="0"/>
          </a:xfrm>
          <a:custGeom>
            <a:rect b="b" l="l" r="r" t="t"/>
            <a:pathLst>
              <a:path extrusionOk="0" h="120000" w="120000">
                <a:moveTo>
                  <a:pt x="0" y="0"/>
                </a:moveTo>
                <a:lnTo>
                  <a:pt x="120000"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9"/>
          <p:cNvSpPr/>
          <p:nvPr/>
        </p:nvSpPr>
        <p:spPr>
          <a:xfrm>
            <a:off x="750569" y="3806190"/>
            <a:ext cx="7325359" cy="0"/>
          </a:xfrm>
          <a:custGeom>
            <a:rect b="b" l="l" r="r" t="t"/>
            <a:pathLst>
              <a:path extrusionOk="0" h="120000" w="120000">
                <a:moveTo>
                  <a:pt x="0" y="0"/>
                </a:moveTo>
                <a:lnTo>
                  <a:pt x="119995"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9"/>
          <p:cNvSpPr/>
          <p:nvPr/>
        </p:nvSpPr>
        <p:spPr>
          <a:xfrm>
            <a:off x="750569" y="4257294"/>
            <a:ext cx="7539355" cy="0"/>
          </a:xfrm>
          <a:custGeom>
            <a:rect b="b" l="l" r="r" t="t"/>
            <a:pathLst>
              <a:path extrusionOk="0" h="120000" w="120000">
                <a:moveTo>
                  <a:pt x="0" y="0"/>
                </a:moveTo>
                <a:lnTo>
                  <a:pt x="0" y="0"/>
                </a:lnTo>
                <a:lnTo>
                  <a:pt x="119997"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9"/>
          <p:cNvSpPr/>
          <p:nvPr/>
        </p:nvSpPr>
        <p:spPr>
          <a:xfrm>
            <a:off x="750569" y="4706873"/>
            <a:ext cx="7539355" cy="0"/>
          </a:xfrm>
          <a:custGeom>
            <a:rect b="b" l="l" r="r" t="t"/>
            <a:pathLst>
              <a:path extrusionOk="0" h="120000" w="120000">
                <a:moveTo>
                  <a:pt x="0" y="0"/>
                </a:moveTo>
                <a:lnTo>
                  <a:pt x="0" y="0"/>
                </a:lnTo>
                <a:lnTo>
                  <a:pt x="119997"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9"/>
          <p:cNvSpPr/>
          <p:nvPr/>
        </p:nvSpPr>
        <p:spPr>
          <a:xfrm>
            <a:off x="1097280" y="5157978"/>
            <a:ext cx="7192645" cy="0"/>
          </a:xfrm>
          <a:custGeom>
            <a:rect b="b" l="l" r="r" t="t"/>
            <a:pathLst>
              <a:path extrusionOk="0" h="120000" w="120000">
                <a:moveTo>
                  <a:pt x="0" y="0"/>
                </a:moveTo>
                <a:lnTo>
                  <a:pt x="119997"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9"/>
          <p:cNvSpPr/>
          <p:nvPr/>
        </p:nvSpPr>
        <p:spPr>
          <a:xfrm>
            <a:off x="750569" y="5157978"/>
            <a:ext cx="258445" cy="0"/>
          </a:xfrm>
          <a:custGeom>
            <a:rect b="b" l="l" r="r" t="t"/>
            <a:pathLst>
              <a:path extrusionOk="0" h="120000" w="120000">
                <a:moveTo>
                  <a:pt x="0" y="0"/>
                </a:moveTo>
                <a:lnTo>
                  <a:pt x="119941"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9"/>
          <p:cNvSpPr/>
          <p:nvPr/>
        </p:nvSpPr>
        <p:spPr>
          <a:xfrm>
            <a:off x="750569" y="5628894"/>
            <a:ext cx="7539355" cy="0"/>
          </a:xfrm>
          <a:custGeom>
            <a:rect b="b" l="l" r="r" t="t"/>
            <a:pathLst>
              <a:path extrusionOk="0" h="120000" w="120000">
                <a:moveTo>
                  <a:pt x="0" y="0"/>
                </a:moveTo>
                <a:lnTo>
                  <a:pt x="0" y="0"/>
                </a:lnTo>
                <a:lnTo>
                  <a:pt x="119997"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9"/>
          <p:cNvSpPr txBox="1"/>
          <p:nvPr/>
        </p:nvSpPr>
        <p:spPr>
          <a:xfrm>
            <a:off x="417372" y="6002528"/>
            <a:ext cx="110489" cy="208279"/>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0</a:t>
            </a:r>
            <a:endParaRPr sz="1200">
              <a:solidFill>
                <a:schemeClr val="dk1"/>
              </a:solidFill>
              <a:latin typeface="Arial"/>
              <a:ea typeface="Arial"/>
              <a:cs typeface="Arial"/>
              <a:sym typeface="Arial"/>
            </a:endParaRPr>
          </a:p>
        </p:txBody>
      </p:sp>
      <p:sp>
        <p:nvSpPr>
          <p:cNvPr id="94" name="Google Shape;94;p9"/>
          <p:cNvSpPr txBox="1"/>
          <p:nvPr/>
        </p:nvSpPr>
        <p:spPr>
          <a:xfrm>
            <a:off x="417372" y="5554776"/>
            <a:ext cx="110489" cy="208279"/>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2</a:t>
            </a:r>
            <a:endParaRPr sz="1200">
              <a:solidFill>
                <a:schemeClr val="dk1"/>
              </a:solidFill>
              <a:latin typeface="Arial"/>
              <a:ea typeface="Arial"/>
              <a:cs typeface="Arial"/>
              <a:sym typeface="Arial"/>
            </a:endParaRPr>
          </a:p>
        </p:txBody>
      </p:sp>
      <p:sp>
        <p:nvSpPr>
          <p:cNvPr id="95" name="Google Shape;95;p9"/>
          <p:cNvSpPr txBox="1"/>
          <p:nvPr/>
        </p:nvSpPr>
        <p:spPr>
          <a:xfrm>
            <a:off x="417372" y="5107051"/>
            <a:ext cx="110489" cy="208279"/>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4</a:t>
            </a:r>
            <a:endParaRPr sz="1200">
              <a:solidFill>
                <a:schemeClr val="dk1"/>
              </a:solidFill>
              <a:latin typeface="Arial"/>
              <a:ea typeface="Arial"/>
              <a:cs typeface="Arial"/>
              <a:sym typeface="Arial"/>
            </a:endParaRPr>
          </a:p>
        </p:txBody>
      </p:sp>
      <p:sp>
        <p:nvSpPr>
          <p:cNvPr id="96" name="Google Shape;96;p9"/>
          <p:cNvSpPr txBox="1"/>
          <p:nvPr/>
        </p:nvSpPr>
        <p:spPr>
          <a:xfrm>
            <a:off x="417372" y="4621529"/>
            <a:ext cx="110489" cy="208279"/>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6</a:t>
            </a:r>
            <a:endParaRPr sz="1200">
              <a:solidFill>
                <a:schemeClr val="dk1"/>
              </a:solidFill>
              <a:latin typeface="Arial"/>
              <a:ea typeface="Arial"/>
              <a:cs typeface="Arial"/>
              <a:sym typeface="Arial"/>
            </a:endParaRPr>
          </a:p>
        </p:txBody>
      </p:sp>
      <p:sp>
        <p:nvSpPr>
          <p:cNvPr id="97" name="Google Shape;97;p9"/>
          <p:cNvSpPr txBox="1"/>
          <p:nvPr/>
        </p:nvSpPr>
        <p:spPr>
          <a:xfrm>
            <a:off x="332028" y="1468069"/>
            <a:ext cx="196215" cy="2923540"/>
          </a:xfrm>
          <a:prstGeom prst="rect">
            <a:avLst/>
          </a:prstGeom>
          <a:noFill/>
          <a:ln>
            <a:noFill/>
          </a:ln>
        </p:spPr>
        <p:txBody>
          <a:bodyPr anchorCtr="0" anchor="t" bIns="0" lIns="0" spcFirstLastPara="1" rIns="0" wrap="square" tIns="12050">
            <a:noAutofit/>
          </a:bodyPr>
          <a:lstStyle/>
          <a:p>
            <a:pPr indent="-5080" lvl="0" marL="43180" marR="0" rtl="0" algn="l">
              <a:lnSpc>
                <a:spcPct val="100000"/>
              </a:lnSpc>
              <a:spcBef>
                <a:spcPts val="0"/>
              </a:spcBef>
              <a:spcAft>
                <a:spcPts val="0"/>
              </a:spcAft>
              <a:buNone/>
            </a:pPr>
            <a:r>
              <a:rPr b="1" lang="en-US" sz="1000">
                <a:solidFill>
                  <a:srgbClr val="404040"/>
                </a:solidFill>
                <a:latin typeface="Arial"/>
                <a:ea typeface="Arial"/>
                <a:cs typeface="Arial"/>
                <a:sym typeface="Arial"/>
              </a:rPr>
              <a:t>20</a:t>
            </a:r>
            <a:endParaRPr sz="10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200">
                <a:solidFill>
                  <a:srgbClr val="404040"/>
                </a:solidFill>
                <a:latin typeface="Arial"/>
                <a:ea typeface="Arial"/>
                <a:cs typeface="Arial"/>
                <a:sym typeface="Arial"/>
              </a:rPr>
              <a:t>18</a:t>
            </a:r>
            <a:endParaRPr sz="12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85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200">
                <a:solidFill>
                  <a:srgbClr val="404040"/>
                </a:solidFill>
                <a:latin typeface="Arial"/>
                <a:ea typeface="Arial"/>
                <a:cs typeface="Arial"/>
                <a:sym typeface="Arial"/>
              </a:rPr>
              <a:t>16</a:t>
            </a:r>
            <a:endParaRPr sz="1200">
              <a:solidFill>
                <a:schemeClr val="dk1"/>
              </a:solidFill>
              <a:latin typeface="Arial"/>
              <a:ea typeface="Arial"/>
              <a:cs typeface="Arial"/>
              <a:sym typeface="Arial"/>
            </a:endParaRPr>
          </a:p>
          <a:p>
            <a:pPr indent="0" lvl="0" marL="0" marR="0" rtl="0" algn="l">
              <a:lnSpc>
                <a:spcPct val="100000"/>
              </a:lnSpc>
              <a:spcBef>
                <a:spcPts val="40"/>
              </a:spcBef>
              <a:spcAft>
                <a:spcPts val="0"/>
              </a:spcAft>
              <a:buNone/>
            </a:pPr>
            <a:r>
              <a:t/>
            </a:r>
            <a:endParaRPr sz="175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200">
                <a:solidFill>
                  <a:srgbClr val="404040"/>
                </a:solidFill>
                <a:latin typeface="Arial"/>
                <a:ea typeface="Arial"/>
                <a:cs typeface="Arial"/>
                <a:sym typeface="Arial"/>
              </a:rPr>
              <a:t>14</a:t>
            </a:r>
            <a:endParaRPr sz="1200">
              <a:solidFill>
                <a:schemeClr val="dk1"/>
              </a:solidFill>
              <a:latin typeface="Arial"/>
              <a:ea typeface="Arial"/>
              <a:cs typeface="Arial"/>
              <a:sym typeface="Arial"/>
            </a:endParaRPr>
          </a:p>
          <a:p>
            <a:pPr indent="0" lvl="0" marL="0" marR="0" rtl="0" algn="l">
              <a:lnSpc>
                <a:spcPct val="100000"/>
              </a:lnSpc>
              <a:spcBef>
                <a:spcPts val="15"/>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0" algn="ctr">
              <a:lnSpc>
                <a:spcPct val="100000"/>
              </a:lnSpc>
              <a:spcBef>
                <a:spcPts val="5"/>
              </a:spcBef>
              <a:spcAft>
                <a:spcPts val="0"/>
              </a:spcAft>
              <a:buNone/>
            </a:pPr>
            <a:r>
              <a:rPr b="1" lang="en-US" sz="1200">
                <a:solidFill>
                  <a:srgbClr val="404040"/>
                </a:solidFill>
                <a:latin typeface="Arial"/>
                <a:ea typeface="Arial"/>
                <a:cs typeface="Arial"/>
                <a:sym typeface="Arial"/>
              </a:rPr>
              <a:t>12</a:t>
            </a:r>
            <a:endParaRPr sz="1200">
              <a:solidFill>
                <a:schemeClr val="dk1"/>
              </a:solidFill>
              <a:latin typeface="Arial"/>
              <a:ea typeface="Arial"/>
              <a:cs typeface="Arial"/>
              <a:sym typeface="Arial"/>
            </a:endParaRPr>
          </a:p>
          <a:p>
            <a:pPr indent="0" lvl="0" marL="0" marR="0" rtl="0" algn="l">
              <a:lnSpc>
                <a:spcPct val="100000"/>
              </a:lnSpc>
              <a:spcBef>
                <a:spcPts val="15"/>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200">
                <a:solidFill>
                  <a:srgbClr val="404040"/>
                </a:solidFill>
                <a:latin typeface="Arial"/>
                <a:ea typeface="Arial"/>
                <a:cs typeface="Arial"/>
                <a:sym typeface="Arial"/>
              </a:rPr>
              <a:t>10</a:t>
            </a:r>
            <a:endParaRPr sz="1200">
              <a:solidFill>
                <a:schemeClr val="dk1"/>
              </a:solidFill>
              <a:latin typeface="Arial"/>
              <a:ea typeface="Arial"/>
              <a:cs typeface="Arial"/>
              <a:sym typeface="Arial"/>
            </a:endParaRPr>
          </a:p>
          <a:p>
            <a:pPr indent="0" lvl="0" marL="0" marR="0" rtl="0" algn="l">
              <a:lnSpc>
                <a:spcPct val="100000"/>
              </a:lnSpc>
              <a:spcBef>
                <a:spcPts val="45"/>
              </a:spcBef>
              <a:spcAft>
                <a:spcPts val="0"/>
              </a:spcAft>
              <a:buNone/>
            </a:pPr>
            <a:r>
              <a:t/>
            </a:r>
            <a:endParaRPr sz="1900">
              <a:solidFill>
                <a:schemeClr val="dk1"/>
              </a:solidFill>
              <a:latin typeface="Times New Roman"/>
              <a:ea typeface="Times New Roman"/>
              <a:cs typeface="Times New Roman"/>
              <a:sym typeface="Times New Roman"/>
            </a:endParaRPr>
          </a:p>
          <a:p>
            <a:pPr indent="-8255" lvl="0" marL="84455" marR="0" rtl="0" algn="ctr">
              <a:lnSpc>
                <a:spcPct val="100000"/>
              </a:lnSpc>
              <a:spcBef>
                <a:spcPts val="0"/>
              </a:spcBef>
              <a:spcAft>
                <a:spcPts val="0"/>
              </a:spcAft>
              <a:buNone/>
            </a:pPr>
            <a:r>
              <a:rPr b="1" lang="en-US" sz="1200">
                <a:solidFill>
                  <a:srgbClr val="404040"/>
                </a:solidFill>
                <a:latin typeface="Arial"/>
                <a:ea typeface="Arial"/>
                <a:cs typeface="Arial"/>
                <a:sym typeface="Arial"/>
              </a:rPr>
              <a:t>8</a:t>
            </a:r>
            <a:endParaRPr sz="1200">
              <a:solidFill>
                <a:schemeClr val="dk1"/>
              </a:solidFill>
              <a:latin typeface="Arial"/>
              <a:ea typeface="Arial"/>
              <a:cs typeface="Arial"/>
              <a:sym typeface="Arial"/>
            </a:endParaRPr>
          </a:p>
        </p:txBody>
      </p:sp>
      <p:sp>
        <p:nvSpPr>
          <p:cNvPr id="98" name="Google Shape;98;p9"/>
          <p:cNvSpPr/>
          <p:nvPr/>
        </p:nvSpPr>
        <p:spPr>
          <a:xfrm>
            <a:off x="756666" y="1588769"/>
            <a:ext cx="7528559" cy="0"/>
          </a:xfrm>
          <a:custGeom>
            <a:rect b="b" l="l" r="r" t="t"/>
            <a:pathLst>
              <a:path extrusionOk="0" h="120000" w="120000">
                <a:moveTo>
                  <a:pt x="0" y="0"/>
                </a:moveTo>
                <a:lnTo>
                  <a:pt x="0" y="0"/>
                </a:lnTo>
                <a:lnTo>
                  <a:pt x="120000" y="0"/>
                </a:lnTo>
              </a:path>
            </a:pathLst>
          </a:custGeom>
          <a:noFill/>
          <a:ln cap="flat" cmpd="sng" w="9525">
            <a:solidFill>
              <a:srgbClr val="A2A2A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9"/>
          <p:cNvSpPr/>
          <p:nvPr/>
        </p:nvSpPr>
        <p:spPr>
          <a:xfrm>
            <a:off x="1279397" y="3147822"/>
            <a:ext cx="6521450" cy="1922145"/>
          </a:xfrm>
          <a:custGeom>
            <a:rect b="b" l="l" r="r" t="t"/>
            <a:pathLst>
              <a:path extrusionOk="0" h="120000" w="120000">
                <a:moveTo>
                  <a:pt x="0" y="119976"/>
                </a:moveTo>
                <a:lnTo>
                  <a:pt x="19994" y="106275"/>
                </a:lnTo>
                <a:lnTo>
                  <a:pt x="39989" y="90671"/>
                </a:lnTo>
                <a:lnTo>
                  <a:pt x="60011" y="78874"/>
                </a:lnTo>
                <a:lnTo>
                  <a:pt x="80006" y="52994"/>
                </a:lnTo>
                <a:lnTo>
                  <a:pt x="100000" y="27877"/>
                </a:lnTo>
                <a:lnTo>
                  <a:pt x="119995" y="0"/>
                </a:lnTo>
              </a:path>
            </a:pathLst>
          </a:custGeom>
          <a:noFill/>
          <a:ln cap="flat" cmpd="sng" w="320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9"/>
          <p:cNvSpPr/>
          <p:nvPr/>
        </p:nvSpPr>
        <p:spPr>
          <a:xfrm>
            <a:off x="1279397" y="1806701"/>
            <a:ext cx="6521450" cy="2854960"/>
          </a:xfrm>
          <a:custGeom>
            <a:rect b="b" l="l" r="r" t="t"/>
            <a:pathLst>
              <a:path extrusionOk="0" h="120000" w="120000">
                <a:moveTo>
                  <a:pt x="0" y="119978"/>
                </a:moveTo>
                <a:lnTo>
                  <a:pt x="19994" y="106206"/>
                </a:lnTo>
                <a:lnTo>
                  <a:pt x="39989" y="84170"/>
                </a:lnTo>
                <a:lnTo>
                  <a:pt x="60011" y="71743"/>
                </a:lnTo>
                <a:lnTo>
                  <a:pt x="80006" y="55409"/>
                </a:lnTo>
                <a:lnTo>
                  <a:pt x="100000" y="37537"/>
                </a:lnTo>
                <a:lnTo>
                  <a:pt x="119995" y="0"/>
                </a:lnTo>
              </a:path>
            </a:pathLst>
          </a:custGeom>
          <a:noFill/>
          <a:ln cap="flat" cmpd="sng" w="32000">
            <a:solidFill>
              <a:srgbClr val="002C6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9"/>
          <p:cNvSpPr/>
          <p:nvPr/>
        </p:nvSpPr>
        <p:spPr>
          <a:xfrm>
            <a:off x="1279397" y="4040885"/>
            <a:ext cx="6521450" cy="1298575"/>
          </a:xfrm>
          <a:custGeom>
            <a:rect b="b" l="l" r="r" t="t"/>
            <a:pathLst>
              <a:path extrusionOk="0" h="120000" w="120000">
                <a:moveTo>
                  <a:pt x="0" y="119988"/>
                </a:moveTo>
                <a:lnTo>
                  <a:pt x="19994" y="104496"/>
                </a:lnTo>
                <a:lnTo>
                  <a:pt x="39989" y="77316"/>
                </a:lnTo>
                <a:lnTo>
                  <a:pt x="60011" y="65486"/>
                </a:lnTo>
                <a:lnTo>
                  <a:pt x="80006" y="38306"/>
                </a:lnTo>
                <a:lnTo>
                  <a:pt x="100000" y="20702"/>
                </a:lnTo>
                <a:lnTo>
                  <a:pt x="119995" y="0"/>
                </a:lnTo>
              </a:path>
            </a:pathLst>
          </a:custGeom>
          <a:noFill/>
          <a:ln cap="flat" cmpd="sng" w="32000">
            <a:solidFill>
              <a:srgbClr val="54C5E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9"/>
          <p:cNvSpPr txBox="1"/>
          <p:nvPr/>
        </p:nvSpPr>
        <p:spPr>
          <a:xfrm>
            <a:off x="1371346" y="6206134"/>
            <a:ext cx="336550" cy="19431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100">
                <a:solidFill>
                  <a:srgbClr val="404040"/>
                </a:solidFill>
                <a:latin typeface="Arial"/>
                <a:ea typeface="Arial"/>
                <a:cs typeface="Arial"/>
                <a:sym typeface="Arial"/>
              </a:rPr>
              <a:t>2011</a:t>
            </a:r>
            <a:endParaRPr sz="1100">
              <a:solidFill>
                <a:schemeClr val="dk1"/>
              </a:solidFill>
              <a:latin typeface="Arial"/>
              <a:ea typeface="Arial"/>
              <a:cs typeface="Arial"/>
              <a:sym typeface="Arial"/>
            </a:endParaRPr>
          </a:p>
        </p:txBody>
      </p:sp>
      <p:sp>
        <p:nvSpPr>
          <p:cNvPr id="103" name="Google Shape;103;p9"/>
          <p:cNvSpPr txBox="1"/>
          <p:nvPr/>
        </p:nvSpPr>
        <p:spPr>
          <a:xfrm>
            <a:off x="2559811" y="6206134"/>
            <a:ext cx="336550" cy="19431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100">
                <a:solidFill>
                  <a:srgbClr val="404040"/>
                </a:solidFill>
                <a:latin typeface="Arial"/>
                <a:ea typeface="Arial"/>
                <a:cs typeface="Arial"/>
                <a:sym typeface="Arial"/>
              </a:rPr>
              <a:t>2012</a:t>
            </a:r>
            <a:endParaRPr sz="1100">
              <a:solidFill>
                <a:schemeClr val="dk1"/>
              </a:solidFill>
              <a:latin typeface="Arial"/>
              <a:ea typeface="Arial"/>
              <a:cs typeface="Arial"/>
              <a:sym typeface="Arial"/>
            </a:endParaRPr>
          </a:p>
        </p:txBody>
      </p:sp>
      <p:sp>
        <p:nvSpPr>
          <p:cNvPr id="104" name="Google Shape;104;p9"/>
          <p:cNvSpPr txBox="1"/>
          <p:nvPr/>
        </p:nvSpPr>
        <p:spPr>
          <a:xfrm>
            <a:off x="3818001" y="6206134"/>
            <a:ext cx="336550" cy="19431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100">
                <a:solidFill>
                  <a:srgbClr val="404040"/>
                </a:solidFill>
                <a:latin typeface="Arial"/>
                <a:ea typeface="Arial"/>
                <a:cs typeface="Arial"/>
                <a:sym typeface="Arial"/>
              </a:rPr>
              <a:t>2013</a:t>
            </a:r>
            <a:endParaRPr sz="1100">
              <a:solidFill>
                <a:schemeClr val="dk1"/>
              </a:solidFill>
              <a:latin typeface="Arial"/>
              <a:ea typeface="Arial"/>
              <a:cs typeface="Arial"/>
              <a:sym typeface="Arial"/>
            </a:endParaRPr>
          </a:p>
        </p:txBody>
      </p:sp>
      <p:sp>
        <p:nvSpPr>
          <p:cNvPr id="105" name="Google Shape;105;p9"/>
          <p:cNvSpPr txBox="1"/>
          <p:nvPr/>
        </p:nvSpPr>
        <p:spPr>
          <a:xfrm>
            <a:off x="5042408" y="6206134"/>
            <a:ext cx="336550" cy="19431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100">
                <a:solidFill>
                  <a:srgbClr val="404040"/>
                </a:solidFill>
                <a:latin typeface="Arial"/>
                <a:ea typeface="Arial"/>
                <a:cs typeface="Arial"/>
                <a:sym typeface="Arial"/>
              </a:rPr>
              <a:t>2014</a:t>
            </a:r>
            <a:endParaRPr sz="1100">
              <a:solidFill>
                <a:schemeClr val="dk1"/>
              </a:solidFill>
              <a:latin typeface="Arial"/>
              <a:ea typeface="Arial"/>
              <a:cs typeface="Arial"/>
              <a:sym typeface="Arial"/>
            </a:endParaRPr>
          </a:p>
        </p:txBody>
      </p:sp>
      <p:sp>
        <p:nvSpPr>
          <p:cNvPr id="106" name="Google Shape;106;p9"/>
          <p:cNvSpPr txBox="1"/>
          <p:nvPr/>
        </p:nvSpPr>
        <p:spPr>
          <a:xfrm>
            <a:off x="7617332" y="6206134"/>
            <a:ext cx="336550" cy="19431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100">
                <a:solidFill>
                  <a:srgbClr val="404040"/>
                </a:solidFill>
                <a:latin typeface="Arial"/>
                <a:ea typeface="Arial"/>
                <a:cs typeface="Arial"/>
                <a:sym typeface="Arial"/>
              </a:rPr>
              <a:t>2016</a:t>
            </a:r>
            <a:endParaRPr sz="1100">
              <a:solidFill>
                <a:schemeClr val="dk1"/>
              </a:solidFill>
              <a:latin typeface="Arial"/>
              <a:ea typeface="Arial"/>
              <a:cs typeface="Arial"/>
              <a:sym typeface="Arial"/>
            </a:endParaRPr>
          </a:p>
        </p:txBody>
      </p:sp>
      <p:sp>
        <p:nvSpPr>
          <p:cNvPr id="107" name="Google Shape;107;p9"/>
          <p:cNvSpPr txBox="1"/>
          <p:nvPr/>
        </p:nvSpPr>
        <p:spPr>
          <a:xfrm>
            <a:off x="6402451" y="6206134"/>
            <a:ext cx="336550" cy="19431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1100">
                <a:solidFill>
                  <a:srgbClr val="404040"/>
                </a:solidFill>
                <a:latin typeface="Arial"/>
                <a:ea typeface="Arial"/>
                <a:cs typeface="Arial"/>
                <a:sym typeface="Arial"/>
              </a:rPr>
              <a:t>2015</a:t>
            </a:r>
            <a:endParaRPr sz="1100">
              <a:solidFill>
                <a:schemeClr val="dk1"/>
              </a:solidFill>
              <a:latin typeface="Arial"/>
              <a:ea typeface="Arial"/>
              <a:cs typeface="Arial"/>
              <a:sym typeface="Arial"/>
            </a:endParaRPr>
          </a:p>
        </p:txBody>
      </p:sp>
      <p:sp>
        <p:nvSpPr>
          <p:cNvPr id="108" name="Google Shape;108;p9"/>
          <p:cNvSpPr/>
          <p:nvPr/>
        </p:nvSpPr>
        <p:spPr>
          <a:xfrm>
            <a:off x="920496" y="4543044"/>
            <a:ext cx="257810" cy="222885"/>
          </a:xfrm>
          <a:custGeom>
            <a:rect b="b" l="l" r="r" t="t"/>
            <a:pathLst>
              <a:path extrusionOk="0" h="120000" w="120000">
                <a:moveTo>
                  <a:pt x="60094" y="0"/>
                </a:moveTo>
                <a:lnTo>
                  <a:pt x="0" y="119794"/>
                </a:lnTo>
                <a:lnTo>
                  <a:pt x="119882" y="119794"/>
                </a:lnTo>
                <a:lnTo>
                  <a:pt x="90142" y="59896"/>
                </a:lnTo>
                <a:lnTo>
                  <a:pt x="60094" y="0"/>
                </a:lnTo>
                <a:close/>
              </a:path>
            </a:pathLst>
          </a:custGeom>
          <a:solidFill>
            <a:srgbClr val="EFAA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9"/>
          <p:cNvSpPr/>
          <p:nvPr/>
        </p:nvSpPr>
        <p:spPr>
          <a:xfrm>
            <a:off x="1008888" y="4721352"/>
            <a:ext cx="88900" cy="586740"/>
          </a:xfrm>
          <a:custGeom>
            <a:rect b="b" l="l" r="r" t="t"/>
            <a:pathLst>
              <a:path extrusionOk="0" h="120000" w="120000">
                <a:moveTo>
                  <a:pt x="0" y="120000"/>
                </a:moveTo>
                <a:lnTo>
                  <a:pt x="119314" y="120000"/>
                </a:lnTo>
                <a:lnTo>
                  <a:pt x="119314" y="0"/>
                </a:lnTo>
                <a:lnTo>
                  <a:pt x="0" y="0"/>
                </a:lnTo>
                <a:lnTo>
                  <a:pt x="0" y="120000"/>
                </a:lnTo>
                <a:close/>
              </a:path>
            </a:pathLst>
          </a:custGeom>
          <a:solidFill>
            <a:srgbClr val="EFAA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9"/>
          <p:cNvSpPr/>
          <p:nvPr/>
        </p:nvSpPr>
        <p:spPr>
          <a:xfrm>
            <a:off x="920496" y="5282184"/>
            <a:ext cx="257810" cy="222885"/>
          </a:xfrm>
          <a:custGeom>
            <a:rect b="b" l="l" r="r" t="t"/>
            <a:pathLst>
              <a:path extrusionOk="0" h="120000" w="120000">
                <a:moveTo>
                  <a:pt x="119882" y="0"/>
                </a:moveTo>
                <a:lnTo>
                  <a:pt x="0" y="0"/>
                </a:lnTo>
                <a:lnTo>
                  <a:pt x="29739" y="59896"/>
                </a:lnTo>
                <a:lnTo>
                  <a:pt x="59787" y="119794"/>
                </a:lnTo>
                <a:lnTo>
                  <a:pt x="119882" y="0"/>
                </a:lnTo>
                <a:close/>
              </a:path>
            </a:pathLst>
          </a:custGeom>
          <a:solidFill>
            <a:srgbClr val="EFAA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9"/>
          <p:cNvSpPr/>
          <p:nvPr/>
        </p:nvSpPr>
        <p:spPr>
          <a:xfrm>
            <a:off x="7987283" y="1748027"/>
            <a:ext cx="256540" cy="222885"/>
          </a:xfrm>
          <a:custGeom>
            <a:rect b="b" l="l" r="r" t="t"/>
            <a:pathLst>
              <a:path extrusionOk="0" h="120000" w="120000">
                <a:moveTo>
                  <a:pt x="60059" y="0"/>
                </a:moveTo>
                <a:lnTo>
                  <a:pt x="0" y="119794"/>
                </a:lnTo>
                <a:lnTo>
                  <a:pt x="119762" y="119794"/>
                </a:lnTo>
                <a:lnTo>
                  <a:pt x="90059" y="59896"/>
                </a:lnTo>
                <a:lnTo>
                  <a:pt x="60059" y="0"/>
                </a:lnTo>
                <a:close/>
              </a:path>
            </a:pathLst>
          </a:custGeom>
          <a:solidFill>
            <a:srgbClr val="EFAA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9"/>
          <p:cNvSpPr/>
          <p:nvPr/>
        </p:nvSpPr>
        <p:spPr>
          <a:xfrm>
            <a:off x="8075676" y="1926335"/>
            <a:ext cx="88900" cy="1979930"/>
          </a:xfrm>
          <a:custGeom>
            <a:rect b="b" l="l" r="r" t="t"/>
            <a:pathLst>
              <a:path extrusionOk="0" h="120000" w="120000">
                <a:moveTo>
                  <a:pt x="0" y="119984"/>
                </a:moveTo>
                <a:lnTo>
                  <a:pt x="119314" y="119984"/>
                </a:lnTo>
                <a:lnTo>
                  <a:pt x="119314" y="0"/>
                </a:lnTo>
                <a:lnTo>
                  <a:pt x="0" y="0"/>
                </a:lnTo>
                <a:lnTo>
                  <a:pt x="0" y="119984"/>
                </a:lnTo>
                <a:close/>
              </a:path>
            </a:pathLst>
          </a:custGeom>
          <a:solidFill>
            <a:srgbClr val="EFAA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9"/>
          <p:cNvSpPr/>
          <p:nvPr/>
        </p:nvSpPr>
        <p:spPr>
          <a:xfrm>
            <a:off x="7987283" y="3881628"/>
            <a:ext cx="256540" cy="220979"/>
          </a:xfrm>
          <a:custGeom>
            <a:rect b="b" l="l" r="r" t="t"/>
            <a:pathLst>
              <a:path extrusionOk="0" h="120000" w="120000">
                <a:moveTo>
                  <a:pt x="119762" y="0"/>
                </a:moveTo>
                <a:lnTo>
                  <a:pt x="0" y="0"/>
                </a:lnTo>
                <a:lnTo>
                  <a:pt x="29702" y="60000"/>
                </a:lnTo>
                <a:lnTo>
                  <a:pt x="59702" y="120000"/>
                </a:lnTo>
                <a:lnTo>
                  <a:pt x="119762" y="0"/>
                </a:lnTo>
                <a:close/>
              </a:path>
            </a:pathLst>
          </a:custGeom>
          <a:solidFill>
            <a:srgbClr val="EFAA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9"/>
          <p:cNvSpPr txBox="1"/>
          <p:nvPr/>
        </p:nvSpPr>
        <p:spPr>
          <a:xfrm>
            <a:off x="8543290" y="4597146"/>
            <a:ext cx="499109" cy="208279"/>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Dublin</a:t>
            </a:r>
            <a:endParaRPr sz="1200">
              <a:solidFill>
                <a:schemeClr val="dk1"/>
              </a:solidFill>
              <a:latin typeface="Arial"/>
              <a:ea typeface="Arial"/>
              <a:cs typeface="Arial"/>
              <a:sym typeface="Arial"/>
            </a:endParaRPr>
          </a:p>
        </p:txBody>
      </p:sp>
      <p:sp>
        <p:nvSpPr>
          <p:cNvPr id="115" name="Google Shape;115;p9"/>
          <p:cNvSpPr/>
          <p:nvPr/>
        </p:nvSpPr>
        <p:spPr>
          <a:xfrm>
            <a:off x="9186671" y="5323332"/>
            <a:ext cx="230504" cy="0"/>
          </a:xfrm>
          <a:custGeom>
            <a:rect b="b" l="l" r="r" t="t"/>
            <a:pathLst>
              <a:path extrusionOk="0" h="120000" w="120000">
                <a:moveTo>
                  <a:pt x="0" y="0"/>
                </a:moveTo>
                <a:lnTo>
                  <a:pt x="119802" y="0"/>
                </a:lnTo>
              </a:path>
            </a:pathLst>
          </a:custGeom>
          <a:noFill/>
          <a:ln cap="flat" cmpd="sng" w="457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9"/>
          <p:cNvSpPr txBox="1"/>
          <p:nvPr/>
        </p:nvSpPr>
        <p:spPr>
          <a:xfrm>
            <a:off x="8543290" y="5110429"/>
            <a:ext cx="490855" cy="3917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All</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en-US" sz="1200">
                <a:solidFill>
                  <a:srgbClr val="404040"/>
                </a:solidFill>
                <a:latin typeface="Arial"/>
                <a:ea typeface="Arial"/>
                <a:cs typeface="Arial"/>
                <a:sym typeface="Arial"/>
              </a:rPr>
              <a:t>Hotels</a:t>
            </a:r>
            <a:endParaRPr sz="1200">
              <a:solidFill>
                <a:schemeClr val="dk1"/>
              </a:solidFill>
              <a:latin typeface="Arial"/>
              <a:ea typeface="Arial"/>
              <a:cs typeface="Arial"/>
              <a:sym typeface="Arial"/>
            </a:endParaRPr>
          </a:p>
        </p:txBody>
      </p:sp>
      <p:sp>
        <p:nvSpPr>
          <p:cNvPr id="117" name="Google Shape;117;p9"/>
          <p:cNvSpPr/>
          <p:nvPr/>
        </p:nvSpPr>
        <p:spPr>
          <a:xfrm>
            <a:off x="9212580" y="5853684"/>
            <a:ext cx="231775" cy="0"/>
          </a:xfrm>
          <a:custGeom>
            <a:rect b="b" l="l" r="r" t="t"/>
            <a:pathLst>
              <a:path extrusionOk="0" h="120000" w="120000">
                <a:moveTo>
                  <a:pt x="0" y="0"/>
                </a:moveTo>
                <a:lnTo>
                  <a:pt x="119934" y="0"/>
                </a:lnTo>
              </a:path>
            </a:pathLst>
          </a:custGeom>
          <a:noFill/>
          <a:ln cap="flat" cmpd="sng" w="45700">
            <a:solidFill>
              <a:srgbClr val="69CC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9"/>
          <p:cNvSpPr txBox="1"/>
          <p:nvPr/>
        </p:nvSpPr>
        <p:spPr>
          <a:xfrm>
            <a:off x="8543290" y="5658408"/>
            <a:ext cx="541020" cy="39116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None/>
            </a:pPr>
            <a:r>
              <a:rPr b="1" lang="en-US" sz="1200">
                <a:solidFill>
                  <a:srgbClr val="404040"/>
                </a:solidFill>
                <a:latin typeface="Arial"/>
                <a:ea typeface="Arial"/>
                <a:cs typeface="Arial"/>
                <a:sym typeface="Arial"/>
              </a:rPr>
              <a:t>Rest of  Ireland</a:t>
            </a:r>
            <a:endParaRPr sz="1200">
              <a:solidFill>
                <a:schemeClr val="dk1"/>
              </a:solidFill>
              <a:latin typeface="Arial"/>
              <a:ea typeface="Arial"/>
              <a:cs typeface="Arial"/>
              <a:sym typeface="Arial"/>
            </a:endParaRPr>
          </a:p>
        </p:txBody>
      </p:sp>
      <p:sp>
        <p:nvSpPr>
          <p:cNvPr id="119" name="Google Shape;119;p9"/>
          <p:cNvSpPr txBox="1"/>
          <p:nvPr/>
        </p:nvSpPr>
        <p:spPr>
          <a:xfrm>
            <a:off x="3602228" y="1033094"/>
            <a:ext cx="3029585" cy="33147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b="1" lang="en-US" sz="2000">
                <a:solidFill>
                  <a:srgbClr val="585858"/>
                </a:solidFill>
                <a:latin typeface="Arial"/>
                <a:ea typeface="Arial"/>
                <a:cs typeface="Arial"/>
                <a:sym typeface="Arial"/>
              </a:rPr>
              <a:t>Hotel Profitability Trends</a:t>
            </a:r>
            <a:endParaRPr sz="2000">
              <a:solidFill>
                <a:schemeClr val="dk1"/>
              </a:solidFill>
              <a:latin typeface="Arial"/>
              <a:ea typeface="Arial"/>
              <a:cs typeface="Arial"/>
              <a:sym typeface="Arial"/>
            </a:endParaRPr>
          </a:p>
        </p:txBody>
      </p:sp>
      <p:sp>
        <p:nvSpPr>
          <p:cNvPr id="120" name="Google Shape;120;p9"/>
          <p:cNvSpPr/>
          <p:nvPr/>
        </p:nvSpPr>
        <p:spPr>
          <a:xfrm>
            <a:off x="9186671" y="4701540"/>
            <a:ext cx="230504" cy="0"/>
          </a:xfrm>
          <a:custGeom>
            <a:rect b="b" l="l" r="r" t="t"/>
            <a:pathLst>
              <a:path extrusionOk="0" h="120000" w="120000">
                <a:moveTo>
                  <a:pt x="0" y="0"/>
                </a:moveTo>
                <a:lnTo>
                  <a:pt x="119802" y="0"/>
                </a:lnTo>
              </a:path>
            </a:pathLst>
          </a:custGeom>
          <a:noFill/>
          <a:ln cap="flat" cmpd="sng" w="45700">
            <a:solidFill>
              <a:srgbClr val="002C6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9"/>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122" name="Google Shape;122;p9"/>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type="title"/>
          </p:nvPr>
        </p:nvSpPr>
        <p:spPr>
          <a:xfrm>
            <a:off x="154025" y="311277"/>
            <a:ext cx="309054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Momentum 2011-2016</a:t>
            </a:r>
            <a:endParaRPr/>
          </a:p>
        </p:txBody>
      </p:sp>
      <p:sp>
        <p:nvSpPr>
          <p:cNvPr id="128" name="Google Shape;128;p10"/>
          <p:cNvSpPr/>
          <p:nvPr/>
        </p:nvSpPr>
        <p:spPr>
          <a:xfrm>
            <a:off x="7139051" y="3393694"/>
            <a:ext cx="376555" cy="326390"/>
          </a:xfrm>
          <a:custGeom>
            <a:rect b="b" l="l" r="r" t="t"/>
            <a:pathLst>
              <a:path extrusionOk="0" h="120000" w="120000">
                <a:moveTo>
                  <a:pt x="119878" y="0"/>
                </a:moveTo>
                <a:lnTo>
                  <a:pt x="0" y="30910"/>
                </a:lnTo>
                <a:lnTo>
                  <a:pt x="64957" y="119953"/>
                </a:lnTo>
                <a:lnTo>
                  <a:pt x="119878" y="0"/>
                </a:lnTo>
                <a:close/>
              </a:path>
            </a:pathLst>
          </a:custGeom>
          <a:solidFill>
            <a:srgbClr val="C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0"/>
          <p:cNvSpPr/>
          <p:nvPr/>
        </p:nvSpPr>
        <p:spPr>
          <a:xfrm>
            <a:off x="7139051" y="3393694"/>
            <a:ext cx="376555" cy="326390"/>
          </a:xfrm>
          <a:custGeom>
            <a:rect b="b" l="l" r="r" t="t"/>
            <a:pathLst>
              <a:path extrusionOk="0" h="120000" w="120000">
                <a:moveTo>
                  <a:pt x="0" y="30910"/>
                </a:moveTo>
                <a:lnTo>
                  <a:pt x="64957" y="119953"/>
                </a:lnTo>
                <a:lnTo>
                  <a:pt x="119878" y="0"/>
                </a:lnTo>
                <a:lnTo>
                  <a:pt x="0" y="30910"/>
                </a:lnTo>
                <a:close/>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0"/>
          <p:cNvSpPr/>
          <p:nvPr/>
        </p:nvSpPr>
        <p:spPr>
          <a:xfrm>
            <a:off x="5626227" y="4956047"/>
            <a:ext cx="1014730" cy="441959"/>
          </a:xfrm>
          <a:custGeom>
            <a:rect b="b" l="l" r="r" t="t"/>
            <a:pathLst>
              <a:path extrusionOk="0" h="120000" w="120000">
                <a:moveTo>
                  <a:pt x="90" y="0"/>
                </a:moveTo>
                <a:lnTo>
                  <a:pt x="77" y="12457"/>
                </a:lnTo>
                <a:lnTo>
                  <a:pt x="44" y="27383"/>
                </a:lnTo>
                <a:lnTo>
                  <a:pt x="0" y="42068"/>
                </a:lnTo>
                <a:lnTo>
                  <a:pt x="118" y="56727"/>
                </a:lnTo>
                <a:lnTo>
                  <a:pt x="1816" y="69305"/>
                </a:lnTo>
                <a:lnTo>
                  <a:pt x="4917" y="80064"/>
                </a:lnTo>
                <a:lnTo>
                  <a:pt x="9247" y="89266"/>
                </a:lnTo>
                <a:lnTo>
                  <a:pt x="14628" y="97172"/>
                </a:lnTo>
                <a:lnTo>
                  <a:pt x="20147" y="103299"/>
                </a:lnTo>
                <a:lnTo>
                  <a:pt x="25818" y="108271"/>
                </a:lnTo>
                <a:lnTo>
                  <a:pt x="31625" y="112198"/>
                </a:lnTo>
                <a:lnTo>
                  <a:pt x="37550" y="115187"/>
                </a:lnTo>
                <a:lnTo>
                  <a:pt x="43574" y="117349"/>
                </a:lnTo>
                <a:lnTo>
                  <a:pt x="49682" y="118792"/>
                </a:lnTo>
                <a:lnTo>
                  <a:pt x="55402" y="119641"/>
                </a:lnTo>
                <a:lnTo>
                  <a:pt x="61088" y="119945"/>
                </a:lnTo>
                <a:lnTo>
                  <a:pt x="66734" y="119664"/>
                </a:lnTo>
                <a:lnTo>
                  <a:pt x="72336" y="118754"/>
                </a:lnTo>
                <a:lnTo>
                  <a:pt x="77887" y="117176"/>
                </a:lnTo>
                <a:lnTo>
                  <a:pt x="83382" y="114887"/>
                </a:lnTo>
                <a:lnTo>
                  <a:pt x="88816" y="111846"/>
                </a:lnTo>
                <a:lnTo>
                  <a:pt x="94183" y="108011"/>
                </a:lnTo>
                <a:lnTo>
                  <a:pt x="99478" y="103340"/>
                </a:lnTo>
                <a:lnTo>
                  <a:pt x="104695" y="97792"/>
                </a:lnTo>
                <a:lnTo>
                  <a:pt x="109918" y="91053"/>
                </a:lnTo>
                <a:lnTo>
                  <a:pt x="114448" y="82801"/>
                </a:lnTo>
                <a:lnTo>
                  <a:pt x="117805" y="72596"/>
                </a:lnTo>
                <a:lnTo>
                  <a:pt x="119504" y="59999"/>
                </a:lnTo>
                <a:lnTo>
                  <a:pt x="119642" y="55405"/>
                </a:lnTo>
                <a:lnTo>
                  <a:pt x="62791" y="55405"/>
                </a:lnTo>
                <a:lnTo>
                  <a:pt x="57164" y="55373"/>
                </a:lnTo>
                <a:lnTo>
                  <a:pt x="51530" y="54699"/>
                </a:lnTo>
                <a:lnTo>
                  <a:pt x="45891" y="53389"/>
                </a:lnTo>
                <a:lnTo>
                  <a:pt x="40248" y="51452"/>
                </a:lnTo>
                <a:lnTo>
                  <a:pt x="34603" y="48894"/>
                </a:lnTo>
                <a:lnTo>
                  <a:pt x="28956" y="45723"/>
                </a:lnTo>
                <a:lnTo>
                  <a:pt x="23376" y="41771"/>
                </a:lnTo>
                <a:lnTo>
                  <a:pt x="18018" y="36819"/>
                </a:lnTo>
                <a:lnTo>
                  <a:pt x="12946" y="30517"/>
                </a:lnTo>
                <a:lnTo>
                  <a:pt x="8224" y="22513"/>
                </a:lnTo>
                <a:lnTo>
                  <a:pt x="3917" y="12457"/>
                </a:lnTo>
                <a:lnTo>
                  <a:pt x="90" y="0"/>
                </a:lnTo>
                <a:close/>
              </a:path>
              <a:path extrusionOk="0" h="120000" w="120000">
                <a:moveTo>
                  <a:pt x="119684" y="620"/>
                </a:moveTo>
                <a:lnTo>
                  <a:pt x="115925" y="12882"/>
                </a:lnTo>
                <a:lnTo>
                  <a:pt x="111657" y="22736"/>
                </a:lnTo>
                <a:lnTo>
                  <a:pt x="106935" y="30562"/>
                </a:lnTo>
                <a:lnTo>
                  <a:pt x="101813" y="36742"/>
                </a:lnTo>
                <a:lnTo>
                  <a:pt x="96345" y="41654"/>
                </a:lnTo>
                <a:lnTo>
                  <a:pt x="90784" y="45644"/>
                </a:lnTo>
                <a:lnTo>
                  <a:pt x="85209" y="48944"/>
                </a:lnTo>
                <a:lnTo>
                  <a:pt x="79621" y="51562"/>
                </a:lnTo>
                <a:lnTo>
                  <a:pt x="74021" y="53506"/>
                </a:lnTo>
                <a:lnTo>
                  <a:pt x="68411" y="54785"/>
                </a:lnTo>
                <a:lnTo>
                  <a:pt x="62791" y="55405"/>
                </a:lnTo>
                <a:lnTo>
                  <a:pt x="119642" y="55405"/>
                </a:lnTo>
                <a:lnTo>
                  <a:pt x="119925" y="45994"/>
                </a:lnTo>
                <a:lnTo>
                  <a:pt x="119937" y="36742"/>
                </a:lnTo>
                <a:lnTo>
                  <a:pt x="119932" y="30517"/>
                </a:lnTo>
                <a:lnTo>
                  <a:pt x="119787" y="16585"/>
                </a:lnTo>
                <a:lnTo>
                  <a:pt x="119684" y="62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0"/>
          <p:cNvSpPr/>
          <p:nvPr/>
        </p:nvSpPr>
        <p:spPr>
          <a:xfrm>
            <a:off x="5624796" y="5283708"/>
            <a:ext cx="1010285" cy="432434"/>
          </a:xfrm>
          <a:custGeom>
            <a:rect b="b" l="l" r="r" t="t"/>
            <a:pathLst>
              <a:path extrusionOk="0" h="120000" w="120000">
                <a:moveTo>
                  <a:pt x="154" y="0"/>
                </a:moveTo>
                <a:lnTo>
                  <a:pt x="219" y="10794"/>
                </a:lnTo>
                <a:lnTo>
                  <a:pt x="318" y="21017"/>
                </a:lnTo>
                <a:lnTo>
                  <a:pt x="313" y="30810"/>
                </a:lnTo>
                <a:lnTo>
                  <a:pt x="64" y="40316"/>
                </a:lnTo>
                <a:lnTo>
                  <a:pt x="0" y="52729"/>
                </a:lnTo>
                <a:lnTo>
                  <a:pt x="1031" y="65133"/>
                </a:lnTo>
                <a:lnTo>
                  <a:pt x="3299" y="76516"/>
                </a:lnTo>
                <a:lnTo>
                  <a:pt x="6942" y="85864"/>
                </a:lnTo>
                <a:lnTo>
                  <a:pt x="7697" y="87118"/>
                </a:lnTo>
                <a:lnTo>
                  <a:pt x="8436" y="88369"/>
                </a:lnTo>
                <a:lnTo>
                  <a:pt x="13323" y="95245"/>
                </a:lnTo>
                <a:lnTo>
                  <a:pt x="17728" y="99808"/>
                </a:lnTo>
                <a:lnTo>
                  <a:pt x="22291" y="103666"/>
                </a:lnTo>
                <a:lnTo>
                  <a:pt x="26900" y="107171"/>
                </a:lnTo>
                <a:lnTo>
                  <a:pt x="31748" y="110538"/>
                </a:lnTo>
                <a:lnTo>
                  <a:pt x="36680" y="113414"/>
                </a:lnTo>
                <a:lnTo>
                  <a:pt x="41666" y="115781"/>
                </a:lnTo>
                <a:lnTo>
                  <a:pt x="46676" y="117617"/>
                </a:lnTo>
                <a:lnTo>
                  <a:pt x="52381" y="119076"/>
                </a:lnTo>
                <a:lnTo>
                  <a:pt x="58107" y="119869"/>
                </a:lnTo>
                <a:lnTo>
                  <a:pt x="63842" y="119997"/>
                </a:lnTo>
                <a:lnTo>
                  <a:pt x="69573" y="119459"/>
                </a:lnTo>
                <a:lnTo>
                  <a:pt x="75286" y="118257"/>
                </a:lnTo>
                <a:lnTo>
                  <a:pt x="80968" y="116389"/>
                </a:lnTo>
                <a:lnTo>
                  <a:pt x="86606" y="113857"/>
                </a:lnTo>
                <a:lnTo>
                  <a:pt x="91873" y="110828"/>
                </a:lnTo>
                <a:lnTo>
                  <a:pt x="97044" y="107016"/>
                </a:lnTo>
                <a:lnTo>
                  <a:pt x="102057" y="102341"/>
                </a:lnTo>
                <a:lnTo>
                  <a:pt x="106850" y="96725"/>
                </a:lnTo>
                <a:lnTo>
                  <a:pt x="111091" y="90662"/>
                </a:lnTo>
                <a:lnTo>
                  <a:pt x="114903" y="83480"/>
                </a:lnTo>
                <a:lnTo>
                  <a:pt x="117819" y="74776"/>
                </a:lnTo>
                <a:lnTo>
                  <a:pt x="119370" y="64140"/>
                </a:lnTo>
                <a:lnTo>
                  <a:pt x="119737" y="54074"/>
                </a:lnTo>
                <a:lnTo>
                  <a:pt x="61778" y="54074"/>
                </a:lnTo>
                <a:lnTo>
                  <a:pt x="55920" y="53897"/>
                </a:lnTo>
                <a:lnTo>
                  <a:pt x="50085" y="53081"/>
                </a:lnTo>
                <a:lnTo>
                  <a:pt x="44317" y="51620"/>
                </a:lnTo>
                <a:lnTo>
                  <a:pt x="38661" y="49506"/>
                </a:lnTo>
                <a:lnTo>
                  <a:pt x="33161" y="46734"/>
                </a:lnTo>
                <a:lnTo>
                  <a:pt x="27863" y="43296"/>
                </a:lnTo>
                <a:lnTo>
                  <a:pt x="22810" y="39185"/>
                </a:lnTo>
                <a:lnTo>
                  <a:pt x="18048" y="34394"/>
                </a:lnTo>
                <a:lnTo>
                  <a:pt x="13620" y="28916"/>
                </a:lnTo>
                <a:lnTo>
                  <a:pt x="9572" y="22745"/>
                </a:lnTo>
                <a:lnTo>
                  <a:pt x="5949" y="15873"/>
                </a:lnTo>
                <a:lnTo>
                  <a:pt x="2795" y="8293"/>
                </a:lnTo>
                <a:lnTo>
                  <a:pt x="154" y="0"/>
                </a:lnTo>
                <a:close/>
              </a:path>
              <a:path extrusionOk="0" h="120000" w="120000">
                <a:moveTo>
                  <a:pt x="119657" y="1444"/>
                </a:moveTo>
                <a:lnTo>
                  <a:pt x="114925" y="15878"/>
                </a:lnTo>
                <a:lnTo>
                  <a:pt x="108141" y="28090"/>
                </a:lnTo>
                <a:lnTo>
                  <a:pt x="104090" y="33346"/>
                </a:lnTo>
                <a:lnTo>
                  <a:pt x="99660" y="38026"/>
                </a:lnTo>
                <a:lnTo>
                  <a:pt x="94895" y="42123"/>
                </a:lnTo>
                <a:lnTo>
                  <a:pt x="89840" y="45630"/>
                </a:lnTo>
                <a:lnTo>
                  <a:pt x="84540" y="48540"/>
                </a:lnTo>
                <a:lnTo>
                  <a:pt x="79039" y="50846"/>
                </a:lnTo>
                <a:lnTo>
                  <a:pt x="73382" y="52542"/>
                </a:lnTo>
                <a:lnTo>
                  <a:pt x="67613" y="53621"/>
                </a:lnTo>
                <a:lnTo>
                  <a:pt x="61778" y="54074"/>
                </a:lnTo>
                <a:lnTo>
                  <a:pt x="119737" y="54074"/>
                </a:lnTo>
                <a:lnTo>
                  <a:pt x="119930" y="48793"/>
                </a:lnTo>
                <a:lnTo>
                  <a:pt x="119971" y="33189"/>
                </a:lnTo>
                <a:lnTo>
                  <a:pt x="119784" y="17386"/>
                </a:lnTo>
                <a:lnTo>
                  <a:pt x="119657" y="1444"/>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0"/>
          <p:cNvSpPr/>
          <p:nvPr/>
        </p:nvSpPr>
        <p:spPr>
          <a:xfrm>
            <a:off x="5625236" y="5599176"/>
            <a:ext cx="1016635" cy="440055"/>
          </a:xfrm>
          <a:custGeom>
            <a:rect b="b" l="l" r="r" t="t"/>
            <a:pathLst>
              <a:path extrusionOk="0" h="120000" w="120000">
                <a:moveTo>
                  <a:pt x="281" y="0"/>
                </a:moveTo>
                <a:lnTo>
                  <a:pt x="341" y="10695"/>
                </a:lnTo>
                <a:lnTo>
                  <a:pt x="355" y="12482"/>
                </a:lnTo>
                <a:lnTo>
                  <a:pt x="429" y="20346"/>
                </a:lnTo>
                <a:lnTo>
                  <a:pt x="433" y="31298"/>
                </a:lnTo>
                <a:lnTo>
                  <a:pt x="176" y="40335"/>
                </a:lnTo>
                <a:lnTo>
                  <a:pt x="0" y="49098"/>
                </a:lnTo>
                <a:lnTo>
                  <a:pt x="347" y="57765"/>
                </a:lnTo>
                <a:lnTo>
                  <a:pt x="2890" y="74119"/>
                </a:lnTo>
                <a:lnTo>
                  <a:pt x="6695" y="84776"/>
                </a:lnTo>
                <a:lnTo>
                  <a:pt x="11624" y="92726"/>
                </a:lnTo>
                <a:lnTo>
                  <a:pt x="17184" y="98796"/>
                </a:lnTo>
                <a:lnTo>
                  <a:pt x="22887" y="103809"/>
                </a:lnTo>
                <a:lnTo>
                  <a:pt x="28442" y="108118"/>
                </a:lnTo>
                <a:lnTo>
                  <a:pt x="34102" y="111775"/>
                </a:lnTo>
                <a:lnTo>
                  <a:pt x="39847" y="114767"/>
                </a:lnTo>
                <a:lnTo>
                  <a:pt x="45660" y="117082"/>
                </a:lnTo>
                <a:lnTo>
                  <a:pt x="51521" y="118709"/>
                </a:lnTo>
                <a:lnTo>
                  <a:pt x="57411" y="119635"/>
                </a:lnTo>
                <a:lnTo>
                  <a:pt x="63313" y="119847"/>
                </a:lnTo>
                <a:lnTo>
                  <a:pt x="69207" y="119333"/>
                </a:lnTo>
                <a:lnTo>
                  <a:pt x="75076" y="118081"/>
                </a:lnTo>
                <a:lnTo>
                  <a:pt x="80899" y="116079"/>
                </a:lnTo>
                <a:lnTo>
                  <a:pt x="86659" y="113314"/>
                </a:lnTo>
                <a:lnTo>
                  <a:pt x="92338" y="109774"/>
                </a:lnTo>
                <a:lnTo>
                  <a:pt x="97915" y="105447"/>
                </a:lnTo>
                <a:lnTo>
                  <a:pt x="102560" y="100951"/>
                </a:lnTo>
                <a:lnTo>
                  <a:pt x="106998" y="95592"/>
                </a:lnTo>
                <a:lnTo>
                  <a:pt x="111051" y="89120"/>
                </a:lnTo>
                <a:lnTo>
                  <a:pt x="114540" y="81284"/>
                </a:lnTo>
                <a:lnTo>
                  <a:pt x="117342" y="71735"/>
                </a:lnTo>
                <a:lnTo>
                  <a:pt x="119035" y="61553"/>
                </a:lnTo>
                <a:lnTo>
                  <a:pt x="119486" y="55509"/>
                </a:lnTo>
                <a:lnTo>
                  <a:pt x="58614" y="55509"/>
                </a:lnTo>
                <a:lnTo>
                  <a:pt x="52455" y="54918"/>
                </a:lnTo>
                <a:lnTo>
                  <a:pt x="46298" y="53554"/>
                </a:lnTo>
                <a:lnTo>
                  <a:pt x="40148" y="51422"/>
                </a:lnTo>
                <a:lnTo>
                  <a:pt x="34010" y="48526"/>
                </a:lnTo>
                <a:lnTo>
                  <a:pt x="28457" y="45344"/>
                </a:lnTo>
                <a:lnTo>
                  <a:pt x="23053" y="41395"/>
                </a:lnTo>
                <a:lnTo>
                  <a:pt x="17856" y="36390"/>
                </a:lnTo>
                <a:lnTo>
                  <a:pt x="12922" y="30038"/>
                </a:lnTo>
                <a:lnTo>
                  <a:pt x="8311" y="22049"/>
                </a:lnTo>
                <a:lnTo>
                  <a:pt x="4078" y="12133"/>
                </a:lnTo>
                <a:lnTo>
                  <a:pt x="281" y="0"/>
                </a:lnTo>
                <a:close/>
              </a:path>
              <a:path extrusionOk="0" h="120000" w="120000">
                <a:moveTo>
                  <a:pt x="119592" y="1025"/>
                </a:moveTo>
                <a:lnTo>
                  <a:pt x="115868" y="12482"/>
                </a:lnTo>
                <a:lnTo>
                  <a:pt x="111491" y="22188"/>
                </a:lnTo>
                <a:lnTo>
                  <a:pt x="106554" y="30302"/>
                </a:lnTo>
                <a:lnTo>
                  <a:pt x="101149" y="36983"/>
                </a:lnTo>
                <a:lnTo>
                  <a:pt x="95370" y="42391"/>
                </a:lnTo>
                <a:lnTo>
                  <a:pt x="89311" y="46684"/>
                </a:lnTo>
                <a:lnTo>
                  <a:pt x="83199" y="50036"/>
                </a:lnTo>
                <a:lnTo>
                  <a:pt x="77069" y="52589"/>
                </a:lnTo>
                <a:lnTo>
                  <a:pt x="70926" y="54349"/>
                </a:lnTo>
                <a:lnTo>
                  <a:pt x="64773" y="55321"/>
                </a:lnTo>
                <a:lnTo>
                  <a:pt x="58614" y="55509"/>
                </a:lnTo>
                <a:lnTo>
                  <a:pt x="119486" y="55509"/>
                </a:lnTo>
                <a:lnTo>
                  <a:pt x="119837" y="50793"/>
                </a:lnTo>
                <a:lnTo>
                  <a:pt x="119967" y="39515"/>
                </a:lnTo>
                <a:lnTo>
                  <a:pt x="119784" y="29960"/>
                </a:lnTo>
                <a:lnTo>
                  <a:pt x="119526" y="20346"/>
                </a:lnTo>
                <a:lnTo>
                  <a:pt x="119395" y="10695"/>
                </a:lnTo>
                <a:lnTo>
                  <a:pt x="119592" y="1025"/>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0"/>
          <p:cNvSpPr/>
          <p:nvPr/>
        </p:nvSpPr>
        <p:spPr>
          <a:xfrm>
            <a:off x="5625236" y="5954267"/>
            <a:ext cx="1016635" cy="439420"/>
          </a:xfrm>
          <a:custGeom>
            <a:rect b="b" l="l" r="r" t="t"/>
            <a:pathLst>
              <a:path extrusionOk="0" h="120000" w="120000">
                <a:moveTo>
                  <a:pt x="281" y="0"/>
                </a:moveTo>
                <a:lnTo>
                  <a:pt x="341" y="10595"/>
                </a:lnTo>
                <a:lnTo>
                  <a:pt x="356" y="12485"/>
                </a:lnTo>
                <a:lnTo>
                  <a:pt x="429" y="20222"/>
                </a:lnTo>
                <a:lnTo>
                  <a:pt x="433" y="31227"/>
                </a:lnTo>
                <a:lnTo>
                  <a:pt x="176" y="40393"/>
                </a:lnTo>
                <a:lnTo>
                  <a:pt x="0" y="49083"/>
                </a:lnTo>
                <a:lnTo>
                  <a:pt x="347" y="57771"/>
                </a:lnTo>
                <a:lnTo>
                  <a:pt x="2890" y="74226"/>
                </a:lnTo>
                <a:lnTo>
                  <a:pt x="6695" y="84812"/>
                </a:lnTo>
                <a:lnTo>
                  <a:pt x="11624" y="92783"/>
                </a:lnTo>
                <a:lnTo>
                  <a:pt x="17184" y="98909"/>
                </a:lnTo>
                <a:lnTo>
                  <a:pt x="22887" y="103959"/>
                </a:lnTo>
                <a:lnTo>
                  <a:pt x="28442" y="108234"/>
                </a:lnTo>
                <a:lnTo>
                  <a:pt x="34102" y="111867"/>
                </a:lnTo>
                <a:lnTo>
                  <a:pt x="39847" y="114846"/>
                </a:lnTo>
                <a:lnTo>
                  <a:pt x="45660" y="117155"/>
                </a:lnTo>
                <a:lnTo>
                  <a:pt x="51521" y="118779"/>
                </a:lnTo>
                <a:lnTo>
                  <a:pt x="57411" y="119705"/>
                </a:lnTo>
                <a:lnTo>
                  <a:pt x="63313" y="119918"/>
                </a:lnTo>
                <a:lnTo>
                  <a:pt x="69207" y="119402"/>
                </a:lnTo>
                <a:lnTo>
                  <a:pt x="75076" y="118144"/>
                </a:lnTo>
                <a:lnTo>
                  <a:pt x="80899" y="116128"/>
                </a:lnTo>
                <a:lnTo>
                  <a:pt x="86659" y="113341"/>
                </a:lnTo>
                <a:lnTo>
                  <a:pt x="92338" y="109769"/>
                </a:lnTo>
                <a:lnTo>
                  <a:pt x="97915" y="105395"/>
                </a:lnTo>
                <a:lnTo>
                  <a:pt x="102560" y="100978"/>
                </a:lnTo>
                <a:lnTo>
                  <a:pt x="106998" y="95602"/>
                </a:lnTo>
                <a:lnTo>
                  <a:pt x="111051" y="89072"/>
                </a:lnTo>
                <a:lnTo>
                  <a:pt x="114540" y="81197"/>
                </a:lnTo>
                <a:lnTo>
                  <a:pt x="117342" y="71724"/>
                </a:lnTo>
                <a:lnTo>
                  <a:pt x="119035" y="61539"/>
                </a:lnTo>
                <a:lnTo>
                  <a:pt x="119485" y="55504"/>
                </a:lnTo>
                <a:lnTo>
                  <a:pt x="58614" y="55504"/>
                </a:lnTo>
                <a:lnTo>
                  <a:pt x="52455" y="54945"/>
                </a:lnTo>
                <a:lnTo>
                  <a:pt x="46298" y="53606"/>
                </a:lnTo>
                <a:lnTo>
                  <a:pt x="40148" y="51489"/>
                </a:lnTo>
                <a:lnTo>
                  <a:pt x="34010" y="48596"/>
                </a:lnTo>
                <a:lnTo>
                  <a:pt x="28457" y="45345"/>
                </a:lnTo>
                <a:lnTo>
                  <a:pt x="23053" y="41365"/>
                </a:lnTo>
                <a:lnTo>
                  <a:pt x="17856" y="36356"/>
                </a:lnTo>
                <a:lnTo>
                  <a:pt x="12922" y="30017"/>
                </a:lnTo>
                <a:lnTo>
                  <a:pt x="8311" y="22045"/>
                </a:lnTo>
                <a:lnTo>
                  <a:pt x="4078" y="12140"/>
                </a:lnTo>
                <a:lnTo>
                  <a:pt x="281" y="0"/>
                </a:lnTo>
                <a:close/>
              </a:path>
              <a:path extrusionOk="0" h="120000" w="120000">
                <a:moveTo>
                  <a:pt x="119592" y="1026"/>
                </a:moveTo>
                <a:lnTo>
                  <a:pt x="115868" y="12485"/>
                </a:lnTo>
                <a:lnTo>
                  <a:pt x="111491" y="22167"/>
                </a:lnTo>
                <a:lnTo>
                  <a:pt x="106554" y="30243"/>
                </a:lnTo>
                <a:lnTo>
                  <a:pt x="101149" y="36885"/>
                </a:lnTo>
                <a:lnTo>
                  <a:pt x="95370" y="42262"/>
                </a:lnTo>
                <a:lnTo>
                  <a:pt x="89311" y="46546"/>
                </a:lnTo>
                <a:lnTo>
                  <a:pt x="83199" y="49910"/>
                </a:lnTo>
                <a:lnTo>
                  <a:pt x="77069" y="52486"/>
                </a:lnTo>
                <a:lnTo>
                  <a:pt x="70926" y="54276"/>
                </a:lnTo>
                <a:lnTo>
                  <a:pt x="64773" y="55281"/>
                </a:lnTo>
                <a:lnTo>
                  <a:pt x="58614" y="55504"/>
                </a:lnTo>
                <a:lnTo>
                  <a:pt x="119485" y="55504"/>
                </a:lnTo>
                <a:lnTo>
                  <a:pt x="119837" y="50777"/>
                </a:lnTo>
                <a:lnTo>
                  <a:pt x="119967" y="39571"/>
                </a:lnTo>
                <a:lnTo>
                  <a:pt x="119784" y="29888"/>
                </a:lnTo>
                <a:lnTo>
                  <a:pt x="119526" y="20222"/>
                </a:lnTo>
                <a:lnTo>
                  <a:pt x="119395" y="10595"/>
                </a:lnTo>
                <a:lnTo>
                  <a:pt x="119592" y="1026"/>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0"/>
          <p:cNvSpPr/>
          <p:nvPr/>
        </p:nvSpPr>
        <p:spPr>
          <a:xfrm>
            <a:off x="5646420" y="4632959"/>
            <a:ext cx="975360" cy="440690"/>
          </a:xfrm>
          <a:custGeom>
            <a:rect b="b" l="l" r="r" t="t"/>
            <a:pathLst>
              <a:path extrusionOk="0" h="120000" w="120000">
                <a:moveTo>
                  <a:pt x="60046" y="0"/>
                </a:moveTo>
                <a:lnTo>
                  <a:pt x="51893" y="549"/>
                </a:lnTo>
                <a:lnTo>
                  <a:pt x="44075" y="2148"/>
                </a:lnTo>
                <a:lnTo>
                  <a:pt x="36663" y="4726"/>
                </a:lnTo>
                <a:lnTo>
                  <a:pt x="29729" y="8211"/>
                </a:lnTo>
                <a:lnTo>
                  <a:pt x="23343" y="12529"/>
                </a:lnTo>
                <a:lnTo>
                  <a:pt x="17578" y="17610"/>
                </a:lnTo>
                <a:lnTo>
                  <a:pt x="12504" y="23381"/>
                </a:lnTo>
                <a:lnTo>
                  <a:pt x="8192" y="29771"/>
                </a:lnTo>
                <a:lnTo>
                  <a:pt x="2143" y="44116"/>
                </a:lnTo>
                <a:lnTo>
                  <a:pt x="0" y="60069"/>
                </a:lnTo>
                <a:lnTo>
                  <a:pt x="547" y="68206"/>
                </a:lnTo>
                <a:lnTo>
                  <a:pt x="4715" y="83399"/>
                </a:lnTo>
                <a:lnTo>
                  <a:pt x="12504" y="96678"/>
                </a:lnTo>
                <a:lnTo>
                  <a:pt x="17578" y="102423"/>
                </a:lnTo>
                <a:lnTo>
                  <a:pt x="23343" y="107479"/>
                </a:lnTo>
                <a:lnTo>
                  <a:pt x="29729" y="111773"/>
                </a:lnTo>
                <a:lnTo>
                  <a:pt x="36663" y="115236"/>
                </a:lnTo>
                <a:lnTo>
                  <a:pt x="44075" y="117797"/>
                </a:lnTo>
                <a:lnTo>
                  <a:pt x="51893" y="119385"/>
                </a:lnTo>
                <a:lnTo>
                  <a:pt x="60046" y="119930"/>
                </a:lnTo>
                <a:lnTo>
                  <a:pt x="68178" y="119385"/>
                </a:lnTo>
                <a:lnTo>
                  <a:pt x="75978" y="117797"/>
                </a:lnTo>
                <a:lnTo>
                  <a:pt x="83375" y="115236"/>
                </a:lnTo>
                <a:lnTo>
                  <a:pt x="90298" y="111773"/>
                </a:lnTo>
                <a:lnTo>
                  <a:pt x="96675" y="107479"/>
                </a:lnTo>
                <a:lnTo>
                  <a:pt x="102433" y="102423"/>
                </a:lnTo>
                <a:lnTo>
                  <a:pt x="107502" y="96678"/>
                </a:lnTo>
                <a:lnTo>
                  <a:pt x="111810" y="90313"/>
                </a:lnTo>
                <a:lnTo>
                  <a:pt x="117857" y="76006"/>
                </a:lnTo>
                <a:lnTo>
                  <a:pt x="120000" y="60069"/>
                </a:lnTo>
                <a:lnTo>
                  <a:pt x="119452" y="51927"/>
                </a:lnTo>
                <a:lnTo>
                  <a:pt x="115286" y="36706"/>
                </a:lnTo>
                <a:lnTo>
                  <a:pt x="107502" y="23381"/>
                </a:lnTo>
                <a:lnTo>
                  <a:pt x="102433" y="17610"/>
                </a:lnTo>
                <a:lnTo>
                  <a:pt x="96675" y="12529"/>
                </a:lnTo>
                <a:lnTo>
                  <a:pt x="90298" y="8211"/>
                </a:lnTo>
                <a:lnTo>
                  <a:pt x="83375" y="4726"/>
                </a:lnTo>
                <a:lnTo>
                  <a:pt x="75978" y="2148"/>
                </a:lnTo>
                <a:lnTo>
                  <a:pt x="68178" y="549"/>
                </a:lnTo>
                <a:lnTo>
                  <a:pt x="60046" y="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0"/>
          <p:cNvSpPr/>
          <p:nvPr/>
        </p:nvSpPr>
        <p:spPr>
          <a:xfrm>
            <a:off x="6815708" y="4956047"/>
            <a:ext cx="1013460" cy="441959"/>
          </a:xfrm>
          <a:custGeom>
            <a:rect b="b" l="l" r="r" t="t"/>
            <a:pathLst>
              <a:path extrusionOk="0" h="120000" w="120000">
                <a:moveTo>
                  <a:pt x="90" y="0"/>
                </a:moveTo>
                <a:lnTo>
                  <a:pt x="77" y="12457"/>
                </a:lnTo>
                <a:lnTo>
                  <a:pt x="44" y="27383"/>
                </a:lnTo>
                <a:lnTo>
                  <a:pt x="0" y="42068"/>
                </a:lnTo>
                <a:lnTo>
                  <a:pt x="151" y="56727"/>
                </a:lnTo>
                <a:lnTo>
                  <a:pt x="1851" y="69305"/>
                </a:lnTo>
                <a:lnTo>
                  <a:pt x="4937" y="80064"/>
                </a:lnTo>
                <a:lnTo>
                  <a:pt x="9246" y="89266"/>
                </a:lnTo>
                <a:lnTo>
                  <a:pt x="14616" y="97172"/>
                </a:lnTo>
                <a:lnTo>
                  <a:pt x="20134" y="103299"/>
                </a:lnTo>
                <a:lnTo>
                  <a:pt x="25805" y="108271"/>
                </a:lnTo>
                <a:lnTo>
                  <a:pt x="31610" y="112198"/>
                </a:lnTo>
                <a:lnTo>
                  <a:pt x="37532" y="115187"/>
                </a:lnTo>
                <a:lnTo>
                  <a:pt x="43553" y="117349"/>
                </a:lnTo>
                <a:lnTo>
                  <a:pt x="49654" y="118792"/>
                </a:lnTo>
                <a:lnTo>
                  <a:pt x="55401" y="119641"/>
                </a:lnTo>
                <a:lnTo>
                  <a:pt x="61109" y="119945"/>
                </a:lnTo>
                <a:lnTo>
                  <a:pt x="66773" y="119664"/>
                </a:lnTo>
                <a:lnTo>
                  <a:pt x="72387" y="118754"/>
                </a:lnTo>
                <a:lnTo>
                  <a:pt x="77947" y="117176"/>
                </a:lnTo>
                <a:lnTo>
                  <a:pt x="83447" y="114887"/>
                </a:lnTo>
                <a:lnTo>
                  <a:pt x="88883" y="111846"/>
                </a:lnTo>
                <a:lnTo>
                  <a:pt x="94249" y="108011"/>
                </a:lnTo>
                <a:lnTo>
                  <a:pt x="99540" y="103340"/>
                </a:lnTo>
                <a:lnTo>
                  <a:pt x="104751" y="97792"/>
                </a:lnTo>
                <a:lnTo>
                  <a:pt x="109927" y="91053"/>
                </a:lnTo>
                <a:lnTo>
                  <a:pt x="114441" y="82801"/>
                </a:lnTo>
                <a:lnTo>
                  <a:pt x="117814" y="72596"/>
                </a:lnTo>
                <a:lnTo>
                  <a:pt x="119563" y="59999"/>
                </a:lnTo>
                <a:lnTo>
                  <a:pt x="119702" y="55405"/>
                </a:lnTo>
                <a:lnTo>
                  <a:pt x="62789" y="55405"/>
                </a:lnTo>
                <a:lnTo>
                  <a:pt x="57170" y="55373"/>
                </a:lnTo>
                <a:lnTo>
                  <a:pt x="51546" y="54699"/>
                </a:lnTo>
                <a:lnTo>
                  <a:pt x="45919" y="53389"/>
                </a:lnTo>
                <a:lnTo>
                  <a:pt x="40290" y="51452"/>
                </a:lnTo>
                <a:lnTo>
                  <a:pt x="34663" y="48894"/>
                </a:lnTo>
                <a:lnTo>
                  <a:pt x="29037" y="45723"/>
                </a:lnTo>
                <a:lnTo>
                  <a:pt x="23457" y="41771"/>
                </a:lnTo>
                <a:lnTo>
                  <a:pt x="18097" y="36819"/>
                </a:lnTo>
                <a:lnTo>
                  <a:pt x="13018" y="30517"/>
                </a:lnTo>
                <a:lnTo>
                  <a:pt x="8283" y="22513"/>
                </a:lnTo>
                <a:lnTo>
                  <a:pt x="3953" y="12457"/>
                </a:lnTo>
                <a:lnTo>
                  <a:pt x="90" y="0"/>
                </a:lnTo>
                <a:close/>
              </a:path>
              <a:path extrusionOk="0" h="120000" w="120000">
                <a:moveTo>
                  <a:pt x="119744" y="620"/>
                </a:moveTo>
                <a:lnTo>
                  <a:pt x="115978" y="12882"/>
                </a:lnTo>
                <a:lnTo>
                  <a:pt x="111688" y="22736"/>
                </a:lnTo>
                <a:lnTo>
                  <a:pt x="106938" y="30562"/>
                </a:lnTo>
                <a:lnTo>
                  <a:pt x="101792" y="36742"/>
                </a:lnTo>
                <a:lnTo>
                  <a:pt x="96315" y="41654"/>
                </a:lnTo>
                <a:lnTo>
                  <a:pt x="90759" y="45644"/>
                </a:lnTo>
                <a:lnTo>
                  <a:pt x="85187" y="48944"/>
                </a:lnTo>
                <a:lnTo>
                  <a:pt x="79603" y="51562"/>
                </a:lnTo>
                <a:lnTo>
                  <a:pt x="74007" y="53506"/>
                </a:lnTo>
                <a:lnTo>
                  <a:pt x="68402" y="54785"/>
                </a:lnTo>
                <a:lnTo>
                  <a:pt x="62789" y="55405"/>
                </a:lnTo>
                <a:lnTo>
                  <a:pt x="119702" y="55405"/>
                </a:lnTo>
                <a:lnTo>
                  <a:pt x="119985" y="45994"/>
                </a:lnTo>
                <a:lnTo>
                  <a:pt x="119997" y="36742"/>
                </a:lnTo>
                <a:lnTo>
                  <a:pt x="119992" y="30517"/>
                </a:lnTo>
                <a:lnTo>
                  <a:pt x="119847" y="16585"/>
                </a:lnTo>
                <a:lnTo>
                  <a:pt x="119744" y="62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0"/>
          <p:cNvSpPr/>
          <p:nvPr/>
        </p:nvSpPr>
        <p:spPr>
          <a:xfrm>
            <a:off x="6815708" y="4631435"/>
            <a:ext cx="1013460" cy="443865"/>
          </a:xfrm>
          <a:custGeom>
            <a:rect b="b" l="l" r="r" t="t"/>
            <a:pathLst>
              <a:path extrusionOk="0" h="120000" w="120000">
                <a:moveTo>
                  <a:pt x="90" y="0"/>
                </a:moveTo>
                <a:lnTo>
                  <a:pt x="77" y="12377"/>
                </a:lnTo>
                <a:lnTo>
                  <a:pt x="44" y="27283"/>
                </a:lnTo>
                <a:lnTo>
                  <a:pt x="0" y="42025"/>
                </a:lnTo>
                <a:lnTo>
                  <a:pt x="151" y="56675"/>
                </a:lnTo>
                <a:lnTo>
                  <a:pt x="1851" y="69240"/>
                </a:lnTo>
                <a:lnTo>
                  <a:pt x="4937" y="79985"/>
                </a:lnTo>
                <a:lnTo>
                  <a:pt x="9246" y="89171"/>
                </a:lnTo>
                <a:lnTo>
                  <a:pt x="14616" y="97064"/>
                </a:lnTo>
                <a:lnTo>
                  <a:pt x="20134" y="103185"/>
                </a:lnTo>
                <a:lnTo>
                  <a:pt x="25805" y="108158"/>
                </a:lnTo>
                <a:lnTo>
                  <a:pt x="31610" y="112090"/>
                </a:lnTo>
                <a:lnTo>
                  <a:pt x="37532" y="115086"/>
                </a:lnTo>
                <a:lnTo>
                  <a:pt x="43553" y="117252"/>
                </a:lnTo>
                <a:lnTo>
                  <a:pt x="49654" y="118695"/>
                </a:lnTo>
                <a:lnTo>
                  <a:pt x="55401" y="119539"/>
                </a:lnTo>
                <a:lnTo>
                  <a:pt x="61109" y="119839"/>
                </a:lnTo>
                <a:lnTo>
                  <a:pt x="66773" y="119553"/>
                </a:lnTo>
                <a:lnTo>
                  <a:pt x="72387" y="118640"/>
                </a:lnTo>
                <a:lnTo>
                  <a:pt x="77947" y="117060"/>
                </a:lnTo>
                <a:lnTo>
                  <a:pt x="83447" y="114769"/>
                </a:lnTo>
                <a:lnTo>
                  <a:pt x="88883" y="111728"/>
                </a:lnTo>
                <a:lnTo>
                  <a:pt x="94249" y="107893"/>
                </a:lnTo>
                <a:lnTo>
                  <a:pt x="99540" y="103225"/>
                </a:lnTo>
                <a:lnTo>
                  <a:pt x="104751" y="97682"/>
                </a:lnTo>
                <a:lnTo>
                  <a:pt x="109927" y="90846"/>
                </a:lnTo>
                <a:lnTo>
                  <a:pt x="114441" y="82549"/>
                </a:lnTo>
                <a:lnTo>
                  <a:pt x="117814" y="72333"/>
                </a:lnTo>
                <a:lnTo>
                  <a:pt x="119563" y="59742"/>
                </a:lnTo>
                <a:lnTo>
                  <a:pt x="119698" y="55296"/>
                </a:lnTo>
                <a:lnTo>
                  <a:pt x="62789" y="55296"/>
                </a:lnTo>
                <a:lnTo>
                  <a:pt x="57170" y="55260"/>
                </a:lnTo>
                <a:lnTo>
                  <a:pt x="51546" y="54574"/>
                </a:lnTo>
                <a:lnTo>
                  <a:pt x="45919" y="53246"/>
                </a:lnTo>
                <a:lnTo>
                  <a:pt x="40290" y="51285"/>
                </a:lnTo>
                <a:lnTo>
                  <a:pt x="34663" y="48698"/>
                </a:lnTo>
                <a:lnTo>
                  <a:pt x="29037" y="45493"/>
                </a:lnTo>
                <a:lnTo>
                  <a:pt x="23457" y="41613"/>
                </a:lnTo>
                <a:lnTo>
                  <a:pt x="18097" y="36689"/>
                </a:lnTo>
                <a:lnTo>
                  <a:pt x="13018" y="30394"/>
                </a:lnTo>
                <a:lnTo>
                  <a:pt x="8283" y="22400"/>
                </a:lnTo>
                <a:lnTo>
                  <a:pt x="3953" y="12377"/>
                </a:lnTo>
                <a:lnTo>
                  <a:pt x="90" y="0"/>
                </a:lnTo>
                <a:close/>
              </a:path>
              <a:path extrusionOk="0" h="120000" w="120000">
                <a:moveTo>
                  <a:pt x="119744" y="618"/>
                </a:moveTo>
                <a:lnTo>
                  <a:pt x="115978" y="12764"/>
                </a:lnTo>
                <a:lnTo>
                  <a:pt x="111688" y="22545"/>
                </a:lnTo>
                <a:lnTo>
                  <a:pt x="106938" y="30332"/>
                </a:lnTo>
                <a:lnTo>
                  <a:pt x="101792" y="36496"/>
                </a:lnTo>
                <a:lnTo>
                  <a:pt x="96315" y="41407"/>
                </a:lnTo>
                <a:lnTo>
                  <a:pt x="90759" y="45442"/>
                </a:lnTo>
                <a:lnTo>
                  <a:pt x="85187" y="48777"/>
                </a:lnTo>
                <a:lnTo>
                  <a:pt x="79603" y="51422"/>
                </a:lnTo>
                <a:lnTo>
                  <a:pt x="74007" y="53385"/>
                </a:lnTo>
                <a:lnTo>
                  <a:pt x="68402" y="54673"/>
                </a:lnTo>
                <a:lnTo>
                  <a:pt x="62789" y="55296"/>
                </a:lnTo>
                <a:lnTo>
                  <a:pt x="119698" y="55296"/>
                </a:lnTo>
                <a:lnTo>
                  <a:pt x="119985" y="45835"/>
                </a:lnTo>
                <a:lnTo>
                  <a:pt x="119997" y="36496"/>
                </a:lnTo>
                <a:lnTo>
                  <a:pt x="119991" y="30332"/>
                </a:lnTo>
                <a:lnTo>
                  <a:pt x="119847" y="16475"/>
                </a:lnTo>
                <a:lnTo>
                  <a:pt x="119744" y="618"/>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0"/>
          <p:cNvSpPr/>
          <p:nvPr/>
        </p:nvSpPr>
        <p:spPr>
          <a:xfrm>
            <a:off x="6815157" y="5283708"/>
            <a:ext cx="1009015" cy="432434"/>
          </a:xfrm>
          <a:custGeom>
            <a:rect b="b" l="l" r="r" t="t"/>
            <a:pathLst>
              <a:path extrusionOk="0" h="120000" w="120000">
                <a:moveTo>
                  <a:pt x="141" y="0"/>
                </a:moveTo>
                <a:lnTo>
                  <a:pt x="205" y="10794"/>
                </a:lnTo>
                <a:lnTo>
                  <a:pt x="305" y="21017"/>
                </a:lnTo>
                <a:lnTo>
                  <a:pt x="300" y="30810"/>
                </a:lnTo>
                <a:lnTo>
                  <a:pt x="50" y="40316"/>
                </a:lnTo>
                <a:lnTo>
                  <a:pt x="0" y="52729"/>
                </a:lnTo>
                <a:lnTo>
                  <a:pt x="1062" y="65133"/>
                </a:lnTo>
                <a:lnTo>
                  <a:pt x="3359" y="76516"/>
                </a:lnTo>
                <a:lnTo>
                  <a:pt x="7013" y="85864"/>
                </a:lnTo>
                <a:lnTo>
                  <a:pt x="13352" y="95245"/>
                </a:lnTo>
                <a:lnTo>
                  <a:pt x="17778" y="99808"/>
                </a:lnTo>
                <a:lnTo>
                  <a:pt x="22346" y="103666"/>
                </a:lnTo>
                <a:lnTo>
                  <a:pt x="26950" y="107171"/>
                </a:lnTo>
                <a:lnTo>
                  <a:pt x="31785" y="110538"/>
                </a:lnTo>
                <a:lnTo>
                  <a:pt x="36681" y="113414"/>
                </a:lnTo>
                <a:lnTo>
                  <a:pt x="41627" y="115781"/>
                </a:lnTo>
                <a:lnTo>
                  <a:pt x="46615" y="117617"/>
                </a:lnTo>
                <a:lnTo>
                  <a:pt x="52318" y="119076"/>
                </a:lnTo>
                <a:lnTo>
                  <a:pt x="58050" y="119869"/>
                </a:lnTo>
                <a:lnTo>
                  <a:pt x="63791" y="119997"/>
                </a:lnTo>
                <a:lnTo>
                  <a:pt x="69524" y="119459"/>
                </a:lnTo>
                <a:lnTo>
                  <a:pt x="75230" y="118257"/>
                </a:lnTo>
                <a:lnTo>
                  <a:pt x="80891" y="116389"/>
                </a:lnTo>
                <a:lnTo>
                  <a:pt x="86489" y="113857"/>
                </a:lnTo>
                <a:lnTo>
                  <a:pt x="91760" y="110828"/>
                </a:lnTo>
                <a:lnTo>
                  <a:pt x="96937" y="107016"/>
                </a:lnTo>
                <a:lnTo>
                  <a:pt x="101973" y="102341"/>
                </a:lnTo>
                <a:lnTo>
                  <a:pt x="106819" y="96725"/>
                </a:lnTo>
                <a:lnTo>
                  <a:pt x="111005" y="90662"/>
                </a:lnTo>
                <a:lnTo>
                  <a:pt x="114799" y="83480"/>
                </a:lnTo>
                <a:lnTo>
                  <a:pt x="117730" y="74776"/>
                </a:lnTo>
                <a:lnTo>
                  <a:pt x="119325" y="64140"/>
                </a:lnTo>
                <a:lnTo>
                  <a:pt x="119693" y="54074"/>
                </a:lnTo>
                <a:lnTo>
                  <a:pt x="61745" y="54074"/>
                </a:lnTo>
                <a:lnTo>
                  <a:pt x="55894" y="53897"/>
                </a:lnTo>
                <a:lnTo>
                  <a:pt x="50065" y="53081"/>
                </a:lnTo>
                <a:lnTo>
                  <a:pt x="44303" y="51620"/>
                </a:lnTo>
                <a:lnTo>
                  <a:pt x="38652" y="49506"/>
                </a:lnTo>
                <a:lnTo>
                  <a:pt x="33156" y="46734"/>
                </a:lnTo>
                <a:lnTo>
                  <a:pt x="27862" y="43296"/>
                </a:lnTo>
                <a:lnTo>
                  <a:pt x="22811" y="39185"/>
                </a:lnTo>
                <a:lnTo>
                  <a:pt x="18050" y="34394"/>
                </a:lnTo>
                <a:lnTo>
                  <a:pt x="13623" y="28916"/>
                </a:lnTo>
                <a:lnTo>
                  <a:pt x="9574" y="22745"/>
                </a:lnTo>
                <a:lnTo>
                  <a:pt x="5948" y="15873"/>
                </a:lnTo>
                <a:lnTo>
                  <a:pt x="2788" y="8293"/>
                </a:lnTo>
                <a:lnTo>
                  <a:pt x="141" y="0"/>
                </a:lnTo>
                <a:close/>
              </a:path>
              <a:path extrusionOk="0" h="120000" w="120000">
                <a:moveTo>
                  <a:pt x="119612" y="1444"/>
                </a:moveTo>
                <a:lnTo>
                  <a:pt x="114867" y="15878"/>
                </a:lnTo>
                <a:lnTo>
                  <a:pt x="108076" y="28090"/>
                </a:lnTo>
                <a:lnTo>
                  <a:pt x="104025" y="33346"/>
                </a:lnTo>
                <a:lnTo>
                  <a:pt x="99595" y="38026"/>
                </a:lnTo>
                <a:lnTo>
                  <a:pt x="94833" y="42123"/>
                </a:lnTo>
                <a:lnTo>
                  <a:pt x="89781" y="45630"/>
                </a:lnTo>
                <a:lnTo>
                  <a:pt x="84485" y="48540"/>
                </a:lnTo>
                <a:lnTo>
                  <a:pt x="78989" y="50846"/>
                </a:lnTo>
                <a:lnTo>
                  <a:pt x="73337" y="52542"/>
                </a:lnTo>
                <a:lnTo>
                  <a:pt x="67575" y="53621"/>
                </a:lnTo>
                <a:lnTo>
                  <a:pt x="61745" y="54074"/>
                </a:lnTo>
                <a:lnTo>
                  <a:pt x="119693" y="54074"/>
                </a:lnTo>
                <a:lnTo>
                  <a:pt x="119886" y="48793"/>
                </a:lnTo>
                <a:lnTo>
                  <a:pt x="119927" y="33189"/>
                </a:lnTo>
                <a:lnTo>
                  <a:pt x="119739" y="17386"/>
                </a:lnTo>
                <a:lnTo>
                  <a:pt x="119612" y="1444"/>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0"/>
          <p:cNvSpPr/>
          <p:nvPr/>
        </p:nvSpPr>
        <p:spPr>
          <a:xfrm>
            <a:off x="6814063" y="5599176"/>
            <a:ext cx="1017269" cy="440055"/>
          </a:xfrm>
          <a:custGeom>
            <a:rect b="b" l="l" r="r" t="t"/>
            <a:pathLst>
              <a:path extrusionOk="0" h="120000" w="120000">
                <a:moveTo>
                  <a:pt x="268" y="0"/>
                </a:moveTo>
                <a:lnTo>
                  <a:pt x="328" y="10695"/>
                </a:lnTo>
                <a:lnTo>
                  <a:pt x="342" y="12482"/>
                </a:lnTo>
                <a:lnTo>
                  <a:pt x="416" y="20346"/>
                </a:lnTo>
                <a:lnTo>
                  <a:pt x="420" y="31298"/>
                </a:lnTo>
                <a:lnTo>
                  <a:pt x="164" y="40335"/>
                </a:lnTo>
                <a:lnTo>
                  <a:pt x="0" y="49098"/>
                </a:lnTo>
                <a:lnTo>
                  <a:pt x="368" y="57765"/>
                </a:lnTo>
                <a:lnTo>
                  <a:pt x="2875" y="74119"/>
                </a:lnTo>
                <a:lnTo>
                  <a:pt x="6680" y="84776"/>
                </a:lnTo>
                <a:lnTo>
                  <a:pt x="11615" y="92726"/>
                </a:lnTo>
                <a:lnTo>
                  <a:pt x="17199" y="98796"/>
                </a:lnTo>
                <a:lnTo>
                  <a:pt x="22950" y="103809"/>
                </a:lnTo>
                <a:lnTo>
                  <a:pt x="28502" y="108118"/>
                </a:lnTo>
                <a:lnTo>
                  <a:pt x="34158" y="111775"/>
                </a:lnTo>
                <a:lnTo>
                  <a:pt x="39899" y="114767"/>
                </a:lnTo>
                <a:lnTo>
                  <a:pt x="45706" y="117082"/>
                </a:lnTo>
                <a:lnTo>
                  <a:pt x="51560" y="118709"/>
                </a:lnTo>
                <a:lnTo>
                  <a:pt x="57444" y="119635"/>
                </a:lnTo>
                <a:lnTo>
                  <a:pt x="63337" y="119847"/>
                </a:lnTo>
                <a:lnTo>
                  <a:pt x="69220" y="119333"/>
                </a:lnTo>
                <a:lnTo>
                  <a:pt x="75076" y="118081"/>
                </a:lnTo>
                <a:lnTo>
                  <a:pt x="80885" y="116079"/>
                </a:lnTo>
                <a:lnTo>
                  <a:pt x="86628" y="113314"/>
                </a:lnTo>
                <a:lnTo>
                  <a:pt x="92286" y="109774"/>
                </a:lnTo>
                <a:lnTo>
                  <a:pt x="97841" y="105447"/>
                </a:lnTo>
                <a:lnTo>
                  <a:pt x="102497" y="100951"/>
                </a:lnTo>
                <a:lnTo>
                  <a:pt x="106963" y="95592"/>
                </a:lnTo>
                <a:lnTo>
                  <a:pt x="111044" y="89120"/>
                </a:lnTo>
                <a:lnTo>
                  <a:pt x="114546" y="81284"/>
                </a:lnTo>
                <a:lnTo>
                  <a:pt x="117295" y="71735"/>
                </a:lnTo>
                <a:lnTo>
                  <a:pt x="118971" y="61553"/>
                </a:lnTo>
                <a:lnTo>
                  <a:pt x="119430" y="55509"/>
                </a:lnTo>
                <a:lnTo>
                  <a:pt x="58661" y="55509"/>
                </a:lnTo>
                <a:lnTo>
                  <a:pt x="52506" y="54918"/>
                </a:lnTo>
                <a:lnTo>
                  <a:pt x="46352" y="53554"/>
                </a:lnTo>
                <a:lnTo>
                  <a:pt x="40205" y="51422"/>
                </a:lnTo>
                <a:lnTo>
                  <a:pt x="34066" y="48526"/>
                </a:lnTo>
                <a:lnTo>
                  <a:pt x="28517" y="45344"/>
                </a:lnTo>
                <a:lnTo>
                  <a:pt x="23116" y="41395"/>
                </a:lnTo>
                <a:lnTo>
                  <a:pt x="17919" y="36390"/>
                </a:lnTo>
                <a:lnTo>
                  <a:pt x="12981" y="30038"/>
                </a:lnTo>
                <a:lnTo>
                  <a:pt x="8356" y="22049"/>
                </a:lnTo>
                <a:lnTo>
                  <a:pt x="4101" y="12133"/>
                </a:lnTo>
                <a:lnTo>
                  <a:pt x="268" y="0"/>
                </a:lnTo>
                <a:close/>
              </a:path>
              <a:path extrusionOk="0" h="120000" w="120000">
                <a:moveTo>
                  <a:pt x="119594" y="1025"/>
                </a:moveTo>
                <a:lnTo>
                  <a:pt x="115842" y="12482"/>
                </a:lnTo>
                <a:lnTo>
                  <a:pt x="111459" y="22188"/>
                </a:lnTo>
                <a:lnTo>
                  <a:pt x="106531" y="30302"/>
                </a:lnTo>
                <a:lnTo>
                  <a:pt x="101143" y="36983"/>
                </a:lnTo>
                <a:lnTo>
                  <a:pt x="95381" y="42391"/>
                </a:lnTo>
                <a:lnTo>
                  <a:pt x="89332" y="46684"/>
                </a:lnTo>
                <a:lnTo>
                  <a:pt x="83225" y="50036"/>
                </a:lnTo>
                <a:lnTo>
                  <a:pt x="77100" y="52589"/>
                </a:lnTo>
                <a:lnTo>
                  <a:pt x="70962" y="54349"/>
                </a:lnTo>
                <a:lnTo>
                  <a:pt x="64815" y="55321"/>
                </a:lnTo>
                <a:lnTo>
                  <a:pt x="58661" y="55509"/>
                </a:lnTo>
                <a:lnTo>
                  <a:pt x="119430" y="55509"/>
                </a:lnTo>
                <a:lnTo>
                  <a:pt x="119789" y="50793"/>
                </a:lnTo>
                <a:lnTo>
                  <a:pt x="119969" y="39515"/>
                </a:lnTo>
                <a:lnTo>
                  <a:pt x="119748" y="29960"/>
                </a:lnTo>
                <a:lnTo>
                  <a:pt x="119495" y="20346"/>
                </a:lnTo>
                <a:lnTo>
                  <a:pt x="119385" y="10695"/>
                </a:lnTo>
                <a:lnTo>
                  <a:pt x="119594" y="1025"/>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0"/>
          <p:cNvSpPr/>
          <p:nvPr/>
        </p:nvSpPr>
        <p:spPr>
          <a:xfrm>
            <a:off x="6814063" y="5954267"/>
            <a:ext cx="1017269" cy="439420"/>
          </a:xfrm>
          <a:custGeom>
            <a:rect b="b" l="l" r="r" t="t"/>
            <a:pathLst>
              <a:path extrusionOk="0" h="120000" w="120000">
                <a:moveTo>
                  <a:pt x="268" y="0"/>
                </a:moveTo>
                <a:lnTo>
                  <a:pt x="328" y="10595"/>
                </a:lnTo>
                <a:lnTo>
                  <a:pt x="343" y="12485"/>
                </a:lnTo>
                <a:lnTo>
                  <a:pt x="416" y="20222"/>
                </a:lnTo>
                <a:lnTo>
                  <a:pt x="420" y="31227"/>
                </a:lnTo>
                <a:lnTo>
                  <a:pt x="164" y="40393"/>
                </a:lnTo>
                <a:lnTo>
                  <a:pt x="0" y="49083"/>
                </a:lnTo>
                <a:lnTo>
                  <a:pt x="368" y="57771"/>
                </a:lnTo>
                <a:lnTo>
                  <a:pt x="2875" y="74226"/>
                </a:lnTo>
                <a:lnTo>
                  <a:pt x="6680" y="84812"/>
                </a:lnTo>
                <a:lnTo>
                  <a:pt x="11615" y="92783"/>
                </a:lnTo>
                <a:lnTo>
                  <a:pt x="17199" y="98909"/>
                </a:lnTo>
                <a:lnTo>
                  <a:pt x="22950" y="103959"/>
                </a:lnTo>
                <a:lnTo>
                  <a:pt x="28502" y="108234"/>
                </a:lnTo>
                <a:lnTo>
                  <a:pt x="34158" y="111867"/>
                </a:lnTo>
                <a:lnTo>
                  <a:pt x="39899" y="114846"/>
                </a:lnTo>
                <a:lnTo>
                  <a:pt x="45706" y="117155"/>
                </a:lnTo>
                <a:lnTo>
                  <a:pt x="51560" y="118779"/>
                </a:lnTo>
                <a:lnTo>
                  <a:pt x="57444" y="119705"/>
                </a:lnTo>
                <a:lnTo>
                  <a:pt x="63337" y="119918"/>
                </a:lnTo>
                <a:lnTo>
                  <a:pt x="69220" y="119402"/>
                </a:lnTo>
                <a:lnTo>
                  <a:pt x="75076" y="118144"/>
                </a:lnTo>
                <a:lnTo>
                  <a:pt x="80885" y="116128"/>
                </a:lnTo>
                <a:lnTo>
                  <a:pt x="86628" y="113341"/>
                </a:lnTo>
                <a:lnTo>
                  <a:pt x="92286" y="109769"/>
                </a:lnTo>
                <a:lnTo>
                  <a:pt x="97841" y="105395"/>
                </a:lnTo>
                <a:lnTo>
                  <a:pt x="102497" y="100978"/>
                </a:lnTo>
                <a:lnTo>
                  <a:pt x="106963" y="95602"/>
                </a:lnTo>
                <a:lnTo>
                  <a:pt x="111044" y="89072"/>
                </a:lnTo>
                <a:lnTo>
                  <a:pt x="114546" y="81197"/>
                </a:lnTo>
                <a:lnTo>
                  <a:pt x="117295" y="71724"/>
                </a:lnTo>
                <a:lnTo>
                  <a:pt x="118971" y="61539"/>
                </a:lnTo>
                <a:lnTo>
                  <a:pt x="119430" y="55504"/>
                </a:lnTo>
                <a:lnTo>
                  <a:pt x="58661" y="55504"/>
                </a:lnTo>
                <a:lnTo>
                  <a:pt x="52506" y="54945"/>
                </a:lnTo>
                <a:lnTo>
                  <a:pt x="46352" y="53606"/>
                </a:lnTo>
                <a:lnTo>
                  <a:pt x="40205" y="51489"/>
                </a:lnTo>
                <a:lnTo>
                  <a:pt x="34066" y="48596"/>
                </a:lnTo>
                <a:lnTo>
                  <a:pt x="28517" y="45345"/>
                </a:lnTo>
                <a:lnTo>
                  <a:pt x="23116" y="41365"/>
                </a:lnTo>
                <a:lnTo>
                  <a:pt x="17919" y="36356"/>
                </a:lnTo>
                <a:lnTo>
                  <a:pt x="12981" y="30017"/>
                </a:lnTo>
                <a:lnTo>
                  <a:pt x="8356" y="22045"/>
                </a:lnTo>
                <a:lnTo>
                  <a:pt x="4101" y="12140"/>
                </a:lnTo>
                <a:lnTo>
                  <a:pt x="268" y="0"/>
                </a:lnTo>
                <a:close/>
              </a:path>
              <a:path extrusionOk="0" h="120000" w="120000">
                <a:moveTo>
                  <a:pt x="119594" y="1026"/>
                </a:moveTo>
                <a:lnTo>
                  <a:pt x="115842" y="12485"/>
                </a:lnTo>
                <a:lnTo>
                  <a:pt x="111459" y="22167"/>
                </a:lnTo>
                <a:lnTo>
                  <a:pt x="106531" y="30243"/>
                </a:lnTo>
                <a:lnTo>
                  <a:pt x="101143" y="36885"/>
                </a:lnTo>
                <a:lnTo>
                  <a:pt x="95381" y="42262"/>
                </a:lnTo>
                <a:lnTo>
                  <a:pt x="89332" y="46546"/>
                </a:lnTo>
                <a:lnTo>
                  <a:pt x="83225" y="49910"/>
                </a:lnTo>
                <a:lnTo>
                  <a:pt x="77100" y="52486"/>
                </a:lnTo>
                <a:lnTo>
                  <a:pt x="70962" y="54276"/>
                </a:lnTo>
                <a:lnTo>
                  <a:pt x="64815" y="55281"/>
                </a:lnTo>
                <a:lnTo>
                  <a:pt x="58661" y="55504"/>
                </a:lnTo>
                <a:lnTo>
                  <a:pt x="119430" y="55504"/>
                </a:lnTo>
                <a:lnTo>
                  <a:pt x="119789" y="50777"/>
                </a:lnTo>
                <a:lnTo>
                  <a:pt x="119969" y="39571"/>
                </a:lnTo>
                <a:lnTo>
                  <a:pt x="119748" y="29888"/>
                </a:lnTo>
                <a:lnTo>
                  <a:pt x="119495" y="20222"/>
                </a:lnTo>
                <a:lnTo>
                  <a:pt x="119385" y="10595"/>
                </a:lnTo>
                <a:lnTo>
                  <a:pt x="119594" y="1026"/>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0"/>
          <p:cNvSpPr/>
          <p:nvPr/>
        </p:nvSpPr>
        <p:spPr>
          <a:xfrm>
            <a:off x="6835140" y="4306823"/>
            <a:ext cx="975360" cy="440690"/>
          </a:xfrm>
          <a:custGeom>
            <a:rect b="b" l="l" r="r" t="t"/>
            <a:pathLst>
              <a:path extrusionOk="0" h="120000" w="120000">
                <a:moveTo>
                  <a:pt x="59953" y="0"/>
                </a:moveTo>
                <a:lnTo>
                  <a:pt x="51821" y="549"/>
                </a:lnTo>
                <a:lnTo>
                  <a:pt x="44021" y="2148"/>
                </a:lnTo>
                <a:lnTo>
                  <a:pt x="36624" y="4726"/>
                </a:lnTo>
                <a:lnTo>
                  <a:pt x="29701" y="8211"/>
                </a:lnTo>
                <a:lnTo>
                  <a:pt x="23324" y="12529"/>
                </a:lnTo>
                <a:lnTo>
                  <a:pt x="17566" y="17610"/>
                </a:lnTo>
                <a:lnTo>
                  <a:pt x="12497" y="23381"/>
                </a:lnTo>
                <a:lnTo>
                  <a:pt x="8189" y="29771"/>
                </a:lnTo>
                <a:lnTo>
                  <a:pt x="2142" y="44116"/>
                </a:lnTo>
                <a:lnTo>
                  <a:pt x="0" y="60069"/>
                </a:lnTo>
                <a:lnTo>
                  <a:pt x="547" y="68206"/>
                </a:lnTo>
                <a:lnTo>
                  <a:pt x="4713" y="83399"/>
                </a:lnTo>
                <a:lnTo>
                  <a:pt x="12497" y="96678"/>
                </a:lnTo>
                <a:lnTo>
                  <a:pt x="17566" y="102423"/>
                </a:lnTo>
                <a:lnTo>
                  <a:pt x="23324" y="107479"/>
                </a:lnTo>
                <a:lnTo>
                  <a:pt x="29701" y="111773"/>
                </a:lnTo>
                <a:lnTo>
                  <a:pt x="36624" y="115236"/>
                </a:lnTo>
                <a:lnTo>
                  <a:pt x="44021" y="117797"/>
                </a:lnTo>
                <a:lnTo>
                  <a:pt x="51821" y="119385"/>
                </a:lnTo>
                <a:lnTo>
                  <a:pt x="59953" y="119931"/>
                </a:lnTo>
                <a:lnTo>
                  <a:pt x="68106" y="119385"/>
                </a:lnTo>
                <a:lnTo>
                  <a:pt x="75924" y="117797"/>
                </a:lnTo>
                <a:lnTo>
                  <a:pt x="83336" y="115236"/>
                </a:lnTo>
                <a:lnTo>
                  <a:pt x="90270" y="111773"/>
                </a:lnTo>
                <a:lnTo>
                  <a:pt x="96656" y="107479"/>
                </a:lnTo>
                <a:lnTo>
                  <a:pt x="102421" y="102423"/>
                </a:lnTo>
                <a:lnTo>
                  <a:pt x="107495" y="96678"/>
                </a:lnTo>
                <a:lnTo>
                  <a:pt x="111807" y="90313"/>
                </a:lnTo>
                <a:lnTo>
                  <a:pt x="117856" y="76006"/>
                </a:lnTo>
                <a:lnTo>
                  <a:pt x="120000" y="60069"/>
                </a:lnTo>
                <a:lnTo>
                  <a:pt x="119452" y="51927"/>
                </a:lnTo>
                <a:lnTo>
                  <a:pt x="115284" y="36706"/>
                </a:lnTo>
                <a:lnTo>
                  <a:pt x="107495" y="23381"/>
                </a:lnTo>
                <a:lnTo>
                  <a:pt x="102421" y="17610"/>
                </a:lnTo>
                <a:lnTo>
                  <a:pt x="96656" y="12529"/>
                </a:lnTo>
                <a:lnTo>
                  <a:pt x="90270" y="8211"/>
                </a:lnTo>
                <a:lnTo>
                  <a:pt x="83336" y="4726"/>
                </a:lnTo>
                <a:lnTo>
                  <a:pt x="75924" y="2148"/>
                </a:lnTo>
                <a:lnTo>
                  <a:pt x="68106" y="549"/>
                </a:lnTo>
                <a:lnTo>
                  <a:pt x="59953" y="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0"/>
          <p:cNvSpPr/>
          <p:nvPr/>
        </p:nvSpPr>
        <p:spPr>
          <a:xfrm>
            <a:off x="4527422" y="5335523"/>
            <a:ext cx="1012825" cy="441959"/>
          </a:xfrm>
          <a:custGeom>
            <a:rect b="b" l="l" r="r" t="t"/>
            <a:pathLst>
              <a:path extrusionOk="0" h="120000" w="120000">
                <a:moveTo>
                  <a:pt x="90" y="0"/>
                </a:moveTo>
                <a:lnTo>
                  <a:pt x="77" y="12457"/>
                </a:lnTo>
                <a:lnTo>
                  <a:pt x="45" y="27383"/>
                </a:lnTo>
                <a:lnTo>
                  <a:pt x="0" y="42068"/>
                </a:lnTo>
                <a:lnTo>
                  <a:pt x="116" y="56726"/>
                </a:lnTo>
                <a:lnTo>
                  <a:pt x="1813" y="69302"/>
                </a:lnTo>
                <a:lnTo>
                  <a:pt x="4914" y="80059"/>
                </a:lnTo>
                <a:lnTo>
                  <a:pt x="9243" y="89260"/>
                </a:lnTo>
                <a:lnTo>
                  <a:pt x="14625" y="97168"/>
                </a:lnTo>
                <a:lnTo>
                  <a:pt x="20147" y="103293"/>
                </a:lnTo>
                <a:lnTo>
                  <a:pt x="25821" y="108267"/>
                </a:lnTo>
                <a:lnTo>
                  <a:pt x="31630" y="112198"/>
                </a:lnTo>
                <a:lnTo>
                  <a:pt x="37556" y="115193"/>
                </a:lnTo>
                <a:lnTo>
                  <a:pt x="43580" y="117360"/>
                </a:lnTo>
                <a:lnTo>
                  <a:pt x="49685" y="118806"/>
                </a:lnTo>
                <a:lnTo>
                  <a:pt x="55433" y="119651"/>
                </a:lnTo>
                <a:lnTo>
                  <a:pt x="61139" y="119952"/>
                </a:lnTo>
                <a:lnTo>
                  <a:pt x="66798" y="119667"/>
                </a:lnTo>
                <a:lnTo>
                  <a:pt x="72406" y="118755"/>
                </a:lnTo>
                <a:lnTo>
                  <a:pt x="77962" y="117174"/>
                </a:lnTo>
                <a:lnTo>
                  <a:pt x="83460" y="114883"/>
                </a:lnTo>
                <a:lnTo>
                  <a:pt x="88898" y="111840"/>
                </a:lnTo>
                <a:lnTo>
                  <a:pt x="94273" y="108003"/>
                </a:lnTo>
                <a:lnTo>
                  <a:pt x="99580" y="103331"/>
                </a:lnTo>
                <a:lnTo>
                  <a:pt x="104817" y="97782"/>
                </a:lnTo>
                <a:lnTo>
                  <a:pt x="109994" y="91048"/>
                </a:lnTo>
                <a:lnTo>
                  <a:pt x="114502" y="82801"/>
                </a:lnTo>
                <a:lnTo>
                  <a:pt x="117849" y="72599"/>
                </a:lnTo>
                <a:lnTo>
                  <a:pt x="119548" y="59999"/>
                </a:lnTo>
                <a:lnTo>
                  <a:pt x="119686" y="55405"/>
                </a:lnTo>
                <a:lnTo>
                  <a:pt x="62819" y="55405"/>
                </a:lnTo>
                <a:lnTo>
                  <a:pt x="57188" y="55373"/>
                </a:lnTo>
                <a:lnTo>
                  <a:pt x="51552" y="54699"/>
                </a:lnTo>
                <a:lnTo>
                  <a:pt x="45910" y="53389"/>
                </a:lnTo>
                <a:lnTo>
                  <a:pt x="40264" y="51452"/>
                </a:lnTo>
                <a:lnTo>
                  <a:pt x="34615" y="48894"/>
                </a:lnTo>
                <a:lnTo>
                  <a:pt x="28965" y="45723"/>
                </a:lnTo>
                <a:lnTo>
                  <a:pt x="23382" y="41771"/>
                </a:lnTo>
                <a:lnTo>
                  <a:pt x="18021" y="36819"/>
                </a:lnTo>
                <a:lnTo>
                  <a:pt x="12947" y="30516"/>
                </a:lnTo>
                <a:lnTo>
                  <a:pt x="8225" y="22513"/>
                </a:lnTo>
                <a:lnTo>
                  <a:pt x="3917" y="12457"/>
                </a:lnTo>
                <a:lnTo>
                  <a:pt x="90" y="0"/>
                </a:lnTo>
                <a:close/>
              </a:path>
              <a:path extrusionOk="0" h="120000" w="120000">
                <a:moveTo>
                  <a:pt x="119729" y="620"/>
                </a:moveTo>
                <a:lnTo>
                  <a:pt x="115971" y="12882"/>
                </a:lnTo>
                <a:lnTo>
                  <a:pt x="111704" y="22736"/>
                </a:lnTo>
                <a:lnTo>
                  <a:pt x="106983" y="30562"/>
                </a:lnTo>
                <a:lnTo>
                  <a:pt x="101860" y="36742"/>
                </a:lnTo>
                <a:lnTo>
                  <a:pt x="96391" y="41654"/>
                </a:lnTo>
                <a:lnTo>
                  <a:pt x="90827" y="45644"/>
                </a:lnTo>
                <a:lnTo>
                  <a:pt x="85249" y="48944"/>
                </a:lnTo>
                <a:lnTo>
                  <a:pt x="79658" y="51562"/>
                </a:lnTo>
                <a:lnTo>
                  <a:pt x="74055" y="53506"/>
                </a:lnTo>
                <a:lnTo>
                  <a:pt x="68441" y="54785"/>
                </a:lnTo>
                <a:lnTo>
                  <a:pt x="62819" y="55405"/>
                </a:lnTo>
                <a:lnTo>
                  <a:pt x="119686" y="55405"/>
                </a:lnTo>
                <a:lnTo>
                  <a:pt x="119970" y="45994"/>
                </a:lnTo>
                <a:lnTo>
                  <a:pt x="119982" y="36742"/>
                </a:lnTo>
                <a:lnTo>
                  <a:pt x="119977" y="30516"/>
                </a:lnTo>
                <a:lnTo>
                  <a:pt x="119832" y="16585"/>
                </a:lnTo>
                <a:lnTo>
                  <a:pt x="119729" y="62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0"/>
          <p:cNvSpPr/>
          <p:nvPr/>
        </p:nvSpPr>
        <p:spPr>
          <a:xfrm>
            <a:off x="4527514" y="5664708"/>
            <a:ext cx="1009650" cy="431165"/>
          </a:xfrm>
          <a:custGeom>
            <a:rect b="b" l="l" r="r" t="t"/>
            <a:pathLst>
              <a:path extrusionOk="0" h="120000" w="120000">
                <a:moveTo>
                  <a:pt x="155" y="0"/>
                </a:moveTo>
                <a:lnTo>
                  <a:pt x="219" y="10788"/>
                </a:lnTo>
                <a:lnTo>
                  <a:pt x="319" y="21010"/>
                </a:lnTo>
                <a:lnTo>
                  <a:pt x="314" y="30801"/>
                </a:lnTo>
                <a:lnTo>
                  <a:pt x="64" y="40297"/>
                </a:lnTo>
                <a:lnTo>
                  <a:pt x="0" y="52696"/>
                </a:lnTo>
                <a:lnTo>
                  <a:pt x="1030" y="65094"/>
                </a:lnTo>
                <a:lnTo>
                  <a:pt x="3295" y="76474"/>
                </a:lnTo>
                <a:lnTo>
                  <a:pt x="6932" y="85816"/>
                </a:lnTo>
                <a:lnTo>
                  <a:pt x="13361" y="95195"/>
                </a:lnTo>
                <a:lnTo>
                  <a:pt x="17760" y="99756"/>
                </a:lnTo>
                <a:lnTo>
                  <a:pt x="22303" y="103612"/>
                </a:lnTo>
                <a:lnTo>
                  <a:pt x="26902" y="107116"/>
                </a:lnTo>
                <a:lnTo>
                  <a:pt x="31789" y="110480"/>
                </a:lnTo>
                <a:lnTo>
                  <a:pt x="36713" y="113354"/>
                </a:lnTo>
                <a:lnTo>
                  <a:pt x="41671" y="115718"/>
                </a:lnTo>
                <a:lnTo>
                  <a:pt x="46660" y="117554"/>
                </a:lnTo>
                <a:lnTo>
                  <a:pt x="52367" y="119012"/>
                </a:lnTo>
                <a:lnTo>
                  <a:pt x="58095" y="119805"/>
                </a:lnTo>
                <a:lnTo>
                  <a:pt x="63830" y="119934"/>
                </a:lnTo>
                <a:lnTo>
                  <a:pt x="69559" y="119397"/>
                </a:lnTo>
                <a:lnTo>
                  <a:pt x="75270" y="118195"/>
                </a:lnTo>
                <a:lnTo>
                  <a:pt x="80950" y="116328"/>
                </a:lnTo>
                <a:lnTo>
                  <a:pt x="86585" y="113796"/>
                </a:lnTo>
                <a:lnTo>
                  <a:pt x="91853" y="110769"/>
                </a:lnTo>
                <a:lnTo>
                  <a:pt x="97023" y="106959"/>
                </a:lnTo>
                <a:lnTo>
                  <a:pt x="102033" y="102287"/>
                </a:lnTo>
                <a:lnTo>
                  <a:pt x="106826" y="96675"/>
                </a:lnTo>
                <a:lnTo>
                  <a:pt x="111076" y="90616"/>
                </a:lnTo>
                <a:lnTo>
                  <a:pt x="114890" y="83442"/>
                </a:lnTo>
                <a:lnTo>
                  <a:pt x="117805" y="74741"/>
                </a:lnTo>
                <a:lnTo>
                  <a:pt x="119355" y="64103"/>
                </a:lnTo>
                <a:lnTo>
                  <a:pt x="119746" y="54052"/>
                </a:lnTo>
                <a:lnTo>
                  <a:pt x="61764" y="54052"/>
                </a:lnTo>
                <a:lnTo>
                  <a:pt x="55908" y="53874"/>
                </a:lnTo>
                <a:lnTo>
                  <a:pt x="50074" y="53058"/>
                </a:lnTo>
                <a:lnTo>
                  <a:pt x="44308" y="51597"/>
                </a:lnTo>
                <a:lnTo>
                  <a:pt x="38653" y="49484"/>
                </a:lnTo>
                <a:lnTo>
                  <a:pt x="33155" y="46713"/>
                </a:lnTo>
                <a:lnTo>
                  <a:pt x="27858" y="43276"/>
                </a:lnTo>
                <a:lnTo>
                  <a:pt x="22806" y="39166"/>
                </a:lnTo>
                <a:lnTo>
                  <a:pt x="18045" y="34377"/>
                </a:lnTo>
                <a:lnTo>
                  <a:pt x="13618" y="28902"/>
                </a:lnTo>
                <a:lnTo>
                  <a:pt x="9571" y="22733"/>
                </a:lnTo>
                <a:lnTo>
                  <a:pt x="5949" y="15865"/>
                </a:lnTo>
                <a:lnTo>
                  <a:pt x="2795" y="8289"/>
                </a:lnTo>
                <a:lnTo>
                  <a:pt x="155" y="0"/>
                </a:lnTo>
                <a:close/>
              </a:path>
              <a:path extrusionOk="0" h="120000" w="120000">
                <a:moveTo>
                  <a:pt x="119626" y="1459"/>
                </a:moveTo>
                <a:lnTo>
                  <a:pt x="114897" y="15884"/>
                </a:lnTo>
                <a:lnTo>
                  <a:pt x="108114" y="28088"/>
                </a:lnTo>
                <a:lnTo>
                  <a:pt x="104065" y="33340"/>
                </a:lnTo>
                <a:lnTo>
                  <a:pt x="99636" y="38017"/>
                </a:lnTo>
                <a:lnTo>
                  <a:pt x="94872" y="42111"/>
                </a:lnTo>
                <a:lnTo>
                  <a:pt x="89819" y="45615"/>
                </a:lnTo>
                <a:lnTo>
                  <a:pt x="84520" y="48523"/>
                </a:lnTo>
                <a:lnTo>
                  <a:pt x="79021" y="50828"/>
                </a:lnTo>
                <a:lnTo>
                  <a:pt x="73365" y="52522"/>
                </a:lnTo>
                <a:lnTo>
                  <a:pt x="67598" y="53599"/>
                </a:lnTo>
                <a:lnTo>
                  <a:pt x="61764" y="54052"/>
                </a:lnTo>
                <a:lnTo>
                  <a:pt x="119746" y="54052"/>
                </a:lnTo>
                <a:lnTo>
                  <a:pt x="119951" y="48764"/>
                </a:lnTo>
                <a:lnTo>
                  <a:pt x="119983" y="33172"/>
                </a:lnTo>
                <a:lnTo>
                  <a:pt x="119769" y="17385"/>
                </a:lnTo>
                <a:lnTo>
                  <a:pt x="119626" y="1459"/>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0"/>
          <p:cNvSpPr/>
          <p:nvPr/>
        </p:nvSpPr>
        <p:spPr>
          <a:xfrm>
            <a:off x="4526432" y="5978652"/>
            <a:ext cx="1016635" cy="440055"/>
          </a:xfrm>
          <a:custGeom>
            <a:rect b="b" l="l" r="r" t="t"/>
            <a:pathLst>
              <a:path extrusionOk="0" h="120000" w="120000">
                <a:moveTo>
                  <a:pt x="281" y="0"/>
                </a:moveTo>
                <a:lnTo>
                  <a:pt x="341" y="10695"/>
                </a:lnTo>
                <a:lnTo>
                  <a:pt x="355" y="12482"/>
                </a:lnTo>
                <a:lnTo>
                  <a:pt x="429" y="20347"/>
                </a:lnTo>
                <a:lnTo>
                  <a:pt x="433" y="31298"/>
                </a:lnTo>
                <a:lnTo>
                  <a:pt x="176" y="40335"/>
                </a:lnTo>
                <a:lnTo>
                  <a:pt x="0" y="49098"/>
                </a:lnTo>
                <a:lnTo>
                  <a:pt x="347" y="57765"/>
                </a:lnTo>
                <a:lnTo>
                  <a:pt x="2890" y="74119"/>
                </a:lnTo>
                <a:lnTo>
                  <a:pt x="6695" y="84776"/>
                </a:lnTo>
                <a:lnTo>
                  <a:pt x="11623" y="92726"/>
                </a:lnTo>
                <a:lnTo>
                  <a:pt x="17184" y="98796"/>
                </a:lnTo>
                <a:lnTo>
                  <a:pt x="22887" y="103809"/>
                </a:lnTo>
                <a:lnTo>
                  <a:pt x="28442" y="108118"/>
                </a:lnTo>
                <a:lnTo>
                  <a:pt x="34102" y="111775"/>
                </a:lnTo>
                <a:lnTo>
                  <a:pt x="39847" y="114767"/>
                </a:lnTo>
                <a:lnTo>
                  <a:pt x="45660" y="117082"/>
                </a:lnTo>
                <a:lnTo>
                  <a:pt x="51521" y="118709"/>
                </a:lnTo>
                <a:lnTo>
                  <a:pt x="57411" y="119635"/>
                </a:lnTo>
                <a:lnTo>
                  <a:pt x="63313" y="119847"/>
                </a:lnTo>
                <a:lnTo>
                  <a:pt x="69207" y="119333"/>
                </a:lnTo>
                <a:lnTo>
                  <a:pt x="75076" y="118081"/>
                </a:lnTo>
                <a:lnTo>
                  <a:pt x="80899" y="116079"/>
                </a:lnTo>
                <a:lnTo>
                  <a:pt x="86659" y="113314"/>
                </a:lnTo>
                <a:lnTo>
                  <a:pt x="92338" y="109774"/>
                </a:lnTo>
                <a:lnTo>
                  <a:pt x="97915" y="105447"/>
                </a:lnTo>
                <a:lnTo>
                  <a:pt x="102561" y="100951"/>
                </a:lnTo>
                <a:lnTo>
                  <a:pt x="107009" y="95592"/>
                </a:lnTo>
                <a:lnTo>
                  <a:pt x="111088" y="89120"/>
                </a:lnTo>
                <a:lnTo>
                  <a:pt x="114630" y="81284"/>
                </a:lnTo>
                <a:lnTo>
                  <a:pt x="117380" y="71735"/>
                </a:lnTo>
                <a:lnTo>
                  <a:pt x="119046" y="61553"/>
                </a:lnTo>
                <a:lnTo>
                  <a:pt x="119492" y="55509"/>
                </a:lnTo>
                <a:lnTo>
                  <a:pt x="58614" y="55509"/>
                </a:lnTo>
                <a:lnTo>
                  <a:pt x="52455" y="54918"/>
                </a:lnTo>
                <a:lnTo>
                  <a:pt x="46298" y="53554"/>
                </a:lnTo>
                <a:lnTo>
                  <a:pt x="40148" y="51422"/>
                </a:lnTo>
                <a:lnTo>
                  <a:pt x="34010" y="48526"/>
                </a:lnTo>
                <a:lnTo>
                  <a:pt x="28457" y="45344"/>
                </a:lnTo>
                <a:lnTo>
                  <a:pt x="23053" y="41395"/>
                </a:lnTo>
                <a:lnTo>
                  <a:pt x="17856" y="36390"/>
                </a:lnTo>
                <a:lnTo>
                  <a:pt x="12922" y="30038"/>
                </a:lnTo>
                <a:lnTo>
                  <a:pt x="8311" y="22049"/>
                </a:lnTo>
                <a:lnTo>
                  <a:pt x="4078" y="12133"/>
                </a:lnTo>
                <a:lnTo>
                  <a:pt x="281" y="0"/>
                </a:lnTo>
                <a:close/>
              </a:path>
              <a:path extrusionOk="0" h="120000" w="120000">
                <a:moveTo>
                  <a:pt x="119592" y="1025"/>
                </a:moveTo>
                <a:lnTo>
                  <a:pt x="115868" y="12482"/>
                </a:lnTo>
                <a:lnTo>
                  <a:pt x="111491" y="22188"/>
                </a:lnTo>
                <a:lnTo>
                  <a:pt x="106553" y="30302"/>
                </a:lnTo>
                <a:lnTo>
                  <a:pt x="101149" y="36983"/>
                </a:lnTo>
                <a:lnTo>
                  <a:pt x="95370" y="42391"/>
                </a:lnTo>
                <a:lnTo>
                  <a:pt x="89311" y="46684"/>
                </a:lnTo>
                <a:lnTo>
                  <a:pt x="83199" y="50036"/>
                </a:lnTo>
                <a:lnTo>
                  <a:pt x="77069" y="52589"/>
                </a:lnTo>
                <a:lnTo>
                  <a:pt x="70926" y="54349"/>
                </a:lnTo>
                <a:lnTo>
                  <a:pt x="64773" y="55321"/>
                </a:lnTo>
                <a:lnTo>
                  <a:pt x="58614" y="55509"/>
                </a:lnTo>
                <a:lnTo>
                  <a:pt x="119492" y="55509"/>
                </a:lnTo>
                <a:lnTo>
                  <a:pt x="119839" y="50795"/>
                </a:lnTo>
                <a:lnTo>
                  <a:pt x="119966" y="39518"/>
                </a:lnTo>
                <a:lnTo>
                  <a:pt x="119783" y="29961"/>
                </a:lnTo>
                <a:lnTo>
                  <a:pt x="119526" y="20347"/>
                </a:lnTo>
                <a:lnTo>
                  <a:pt x="119395" y="10695"/>
                </a:lnTo>
                <a:lnTo>
                  <a:pt x="119592" y="1025"/>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0"/>
          <p:cNvSpPr/>
          <p:nvPr/>
        </p:nvSpPr>
        <p:spPr>
          <a:xfrm>
            <a:off x="4546091" y="5012435"/>
            <a:ext cx="977265" cy="440690"/>
          </a:xfrm>
          <a:custGeom>
            <a:rect b="b" l="l" r="r" t="t"/>
            <a:pathLst>
              <a:path extrusionOk="0" h="120000" w="120000">
                <a:moveTo>
                  <a:pt x="60023" y="0"/>
                </a:moveTo>
                <a:lnTo>
                  <a:pt x="51874" y="549"/>
                </a:lnTo>
                <a:lnTo>
                  <a:pt x="44060" y="2148"/>
                </a:lnTo>
                <a:lnTo>
                  <a:pt x="36651" y="4726"/>
                </a:lnTo>
                <a:lnTo>
                  <a:pt x="29719" y="8211"/>
                </a:lnTo>
                <a:lnTo>
                  <a:pt x="23336" y="12529"/>
                </a:lnTo>
                <a:lnTo>
                  <a:pt x="17573" y="17610"/>
                </a:lnTo>
                <a:lnTo>
                  <a:pt x="12500" y="23381"/>
                </a:lnTo>
                <a:lnTo>
                  <a:pt x="8190" y="29771"/>
                </a:lnTo>
                <a:lnTo>
                  <a:pt x="2142" y="44116"/>
                </a:lnTo>
                <a:lnTo>
                  <a:pt x="0" y="60069"/>
                </a:lnTo>
                <a:lnTo>
                  <a:pt x="547" y="68206"/>
                </a:lnTo>
                <a:lnTo>
                  <a:pt x="4714" y="83399"/>
                </a:lnTo>
                <a:lnTo>
                  <a:pt x="12500" y="96678"/>
                </a:lnTo>
                <a:lnTo>
                  <a:pt x="17573" y="102423"/>
                </a:lnTo>
                <a:lnTo>
                  <a:pt x="23336" y="107479"/>
                </a:lnTo>
                <a:lnTo>
                  <a:pt x="29719" y="111773"/>
                </a:lnTo>
                <a:lnTo>
                  <a:pt x="36651" y="115236"/>
                </a:lnTo>
                <a:lnTo>
                  <a:pt x="44060" y="117797"/>
                </a:lnTo>
                <a:lnTo>
                  <a:pt x="51874" y="119385"/>
                </a:lnTo>
                <a:lnTo>
                  <a:pt x="60023" y="119930"/>
                </a:lnTo>
                <a:lnTo>
                  <a:pt x="68150" y="119385"/>
                </a:lnTo>
                <a:lnTo>
                  <a:pt x="75947" y="117797"/>
                </a:lnTo>
                <a:lnTo>
                  <a:pt x="83341" y="115236"/>
                </a:lnTo>
                <a:lnTo>
                  <a:pt x="90261" y="111773"/>
                </a:lnTo>
                <a:lnTo>
                  <a:pt x="96635" y="107479"/>
                </a:lnTo>
                <a:lnTo>
                  <a:pt x="102391" y="102423"/>
                </a:lnTo>
                <a:lnTo>
                  <a:pt x="107459" y="96678"/>
                </a:lnTo>
                <a:lnTo>
                  <a:pt x="111766" y="90313"/>
                </a:lnTo>
                <a:lnTo>
                  <a:pt x="117810" y="76006"/>
                </a:lnTo>
                <a:lnTo>
                  <a:pt x="119953" y="60069"/>
                </a:lnTo>
                <a:lnTo>
                  <a:pt x="119405" y="51927"/>
                </a:lnTo>
                <a:lnTo>
                  <a:pt x="115240" y="36706"/>
                </a:lnTo>
                <a:lnTo>
                  <a:pt x="107459" y="23381"/>
                </a:lnTo>
                <a:lnTo>
                  <a:pt x="102391" y="17610"/>
                </a:lnTo>
                <a:lnTo>
                  <a:pt x="96635" y="12529"/>
                </a:lnTo>
                <a:lnTo>
                  <a:pt x="90261" y="8211"/>
                </a:lnTo>
                <a:lnTo>
                  <a:pt x="83341" y="4726"/>
                </a:lnTo>
                <a:lnTo>
                  <a:pt x="75947" y="2148"/>
                </a:lnTo>
                <a:lnTo>
                  <a:pt x="68150" y="549"/>
                </a:lnTo>
                <a:lnTo>
                  <a:pt x="60023" y="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0"/>
          <p:cNvSpPr/>
          <p:nvPr/>
        </p:nvSpPr>
        <p:spPr>
          <a:xfrm>
            <a:off x="3419566" y="5664708"/>
            <a:ext cx="1009650" cy="431165"/>
          </a:xfrm>
          <a:custGeom>
            <a:rect b="b" l="l" r="r" t="t"/>
            <a:pathLst>
              <a:path extrusionOk="0" h="120000" w="120000">
                <a:moveTo>
                  <a:pt x="155" y="0"/>
                </a:moveTo>
                <a:lnTo>
                  <a:pt x="219" y="10788"/>
                </a:lnTo>
                <a:lnTo>
                  <a:pt x="319" y="21010"/>
                </a:lnTo>
                <a:lnTo>
                  <a:pt x="314" y="30801"/>
                </a:lnTo>
                <a:lnTo>
                  <a:pt x="64" y="40297"/>
                </a:lnTo>
                <a:lnTo>
                  <a:pt x="0" y="52696"/>
                </a:lnTo>
                <a:lnTo>
                  <a:pt x="1030" y="65094"/>
                </a:lnTo>
                <a:lnTo>
                  <a:pt x="3295" y="76474"/>
                </a:lnTo>
                <a:lnTo>
                  <a:pt x="6932" y="85816"/>
                </a:lnTo>
                <a:lnTo>
                  <a:pt x="13363" y="95195"/>
                </a:lnTo>
                <a:lnTo>
                  <a:pt x="17772" y="99756"/>
                </a:lnTo>
                <a:lnTo>
                  <a:pt x="22342" y="103612"/>
                </a:lnTo>
                <a:lnTo>
                  <a:pt x="26992" y="107116"/>
                </a:lnTo>
                <a:lnTo>
                  <a:pt x="31827" y="110480"/>
                </a:lnTo>
                <a:lnTo>
                  <a:pt x="36724" y="113354"/>
                </a:lnTo>
                <a:lnTo>
                  <a:pt x="41673" y="115718"/>
                </a:lnTo>
                <a:lnTo>
                  <a:pt x="46660" y="117554"/>
                </a:lnTo>
                <a:lnTo>
                  <a:pt x="52367" y="119012"/>
                </a:lnTo>
                <a:lnTo>
                  <a:pt x="58095" y="119805"/>
                </a:lnTo>
                <a:lnTo>
                  <a:pt x="63830" y="119934"/>
                </a:lnTo>
                <a:lnTo>
                  <a:pt x="69559" y="119397"/>
                </a:lnTo>
                <a:lnTo>
                  <a:pt x="75270" y="118195"/>
                </a:lnTo>
                <a:lnTo>
                  <a:pt x="80950" y="116328"/>
                </a:lnTo>
                <a:lnTo>
                  <a:pt x="86585" y="113796"/>
                </a:lnTo>
                <a:lnTo>
                  <a:pt x="91853" y="110769"/>
                </a:lnTo>
                <a:lnTo>
                  <a:pt x="97023" y="106959"/>
                </a:lnTo>
                <a:lnTo>
                  <a:pt x="102033" y="102287"/>
                </a:lnTo>
                <a:lnTo>
                  <a:pt x="106826" y="96675"/>
                </a:lnTo>
                <a:lnTo>
                  <a:pt x="111076" y="90616"/>
                </a:lnTo>
                <a:lnTo>
                  <a:pt x="114890" y="83442"/>
                </a:lnTo>
                <a:lnTo>
                  <a:pt x="117805" y="74741"/>
                </a:lnTo>
                <a:lnTo>
                  <a:pt x="119355" y="64103"/>
                </a:lnTo>
                <a:lnTo>
                  <a:pt x="119746" y="54052"/>
                </a:lnTo>
                <a:lnTo>
                  <a:pt x="61764" y="54052"/>
                </a:lnTo>
                <a:lnTo>
                  <a:pt x="55908" y="53874"/>
                </a:lnTo>
                <a:lnTo>
                  <a:pt x="50074" y="53058"/>
                </a:lnTo>
                <a:lnTo>
                  <a:pt x="44308" y="51597"/>
                </a:lnTo>
                <a:lnTo>
                  <a:pt x="38653" y="49484"/>
                </a:lnTo>
                <a:lnTo>
                  <a:pt x="33155" y="46713"/>
                </a:lnTo>
                <a:lnTo>
                  <a:pt x="27858" y="43276"/>
                </a:lnTo>
                <a:lnTo>
                  <a:pt x="22806" y="39166"/>
                </a:lnTo>
                <a:lnTo>
                  <a:pt x="18045" y="34377"/>
                </a:lnTo>
                <a:lnTo>
                  <a:pt x="13618" y="28902"/>
                </a:lnTo>
                <a:lnTo>
                  <a:pt x="9571" y="22733"/>
                </a:lnTo>
                <a:lnTo>
                  <a:pt x="5949" y="15865"/>
                </a:lnTo>
                <a:lnTo>
                  <a:pt x="2795" y="8289"/>
                </a:lnTo>
                <a:lnTo>
                  <a:pt x="155" y="0"/>
                </a:lnTo>
                <a:close/>
              </a:path>
              <a:path extrusionOk="0" h="120000" w="120000">
                <a:moveTo>
                  <a:pt x="119626" y="1459"/>
                </a:moveTo>
                <a:lnTo>
                  <a:pt x="114897" y="15884"/>
                </a:lnTo>
                <a:lnTo>
                  <a:pt x="108114" y="28088"/>
                </a:lnTo>
                <a:lnTo>
                  <a:pt x="104065" y="33340"/>
                </a:lnTo>
                <a:lnTo>
                  <a:pt x="99636" y="38017"/>
                </a:lnTo>
                <a:lnTo>
                  <a:pt x="94872" y="42111"/>
                </a:lnTo>
                <a:lnTo>
                  <a:pt x="89819" y="45615"/>
                </a:lnTo>
                <a:lnTo>
                  <a:pt x="84520" y="48523"/>
                </a:lnTo>
                <a:lnTo>
                  <a:pt x="79021" y="50828"/>
                </a:lnTo>
                <a:lnTo>
                  <a:pt x="73365" y="52522"/>
                </a:lnTo>
                <a:lnTo>
                  <a:pt x="67598" y="53599"/>
                </a:lnTo>
                <a:lnTo>
                  <a:pt x="61764" y="54052"/>
                </a:lnTo>
                <a:lnTo>
                  <a:pt x="119746" y="54052"/>
                </a:lnTo>
                <a:lnTo>
                  <a:pt x="119951" y="48764"/>
                </a:lnTo>
                <a:lnTo>
                  <a:pt x="119983" y="33172"/>
                </a:lnTo>
                <a:lnTo>
                  <a:pt x="119769" y="17385"/>
                </a:lnTo>
                <a:lnTo>
                  <a:pt x="119626" y="1459"/>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0"/>
          <p:cNvSpPr/>
          <p:nvPr/>
        </p:nvSpPr>
        <p:spPr>
          <a:xfrm>
            <a:off x="3418484" y="5978652"/>
            <a:ext cx="1017905" cy="440055"/>
          </a:xfrm>
          <a:custGeom>
            <a:rect b="b" l="l" r="r" t="t"/>
            <a:pathLst>
              <a:path extrusionOk="0" h="120000" w="120000">
                <a:moveTo>
                  <a:pt x="281" y="0"/>
                </a:moveTo>
                <a:lnTo>
                  <a:pt x="340" y="10695"/>
                </a:lnTo>
                <a:lnTo>
                  <a:pt x="354" y="12482"/>
                </a:lnTo>
                <a:lnTo>
                  <a:pt x="428" y="20347"/>
                </a:lnTo>
                <a:lnTo>
                  <a:pt x="433" y="31298"/>
                </a:lnTo>
                <a:lnTo>
                  <a:pt x="176" y="40335"/>
                </a:lnTo>
                <a:lnTo>
                  <a:pt x="0" y="49098"/>
                </a:lnTo>
                <a:lnTo>
                  <a:pt x="346" y="57765"/>
                </a:lnTo>
                <a:lnTo>
                  <a:pt x="2886" y="74119"/>
                </a:lnTo>
                <a:lnTo>
                  <a:pt x="6698" y="84776"/>
                </a:lnTo>
                <a:lnTo>
                  <a:pt x="11630" y="92726"/>
                </a:lnTo>
                <a:lnTo>
                  <a:pt x="17190" y="98796"/>
                </a:lnTo>
                <a:lnTo>
                  <a:pt x="22889" y="103809"/>
                </a:lnTo>
                <a:lnTo>
                  <a:pt x="28447" y="108118"/>
                </a:lnTo>
                <a:lnTo>
                  <a:pt x="34110" y="111775"/>
                </a:lnTo>
                <a:lnTo>
                  <a:pt x="39858" y="114767"/>
                </a:lnTo>
                <a:lnTo>
                  <a:pt x="45673" y="117082"/>
                </a:lnTo>
                <a:lnTo>
                  <a:pt x="51536" y="118709"/>
                </a:lnTo>
                <a:lnTo>
                  <a:pt x="57429" y="119635"/>
                </a:lnTo>
                <a:lnTo>
                  <a:pt x="63332" y="119847"/>
                </a:lnTo>
                <a:lnTo>
                  <a:pt x="69227" y="119333"/>
                </a:lnTo>
                <a:lnTo>
                  <a:pt x="75095" y="118081"/>
                </a:lnTo>
                <a:lnTo>
                  <a:pt x="80918" y="116079"/>
                </a:lnTo>
                <a:lnTo>
                  <a:pt x="86677" y="113314"/>
                </a:lnTo>
                <a:lnTo>
                  <a:pt x="92353" y="109774"/>
                </a:lnTo>
                <a:lnTo>
                  <a:pt x="97928" y="105447"/>
                </a:lnTo>
                <a:lnTo>
                  <a:pt x="102586" y="100951"/>
                </a:lnTo>
                <a:lnTo>
                  <a:pt x="107038" y="95592"/>
                </a:lnTo>
                <a:lnTo>
                  <a:pt x="111121" y="89120"/>
                </a:lnTo>
                <a:lnTo>
                  <a:pt x="114667" y="81284"/>
                </a:lnTo>
                <a:lnTo>
                  <a:pt x="117413" y="71735"/>
                </a:lnTo>
                <a:lnTo>
                  <a:pt x="119078" y="61553"/>
                </a:lnTo>
                <a:lnTo>
                  <a:pt x="119522" y="55509"/>
                </a:lnTo>
                <a:lnTo>
                  <a:pt x="58632" y="55509"/>
                </a:lnTo>
                <a:lnTo>
                  <a:pt x="52471" y="54918"/>
                </a:lnTo>
                <a:lnTo>
                  <a:pt x="46311" y="53554"/>
                </a:lnTo>
                <a:lnTo>
                  <a:pt x="40157" y="51422"/>
                </a:lnTo>
                <a:lnTo>
                  <a:pt x="34013" y="48526"/>
                </a:lnTo>
                <a:lnTo>
                  <a:pt x="28460" y="45344"/>
                </a:lnTo>
                <a:lnTo>
                  <a:pt x="23056" y="41395"/>
                </a:lnTo>
                <a:lnTo>
                  <a:pt x="17859" y="36390"/>
                </a:lnTo>
                <a:lnTo>
                  <a:pt x="12925" y="30038"/>
                </a:lnTo>
                <a:lnTo>
                  <a:pt x="8313" y="22049"/>
                </a:lnTo>
                <a:lnTo>
                  <a:pt x="4079" y="12133"/>
                </a:lnTo>
                <a:lnTo>
                  <a:pt x="281" y="0"/>
                </a:lnTo>
                <a:close/>
              </a:path>
              <a:path extrusionOk="0" h="120000" w="120000">
                <a:moveTo>
                  <a:pt x="119622" y="1025"/>
                </a:moveTo>
                <a:lnTo>
                  <a:pt x="115896" y="12482"/>
                </a:lnTo>
                <a:lnTo>
                  <a:pt x="111517" y="22188"/>
                </a:lnTo>
                <a:lnTo>
                  <a:pt x="106578" y="30302"/>
                </a:lnTo>
                <a:lnTo>
                  <a:pt x="101172" y="36983"/>
                </a:lnTo>
                <a:lnTo>
                  <a:pt x="95393" y="42391"/>
                </a:lnTo>
                <a:lnTo>
                  <a:pt x="89334" y="46684"/>
                </a:lnTo>
                <a:lnTo>
                  <a:pt x="83221" y="50036"/>
                </a:lnTo>
                <a:lnTo>
                  <a:pt x="77090" y="52589"/>
                </a:lnTo>
                <a:lnTo>
                  <a:pt x="70946" y="54349"/>
                </a:lnTo>
                <a:lnTo>
                  <a:pt x="64792" y="55321"/>
                </a:lnTo>
                <a:lnTo>
                  <a:pt x="58632" y="55509"/>
                </a:lnTo>
                <a:lnTo>
                  <a:pt x="119522" y="55509"/>
                </a:lnTo>
                <a:lnTo>
                  <a:pt x="119869" y="50795"/>
                </a:lnTo>
                <a:lnTo>
                  <a:pt x="119997" y="39518"/>
                </a:lnTo>
                <a:lnTo>
                  <a:pt x="119814" y="29961"/>
                </a:lnTo>
                <a:lnTo>
                  <a:pt x="119557" y="20347"/>
                </a:lnTo>
                <a:lnTo>
                  <a:pt x="119426" y="10695"/>
                </a:lnTo>
                <a:lnTo>
                  <a:pt x="119622" y="1025"/>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0"/>
          <p:cNvSpPr/>
          <p:nvPr/>
        </p:nvSpPr>
        <p:spPr>
          <a:xfrm>
            <a:off x="3439667" y="5334000"/>
            <a:ext cx="975360" cy="440690"/>
          </a:xfrm>
          <a:custGeom>
            <a:rect b="b" l="l" r="r" t="t"/>
            <a:pathLst>
              <a:path extrusionOk="0" h="120000" w="120000">
                <a:moveTo>
                  <a:pt x="60046" y="0"/>
                </a:moveTo>
                <a:lnTo>
                  <a:pt x="51893" y="545"/>
                </a:lnTo>
                <a:lnTo>
                  <a:pt x="44075" y="2133"/>
                </a:lnTo>
                <a:lnTo>
                  <a:pt x="36663" y="4694"/>
                </a:lnTo>
                <a:lnTo>
                  <a:pt x="29729" y="8157"/>
                </a:lnTo>
                <a:lnTo>
                  <a:pt x="23343" y="12451"/>
                </a:lnTo>
                <a:lnTo>
                  <a:pt x="17578" y="17507"/>
                </a:lnTo>
                <a:lnTo>
                  <a:pt x="12504" y="23252"/>
                </a:lnTo>
                <a:lnTo>
                  <a:pt x="8192" y="29617"/>
                </a:lnTo>
                <a:lnTo>
                  <a:pt x="2143" y="43924"/>
                </a:lnTo>
                <a:lnTo>
                  <a:pt x="0" y="59861"/>
                </a:lnTo>
                <a:lnTo>
                  <a:pt x="547" y="68000"/>
                </a:lnTo>
                <a:lnTo>
                  <a:pt x="4715" y="83219"/>
                </a:lnTo>
                <a:lnTo>
                  <a:pt x="12504" y="96544"/>
                </a:lnTo>
                <a:lnTo>
                  <a:pt x="17578" y="102315"/>
                </a:lnTo>
                <a:lnTo>
                  <a:pt x="23343" y="107397"/>
                </a:lnTo>
                <a:lnTo>
                  <a:pt x="29729" y="111717"/>
                </a:lnTo>
                <a:lnTo>
                  <a:pt x="36663" y="115202"/>
                </a:lnTo>
                <a:lnTo>
                  <a:pt x="44075" y="117781"/>
                </a:lnTo>
                <a:lnTo>
                  <a:pt x="51893" y="119381"/>
                </a:lnTo>
                <a:lnTo>
                  <a:pt x="60046" y="119931"/>
                </a:lnTo>
                <a:lnTo>
                  <a:pt x="68178" y="119381"/>
                </a:lnTo>
                <a:lnTo>
                  <a:pt x="75978" y="117781"/>
                </a:lnTo>
                <a:lnTo>
                  <a:pt x="83375" y="115202"/>
                </a:lnTo>
                <a:lnTo>
                  <a:pt x="90298" y="111717"/>
                </a:lnTo>
                <a:lnTo>
                  <a:pt x="96674" y="107397"/>
                </a:lnTo>
                <a:lnTo>
                  <a:pt x="102433" y="102315"/>
                </a:lnTo>
                <a:lnTo>
                  <a:pt x="107502" y="96544"/>
                </a:lnTo>
                <a:lnTo>
                  <a:pt x="111810" y="90155"/>
                </a:lnTo>
                <a:lnTo>
                  <a:pt x="117857" y="75811"/>
                </a:lnTo>
                <a:lnTo>
                  <a:pt x="120000" y="59861"/>
                </a:lnTo>
                <a:lnTo>
                  <a:pt x="119452" y="51724"/>
                </a:lnTo>
                <a:lnTo>
                  <a:pt x="115286" y="36531"/>
                </a:lnTo>
                <a:lnTo>
                  <a:pt x="107502" y="23252"/>
                </a:lnTo>
                <a:lnTo>
                  <a:pt x="102433" y="17507"/>
                </a:lnTo>
                <a:lnTo>
                  <a:pt x="96674" y="12451"/>
                </a:lnTo>
                <a:lnTo>
                  <a:pt x="90298" y="8157"/>
                </a:lnTo>
                <a:lnTo>
                  <a:pt x="83375" y="4694"/>
                </a:lnTo>
                <a:lnTo>
                  <a:pt x="75978" y="2133"/>
                </a:lnTo>
                <a:lnTo>
                  <a:pt x="68178" y="545"/>
                </a:lnTo>
                <a:lnTo>
                  <a:pt x="60046" y="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0"/>
          <p:cNvSpPr/>
          <p:nvPr/>
        </p:nvSpPr>
        <p:spPr>
          <a:xfrm>
            <a:off x="2283104" y="5978652"/>
            <a:ext cx="1017905" cy="440055"/>
          </a:xfrm>
          <a:custGeom>
            <a:rect b="b" l="l" r="r" t="t"/>
            <a:pathLst>
              <a:path extrusionOk="0" h="120000" w="120000">
                <a:moveTo>
                  <a:pt x="281" y="0"/>
                </a:moveTo>
                <a:lnTo>
                  <a:pt x="340" y="10695"/>
                </a:lnTo>
                <a:lnTo>
                  <a:pt x="354" y="12482"/>
                </a:lnTo>
                <a:lnTo>
                  <a:pt x="428" y="20347"/>
                </a:lnTo>
                <a:lnTo>
                  <a:pt x="433" y="31298"/>
                </a:lnTo>
                <a:lnTo>
                  <a:pt x="176" y="40335"/>
                </a:lnTo>
                <a:lnTo>
                  <a:pt x="0" y="49098"/>
                </a:lnTo>
                <a:lnTo>
                  <a:pt x="346" y="57765"/>
                </a:lnTo>
                <a:lnTo>
                  <a:pt x="2886" y="74119"/>
                </a:lnTo>
                <a:lnTo>
                  <a:pt x="6685" y="84776"/>
                </a:lnTo>
                <a:lnTo>
                  <a:pt x="11596" y="92726"/>
                </a:lnTo>
                <a:lnTo>
                  <a:pt x="17152" y="98796"/>
                </a:lnTo>
                <a:lnTo>
                  <a:pt x="22889" y="103809"/>
                </a:lnTo>
                <a:lnTo>
                  <a:pt x="28447" y="108118"/>
                </a:lnTo>
                <a:lnTo>
                  <a:pt x="34110" y="111775"/>
                </a:lnTo>
                <a:lnTo>
                  <a:pt x="39858" y="114767"/>
                </a:lnTo>
                <a:lnTo>
                  <a:pt x="45673" y="117082"/>
                </a:lnTo>
                <a:lnTo>
                  <a:pt x="51536" y="118709"/>
                </a:lnTo>
                <a:lnTo>
                  <a:pt x="57429" y="119635"/>
                </a:lnTo>
                <a:lnTo>
                  <a:pt x="63332" y="119847"/>
                </a:lnTo>
                <a:lnTo>
                  <a:pt x="69227" y="119333"/>
                </a:lnTo>
                <a:lnTo>
                  <a:pt x="75095" y="118081"/>
                </a:lnTo>
                <a:lnTo>
                  <a:pt x="80918" y="116079"/>
                </a:lnTo>
                <a:lnTo>
                  <a:pt x="86677" y="113314"/>
                </a:lnTo>
                <a:lnTo>
                  <a:pt x="92353" y="109774"/>
                </a:lnTo>
                <a:lnTo>
                  <a:pt x="97928" y="105447"/>
                </a:lnTo>
                <a:lnTo>
                  <a:pt x="102584" y="100951"/>
                </a:lnTo>
                <a:lnTo>
                  <a:pt x="107025" y="95592"/>
                </a:lnTo>
                <a:lnTo>
                  <a:pt x="111076" y="89120"/>
                </a:lnTo>
                <a:lnTo>
                  <a:pt x="114562" y="81284"/>
                </a:lnTo>
                <a:lnTo>
                  <a:pt x="117331" y="71735"/>
                </a:lnTo>
                <a:lnTo>
                  <a:pt x="119031" y="61553"/>
                </a:lnTo>
                <a:lnTo>
                  <a:pt x="119494" y="55509"/>
                </a:lnTo>
                <a:lnTo>
                  <a:pt x="58632" y="55509"/>
                </a:lnTo>
                <a:lnTo>
                  <a:pt x="52471" y="54918"/>
                </a:lnTo>
                <a:lnTo>
                  <a:pt x="46311" y="53554"/>
                </a:lnTo>
                <a:lnTo>
                  <a:pt x="40157" y="51422"/>
                </a:lnTo>
                <a:lnTo>
                  <a:pt x="34013" y="48526"/>
                </a:lnTo>
                <a:lnTo>
                  <a:pt x="28460" y="45344"/>
                </a:lnTo>
                <a:lnTo>
                  <a:pt x="23056" y="41395"/>
                </a:lnTo>
                <a:lnTo>
                  <a:pt x="17859" y="36390"/>
                </a:lnTo>
                <a:lnTo>
                  <a:pt x="12925" y="30038"/>
                </a:lnTo>
                <a:lnTo>
                  <a:pt x="8313" y="22049"/>
                </a:lnTo>
                <a:lnTo>
                  <a:pt x="4079" y="12133"/>
                </a:lnTo>
                <a:lnTo>
                  <a:pt x="281" y="0"/>
                </a:lnTo>
                <a:close/>
              </a:path>
              <a:path extrusionOk="0" h="120000" w="120000">
                <a:moveTo>
                  <a:pt x="119622" y="1025"/>
                </a:moveTo>
                <a:lnTo>
                  <a:pt x="115865" y="12482"/>
                </a:lnTo>
                <a:lnTo>
                  <a:pt x="111477" y="22188"/>
                </a:lnTo>
                <a:lnTo>
                  <a:pt x="106544" y="30302"/>
                </a:lnTo>
                <a:lnTo>
                  <a:pt x="101152" y="36983"/>
                </a:lnTo>
                <a:lnTo>
                  <a:pt x="95387" y="42391"/>
                </a:lnTo>
                <a:lnTo>
                  <a:pt x="89334" y="46684"/>
                </a:lnTo>
                <a:lnTo>
                  <a:pt x="83221" y="50036"/>
                </a:lnTo>
                <a:lnTo>
                  <a:pt x="77090" y="52589"/>
                </a:lnTo>
                <a:lnTo>
                  <a:pt x="70946" y="54349"/>
                </a:lnTo>
                <a:lnTo>
                  <a:pt x="64792" y="55321"/>
                </a:lnTo>
                <a:lnTo>
                  <a:pt x="58632" y="55509"/>
                </a:lnTo>
                <a:lnTo>
                  <a:pt x="119494" y="55509"/>
                </a:lnTo>
                <a:lnTo>
                  <a:pt x="119855" y="50795"/>
                </a:lnTo>
                <a:lnTo>
                  <a:pt x="119997" y="39518"/>
                </a:lnTo>
                <a:lnTo>
                  <a:pt x="119814" y="29961"/>
                </a:lnTo>
                <a:lnTo>
                  <a:pt x="119557" y="20347"/>
                </a:lnTo>
                <a:lnTo>
                  <a:pt x="119426" y="10695"/>
                </a:lnTo>
                <a:lnTo>
                  <a:pt x="119622" y="1025"/>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0"/>
          <p:cNvSpPr/>
          <p:nvPr/>
        </p:nvSpPr>
        <p:spPr>
          <a:xfrm>
            <a:off x="2304288" y="5670803"/>
            <a:ext cx="975360" cy="437515"/>
          </a:xfrm>
          <a:custGeom>
            <a:rect b="b" l="l" r="r" t="t"/>
            <a:pathLst>
              <a:path extrusionOk="0" h="120000" w="120000">
                <a:moveTo>
                  <a:pt x="60046" y="0"/>
                </a:moveTo>
                <a:lnTo>
                  <a:pt x="51893" y="545"/>
                </a:lnTo>
                <a:lnTo>
                  <a:pt x="44075" y="2134"/>
                </a:lnTo>
                <a:lnTo>
                  <a:pt x="36663" y="4697"/>
                </a:lnTo>
                <a:lnTo>
                  <a:pt x="29729" y="8162"/>
                </a:lnTo>
                <a:lnTo>
                  <a:pt x="23343" y="12459"/>
                </a:lnTo>
                <a:lnTo>
                  <a:pt x="17578" y="17516"/>
                </a:lnTo>
                <a:lnTo>
                  <a:pt x="12504" y="23264"/>
                </a:lnTo>
                <a:lnTo>
                  <a:pt x="8192" y="29631"/>
                </a:lnTo>
                <a:lnTo>
                  <a:pt x="2143" y="43940"/>
                </a:lnTo>
                <a:lnTo>
                  <a:pt x="0" y="59878"/>
                </a:lnTo>
                <a:lnTo>
                  <a:pt x="547" y="68019"/>
                </a:lnTo>
                <a:lnTo>
                  <a:pt x="4715" y="83243"/>
                </a:lnTo>
                <a:lnTo>
                  <a:pt x="12504" y="96572"/>
                </a:lnTo>
                <a:lnTo>
                  <a:pt x="17578" y="102345"/>
                </a:lnTo>
                <a:lnTo>
                  <a:pt x="23343" y="107428"/>
                </a:lnTo>
                <a:lnTo>
                  <a:pt x="29729" y="111749"/>
                </a:lnTo>
                <a:lnTo>
                  <a:pt x="36663" y="115235"/>
                </a:lnTo>
                <a:lnTo>
                  <a:pt x="44075" y="117815"/>
                </a:lnTo>
                <a:lnTo>
                  <a:pt x="51893" y="119415"/>
                </a:lnTo>
                <a:lnTo>
                  <a:pt x="60046" y="119965"/>
                </a:lnTo>
                <a:lnTo>
                  <a:pt x="68178" y="119415"/>
                </a:lnTo>
                <a:lnTo>
                  <a:pt x="75978" y="117815"/>
                </a:lnTo>
                <a:lnTo>
                  <a:pt x="83375" y="115235"/>
                </a:lnTo>
                <a:lnTo>
                  <a:pt x="90298" y="111749"/>
                </a:lnTo>
                <a:lnTo>
                  <a:pt x="96674" y="107428"/>
                </a:lnTo>
                <a:lnTo>
                  <a:pt x="102433" y="102345"/>
                </a:lnTo>
                <a:lnTo>
                  <a:pt x="107502" y="96572"/>
                </a:lnTo>
                <a:lnTo>
                  <a:pt x="111810" y="90180"/>
                </a:lnTo>
                <a:lnTo>
                  <a:pt x="117857" y="75832"/>
                </a:lnTo>
                <a:lnTo>
                  <a:pt x="120000" y="59878"/>
                </a:lnTo>
                <a:lnTo>
                  <a:pt x="119452" y="51740"/>
                </a:lnTo>
                <a:lnTo>
                  <a:pt x="115286" y="36546"/>
                </a:lnTo>
                <a:lnTo>
                  <a:pt x="107502" y="23264"/>
                </a:lnTo>
                <a:lnTo>
                  <a:pt x="102433" y="17516"/>
                </a:lnTo>
                <a:lnTo>
                  <a:pt x="96674" y="12459"/>
                </a:lnTo>
                <a:lnTo>
                  <a:pt x="90298" y="8162"/>
                </a:lnTo>
                <a:lnTo>
                  <a:pt x="83375" y="4697"/>
                </a:lnTo>
                <a:lnTo>
                  <a:pt x="75978" y="2134"/>
                </a:lnTo>
                <a:lnTo>
                  <a:pt x="68178" y="545"/>
                </a:lnTo>
                <a:lnTo>
                  <a:pt x="60046" y="0"/>
                </a:lnTo>
                <a:close/>
              </a:path>
            </a:pathLst>
          </a:custGeom>
          <a:solidFill>
            <a:srgbClr val="FA97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0"/>
          <p:cNvSpPr/>
          <p:nvPr/>
        </p:nvSpPr>
        <p:spPr>
          <a:xfrm>
            <a:off x="1769364" y="3581400"/>
            <a:ext cx="5497195" cy="2654935"/>
          </a:xfrm>
          <a:custGeom>
            <a:rect b="b" l="l" r="r" t="t"/>
            <a:pathLst>
              <a:path extrusionOk="0" h="120000" w="120000">
                <a:moveTo>
                  <a:pt x="0" y="119994"/>
                </a:moveTo>
                <a:lnTo>
                  <a:pt x="15342" y="82125"/>
                </a:lnTo>
                <a:lnTo>
                  <a:pt x="36688" y="78210"/>
                </a:lnTo>
                <a:lnTo>
                  <a:pt x="49588" y="48298"/>
                </a:lnTo>
                <a:lnTo>
                  <a:pt x="67034" y="51633"/>
                </a:lnTo>
                <a:lnTo>
                  <a:pt x="77217" y="23385"/>
                </a:lnTo>
                <a:lnTo>
                  <a:pt x="99834" y="33551"/>
                </a:lnTo>
                <a:lnTo>
                  <a:pt x="119997" y="0"/>
                </a:lnTo>
              </a:path>
            </a:pathLst>
          </a:custGeom>
          <a:noFill/>
          <a:ln cap="flat" cmpd="sng" w="883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0"/>
          <p:cNvSpPr txBox="1"/>
          <p:nvPr/>
        </p:nvSpPr>
        <p:spPr>
          <a:xfrm>
            <a:off x="998931" y="4882641"/>
            <a:ext cx="1353820" cy="513080"/>
          </a:xfrm>
          <a:prstGeom prst="rect">
            <a:avLst/>
          </a:prstGeom>
          <a:noFill/>
          <a:ln>
            <a:noFill/>
          </a:ln>
        </p:spPr>
        <p:txBody>
          <a:bodyPr anchorCtr="0" anchor="t" bIns="0" lIns="0" spcFirstLastPara="1" rIns="0" wrap="square" tIns="12050">
            <a:noAutofit/>
          </a:bodyPr>
          <a:lstStyle/>
          <a:p>
            <a:pPr indent="406400" lvl="0" marL="12700" marR="5080" rtl="0" algn="l">
              <a:lnSpc>
                <a:spcPct val="100000"/>
              </a:lnSpc>
              <a:spcBef>
                <a:spcPts val="0"/>
              </a:spcBef>
              <a:spcAft>
                <a:spcPts val="0"/>
              </a:spcAft>
              <a:buNone/>
            </a:pPr>
            <a:r>
              <a:rPr b="1" lang="en-US" sz="1600">
                <a:solidFill>
                  <a:srgbClr val="404040"/>
                </a:solidFill>
                <a:latin typeface="Arial"/>
                <a:ea typeface="Arial"/>
                <a:cs typeface="Arial"/>
                <a:sym typeface="Arial"/>
              </a:rPr>
              <a:t>Hotel  Restructuring</a:t>
            </a:r>
            <a:endParaRPr sz="1600">
              <a:solidFill>
                <a:schemeClr val="dk1"/>
              </a:solidFill>
              <a:latin typeface="Arial"/>
              <a:ea typeface="Arial"/>
              <a:cs typeface="Arial"/>
              <a:sym typeface="Arial"/>
            </a:endParaRPr>
          </a:p>
        </p:txBody>
      </p:sp>
      <p:sp>
        <p:nvSpPr>
          <p:cNvPr id="152" name="Google Shape;152;p10"/>
          <p:cNvSpPr txBox="1"/>
          <p:nvPr/>
        </p:nvSpPr>
        <p:spPr>
          <a:xfrm>
            <a:off x="3145663" y="4431538"/>
            <a:ext cx="634365" cy="26924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solidFill>
                  <a:srgbClr val="404040"/>
                </a:solidFill>
                <a:latin typeface="Arial"/>
                <a:ea typeface="Arial"/>
                <a:cs typeface="Arial"/>
                <a:sym typeface="Arial"/>
              </a:rPr>
              <a:t>Capex</a:t>
            </a:r>
            <a:endParaRPr sz="1600">
              <a:solidFill>
                <a:schemeClr val="dk1"/>
              </a:solidFill>
              <a:latin typeface="Arial"/>
              <a:ea typeface="Arial"/>
              <a:cs typeface="Arial"/>
              <a:sym typeface="Arial"/>
            </a:endParaRPr>
          </a:p>
        </p:txBody>
      </p:sp>
      <p:sp>
        <p:nvSpPr>
          <p:cNvPr id="153" name="Google Shape;153;p10"/>
          <p:cNvSpPr txBox="1"/>
          <p:nvPr/>
        </p:nvSpPr>
        <p:spPr>
          <a:xfrm>
            <a:off x="4466971" y="3948176"/>
            <a:ext cx="554990" cy="26924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solidFill>
                  <a:srgbClr val="404040"/>
                </a:solidFill>
                <a:latin typeface="Arial"/>
                <a:ea typeface="Arial"/>
                <a:cs typeface="Arial"/>
                <a:sym typeface="Arial"/>
              </a:rPr>
              <a:t>Profit</a:t>
            </a:r>
            <a:endParaRPr sz="1600">
              <a:solidFill>
                <a:schemeClr val="dk1"/>
              </a:solidFill>
              <a:latin typeface="Arial"/>
              <a:ea typeface="Arial"/>
              <a:cs typeface="Arial"/>
              <a:sym typeface="Arial"/>
            </a:endParaRPr>
          </a:p>
        </p:txBody>
      </p:sp>
      <p:sp>
        <p:nvSpPr>
          <p:cNvPr id="154" name="Google Shape;154;p10"/>
          <p:cNvSpPr txBox="1"/>
          <p:nvPr/>
        </p:nvSpPr>
        <p:spPr>
          <a:xfrm>
            <a:off x="5665089" y="3208782"/>
            <a:ext cx="1390650" cy="833119"/>
          </a:xfrm>
          <a:prstGeom prst="rect">
            <a:avLst/>
          </a:prstGeom>
          <a:noFill/>
          <a:ln>
            <a:noFill/>
          </a:ln>
        </p:spPr>
        <p:txBody>
          <a:bodyPr anchorCtr="0" anchor="t" bIns="0" lIns="0" spcFirstLastPara="1" rIns="0" wrap="square" tIns="12050">
            <a:noAutofit/>
          </a:bodyPr>
          <a:lstStyle/>
          <a:p>
            <a:pPr indent="-5715" lvl="0" marL="462915" marR="0" rtl="0" algn="ctr">
              <a:lnSpc>
                <a:spcPct val="100000"/>
              </a:lnSpc>
              <a:spcBef>
                <a:spcPts val="0"/>
              </a:spcBef>
              <a:spcAft>
                <a:spcPts val="0"/>
              </a:spcAft>
              <a:buNone/>
            </a:pPr>
            <a:r>
              <a:rPr b="1" lang="en-US" sz="1600">
                <a:solidFill>
                  <a:srgbClr val="404040"/>
                </a:solidFill>
                <a:latin typeface="Arial"/>
                <a:ea typeface="Arial"/>
                <a:cs typeface="Arial"/>
                <a:sym typeface="Arial"/>
              </a:rPr>
              <a:t>Sales per</a:t>
            </a:r>
            <a:endParaRPr sz="1600">
              <a:solidFill>
                <a:schemeClr val="dk1"/>
              </a:solidFill>
              <a:latin typeface="Arial"/>
              <a:ea typeface="Arial"/>
              <a:cs typeface="Arial"/>
              <a:sym typeface="Arial"/>
            </a:endParaRPr>
          </a:p>
          <a:p>
            <a:pPr indent="-7619" lvl="0" marL="464819" marR="0" rtl="0" algn="ctr">
              <a:lnSpc>
                <a:spcPct val="100000"/>
              </a:lnSpc>
              <a:spcBef>
                <a:spcPts val="0"/>
              </a:spcBef>
              <a:spcAft>
                <a:spcPts val="0"/>
              </a:spcAft>
              <a:buNone/>
            </a:pPr>
            <a:r>
              <a:rPr b="1" lang="en-US" sz="1600">
                <a:solidFill>
                  <a:srgbClr val="404040"/>
                </a:solidFill>
                <a:latin typeface="Arial"/>
                <a:ea typeface="Arial"/>
                <a:cs typeface="Arial"/>
                <a:sym typeface="Arial"/>
              </a:rPr>
              <a:t>Room</a:t>
            </a:r>
            <a:endParaRPr sz="1600">
              <a:solidFill>
                <a:schemeClr val="dk1"/>
              </a:solidFill>
              <a:latin typeface="Arial"/>
              <a:ea typeface="Arial"/>
              <a:cs typeface="Arial"/>
              <a:sym typeface="Arial"/>
            </a:endParaRPr>
          </a:p>
          <a:p>
            <a:pPr indent="0" lvl="0" marL="12700" marR="0" rtl="0" algn="l">
              <a:lnSpc>
                <a:spcPct val="100000"/>
              </a:lnSpc>
              <a:spcBef>
                <a:spcPts val="600"/>
              </a:spcBef>
              <a:spcAft>
                <a:spcPts val="0"/>
              </a:spcAft>
              <a:buNone/>
            </a:pPr>
            <a:r>
              <a:rPr b="1" lang="en-US" sz="1600">
                <a:solidFill>
                  <a:srgbClr val="404040"/>
                </a:solidFill>
                <a:latin typeface="Arial"/>
                <a:ea typeface="Arial"/>
                <a:cs typeface="Arial"/>
                <a:sym typeface="Arial"/>
              </a:rPr>
              <a:t>RevPAR</a:t>
            </a:r>
            <a:endParaRPr sz="1600">
              <a:solidFill>
                <a:schemeClr val="dk1"/>
              </a:solidFill>
              <a:latin typeface="Arial"/>
              <a:ea typeface="Arial"/>
              <a:cs typeface="Arial"/>
              <a:sym typeface="Arial"/>
            </a:endParaRPr>
          </a:p>
        </p:txBody>
      </p:sp>
      <p:sp>
        <p:nvSpPr>
          <p:cNvPr id="155" name="Google Shape;155;p10"/>
          <p:cNvSpPr txBox="1"/>
          <p:nvPr/>
        </p:nvSpPr>
        <p:spPr>
          <a:xfrm>
            <a:off x="5635497" y="1671345"/>
            <a:ext cx="1704339" cy="1122680"/>
          </a:xfrm>
          <a:prstGeom prst="rect">
            <a:avLst/>
          </a:prstGeom>
          <a:noFill/>
          <a:ln>
            <a:noFill/>
          </a:ln>
        </p:spPr>
        <p:txBody>
          <a:bodyPr anchorCtr="0" anchor="t" bIns="0" lIns="0" spcFirstLastPara="1" rIns="0" wrap="square" tIns="12700">
            <a:noAutofit/>
          </a:bodyPr>
          <a:lstStyle/>
          <a:p>
            <a:pPr indent="0" lvl="0" marL="12700" marR="5080" rtl="0" algn="l">
              <a:lnSpc>
                <a:spcPct val="150000"/>
              </a:lnSpc>
              <a:spcBef>
                <a:spcPts val="0"/>
              </a:spcBef>
              <a:spcAft>
                <a:spcPts val="0"/>
              </a:spcAft>
              <a:buNone/>
            </a:pPr>
            <a:r>
              <a:rPr b="1" lang="en-US" sz="1600">
                <a:solidFill>
                  <a:srgbClr val="404040"/>
                </a:solidFill>
                <a:latin typeface="Arial"/>
                <a:ea typeface="Arial"/>
                <a:cs typeface="Arial"/>
                <a:sym typeface="Arial"/>
              </a:rPr>
              <a:t>Bank Funding  Private Equity  Mezzanine Funds</a:t>
            </a:r>
            <a:endParaRPr sz="1600">
              <a:solidFill>
                <a:schemeClr val="dk1"/>
              </a:solidFill>
              <a:latin typeface="Arial"/>
              <a:ea typeface="Arial"/>
              <a:cs typeface="Arial"/>
              <a:sym typeface="Arial"/>
            </a:endParaRPr>
          </a:p>
        </p:txBody>
      </p:sp>
      <p:sp>
        <p:nvSpPr>
          <p:cNvPr id="156" name="Google Shape;156;p10"/>
          <p:cNvSpPr txBox="1"/>
          <p:nvPr/>
        </p:nvSpPr>
        <p:spPr>
          <a:xfrm>
            <a:off x="8379079" y="1671345"/>
            <a:ext cx="1289050" cy="1122680"/>
          </a:xfrm>
          <a:prstGeom prst="rect">
            <a:avLst/>
          </a:prstGeom>
          <a:noFill/>
          <a:ln>
            <a:noFill/>
          </a:ln>
        </p:spPr>
        <p:txBody>
          <a:bodyPr anchorCtr="0" anchor="t" bIns="0" lIns="0" spcFirstLastPara="1" rIns="0" wrap="square" tIns="12700">
            <a:noAutofit/>
          </a:bodyPr>
          <a:lstStyle/>
          <a:p>
            <a:pPr indent="50800" lvl="0" marL="12700" marR="5080" rtl="0" algn="l">
              <a:lnSpc>
                <a:spcPct val="150000"/>
              </a:lnSpc>
              <a:spcBef>
                <a:spcPts val="0"/>
              </a:spcBef>
              <a:spcAft>
                <a:spcPts val="0"/>
              </a:spcAft>
              <a:buNone/>
            </a:pPr>
            <a:r>
              <a:rPr b="1" lang="en-US" sz="1600">
                <a:solidFill>
                  <a:srgbClr val="404040"/>
                </a:solidFill>
                <a:latin typeface="Arial"/>
                <a:ea typeface="Arial"/>
                <a:cs typeface="Arial"/>
                <a:sym typeface="Arial"/>
              </a:rPr>
              <a:t>Equity PLC  Pensions  Sweat Equity</a:t>
            </a:r>
            <a:endParaRPr sz="1600">
              <a:solidFill>
                <a:schemeClr val="dk1"/>
              </a:solidFill>
              <a:latin typeface="Arial"/>
              <a:ea typeface="Arial"/>
              <a:cs typeface="Arial"/>
              <a:sym typeface="Arial"/>
            </a:endParaRPr>
          </a:p>
        </p:txBody>
      </p:sp>
      <p:sp>
        <p:nvSpPr>
          <p:cNvPr id="157" name="Google Shape;157;p10"/>
          <p:cNvSpPr/>
          <p:nvPr/>
        </p:nvSpPr>
        <p:spPr>
          <a:xfrm>
            <a:off x="7859268" y="1848611"/>
            <a:ext cx="207263" cy="2011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0"/>
          <p:cNvSpPr/>
          <p:nvPr/>
        </p:nvSpPr>
        <p:spPr>
          <a:xfrm>
            <a:off x="7859268" y="2176272"/>
            <a:ext cx="207263" cy="2011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0"/>
          <p:cNvSpPr/>
          <p:nvPr/>
        </p:nvSpPr>
        <p:spPr>
          <a:xfrm>
            <a:off x="7859268" y="2511551"/>
            <a:ext cx="207263" cy="2011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0"/>
          <p:cNvSpPr/>
          <p:nvPr/>
        </p:nvSpPr>
        <p:spPr>
          <a:xfrm>
            <a:off x="4965191" y="1848611"/>
            <a:ext cx="207263" cy="20116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0"/>
          <p:cNvSpPr/>
          <p:nvPr/>
        </p:nvSpPr>
        <p:spPr>
          <a:xfrm>
            <a:off x="4965191" y="2176272"/>
            <a:ext cx="207263" cy="20116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0"/>
          <p:cNvSpPr/>
          <p:nvPr/>
        </p:nvSpPr>
        <p:spPr>
          <a:xfrm>
            <a:off x="4965191" y="2511551"/>
            <a:ext cx="207263" cy="20116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0"/>
          <p:cNvSpPr txBox="1"/>
          <p:nvPr/>
        </p:nvSpPr>
        <p:spPr>
          <a:xfrm>
            <a:off x="6760844" y="1218438"/>
            <a:ext cx="122618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rgbClr val="404040"/>
                </a:solidFill>
                <a:latin typeface="Arial"/>
                <a:ea typeface="Arial"/>
                <a:cs typeface="Arial"/>
                <a:sym typeface="Arial"/>
              </a:rPr>
              <a:t>Funding</a:t>
            </a:r>
            <a:endParaRPr sz="2400">
              <a:solidFill>
                <a:schemeClr val="dk1"/>
              </a:solidFill>
              <a:latin typeface="Arial"/>
              <a:ea typeface="Arial"/>
              <a:cs typeface="Arial"/>
              <a:sym typeface="Arial"/>
            </a:endParaRPr>
          </a:p>
        </p:txBody>
      </p:sp>
      <p:sp>
        <p:nvSpPr>
          <p:cNvPr id="164" name="Google Shape;164;p10"/>
          <p:cNvSpPr/>
          <p:nvPr/>
        </p:nvSpPr>
        <p:spPr>
          <a:xfrm>
            <a:off x="262127" y="1286255"/>
            <a:ext cx="4323715" cy="1778635"/>
          </a:xfrm>
          <a:custGeom>
            <a:rect b="b" l="l" r="r" t="t"/>
            <a:pathLst>
              <a:path extrusionOk="0" h="120000" w="120000">
                <a:moveTo>
                  <a:pt x="109630" y="0"/>
                </a:moveTo>
                <a:lnTo>
                  <a:pt x="10365" y="0"/>
                </a:lnTo>
                <a:lnTo>
                  <a:pt x="9065" y="196"/>
                </a:lnTo>
                <a:lnTo>
                  <a:pt x="7813" y="769"/>
                </a:lnTo>
                <a:lnTo>
                  <a:pt x="6619" y="1696"/>
                </a:lnTo>
                <a:lnTo>
                  <a:pt x="5492" y="2952"/>
                </a:lnTo>
                <a:lnTo>
                  <a:pt x="4443" y="4515"/>
                </a:lnTo>
                <a:lnTo>
                  <a:pt x="3481" y="6360"/>
                </a:lnTo>
                <a:lnTo>
                  <a:pt x="2616" y="8464"/>
                </a:lnTo>
                <a:lnTo>
                  <a:pt x="1857" y="10803"/>
                </a:lnTo>
                <a:lnTo>
                  <a:pt x="1214" y="13354"/>
                </a:lnTo>
                <a:lnTo>
                  <a:pt x="697" y="16092"/>
                </a:lnTo>
                <a:lnTo>
                  <a:pt x="316" y="18995"/>
                </a:lnTo>
                <a:lnTo>
                  <a:pt x="80" y="22038"/>
                </a:lnTo>
                <a:lnTo>
                  <a:pt x="0" y="25199"/>
                </a:lnTo>
                <a:lnTo>
                  <a:pt x="0" y="94791"/>
                </a:lnTo>
                <a:lnTo>
                  <a:pt x="80" y="97952"/>
                </a:lnTo>
                <a:lnTo>
                  <a:pt x="316" y="100995"/>
                </a:lnTo>
                <a:lnTo>
                  <a:pt x="697" y="103898"/>
                </a:lnTo>
                <a:lnTo>
                  <a:pt x="1214" y="106637"/>
                </a:lnTo>
                <a:lnTo>
                  <a:pt x="1857" y="109187"/>
                </a:lnTo>
                <a:lnTo>
                  <a:pt x="2616" y="111526"/>
                </a:lnTo>
                <a:lnTo>
                  <a:pt x="3481" y="113630"/>
                </a:lnTo>
                <a:lnTo>
                  <a:pt x="4443" y="115475"/>
                </a:lnTo>
                <a:lnTo>
                  <a:pt x="5492" y="117038"/>
                </a:lnTo>
                <a:lnTo>
                  <a:pt x="6619" y="118294"/>
                </a:lnTo>
                <a:lnTo>
                  <a:pt x="7813" y="119221"/>
                </a:lnTo>
                <a:lnTo>
                  <a:pt x="9065" y="119795"/>
                </a:lnTo>
                <a:lnTo>
                  <a:pt x="10365" y="119991"/>
                </a:lnTo>
                <a:lnTo>
                  <a:pt x="109630" y="119991"/>
                </a:lnTo>
                <a:lnTo>
                  <a:pt x="110930" y="119795"/>
                </a:lnTo>
                <a:lnTo>
                  <a:pt x="112182" y="119221"/>
                </a:lnTo>
                <a:lnTo>
                  <a:pt x="113376" y="118294"/>
                </a:lnTo>
                <a:lnTo>
                  <a:pt x="114503" y="117038"/>
                </a:lnTo>
                <a:lnTo>
                  <a:pt x="115552" y="115475"/>
                </a:lnTo>
                <a:lnTo>
                  <a:pt x="116514" y="113630"/>
                </a:lnTo>
                <a:lnTo>
                  <a:pt x="117379" y="111526"/>
                </a:lnTo>
                <a:lnTo>
                  <a:pt x="118138" y="109187"/>
                </a:lnTo>
                <a:lnTo>
                  <a:pt x="118781" y="106637"/>
                </a:lnTo>
                <a:lnTo>
                  <a:pt x="119298" y="103898"/>
                </a:lnTo>
                <a:lnTo>
                  <a:pt x="119679" y="100995"/>
                </a:lnTo>
                <a:lnTo>
                  <a:pt x="119915" y="97952"/>
                </a:lnTo>
                <a:lnTo>
                  <a:pt x="119996" y="94791"/>
                </a:lnTo>
                <a:lnTo>
                  <a:pt x="119996" y="25199"/>
                </a:lnTo>
                <a:lnTo>
                  <a:pt x="119915" y="22038"/>
                </a:lnTo>
                <a:lnTo>
                  <a:pt x="119679" y="18995"/>
                </a:lnTo>
                <a:lnTo>
                  <a:pt x="119298" y="16092"/>
                </a:lnTo>
                <a:lnTo>
                  <a:pt x="118781" y="13354"/>
                </a:lnTo>
                <a:lnTo>
                  <a:pt x="118138" y="10803"/>
                </a:lnTo>
                <a:lnTo>
                  <a:pt x="117379" y="8464"/>
                </a:lnTo>
                <a:lnTo>
                  <a:pt x="116514" y="6360"/>
                </a:lnTo>
                <a:lnTo>
                  <a:pt x="115552" y="4515"/>
                </a:lnTo>
                <a:lnTo>
                  <a:pt x="114503" y="2952"/>
                </a:lnTo>
                <a:lnTo>
                  <a:pt x="113376" y="1696"/>
                </a:lnTo>
                <a:lnTo>
                  <a:pt x="112182" y="769"/>
                </a:lnTo>
                <a:lnTo>
                  <a:pt x="110930" y="196"/>
                </a:lnTo>
                <a:lnTo>
                  <a:pt x="109630" y="0"/>
                </a:lnTo>
                <a:close/>
              </a:path>
            </a:pathLst>
          </a:custGeom>
          <a:solidFill>
            <a:srgbClr val="00AB8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0"/>
          <p:cNvSpPr txBox="1"/>
          <p:nvPr/>
        </p:nvSpPr>
        <p:spPr>
          <a:xfrm>
            <a:off x="449681" y="1797557"/>
            <a:ext cx="3758565" cy="683895"/>
          </a:xfrm>
          <a:prstGeom prst="rect">
            <a:avLst/>
          </a:prstGeom>
          <a:noFill/>
          <a:ln>
            <a:noFill/>
          </a:ln>
        </p:spPr>
        <p:txBody>
          <a:bodyPr anchorCtr="0" anchor="t" bIns="0" lIns="0" spcFirstLastPara="1" rIns="0" wrap="square" tIns="12700">
            <a:noAutofit/>
          </a:bodyPr>
          <a:lstStyle/>
          <a:p>
            <a:pPr indent="0" lvl="0" marL="12700" marR="5080" rtl="0" algn="l">
              <a:lnSpc>
                <a:spcPct val="120000"/>
              </a:lnSpc>
              <a:spcBef>
                <a:spcPts val="0"/>
              </a:spcBef>
              <a:spcAft>
                <a:spcPts val="0"/>
              </a:spcAft>
              <a:buNone/>
            </a:pPr>
            <a:r>
              <a:rPr b="1" lang="en-US" sz="1800">
                <a:solidFill>
                  <a:srgbClr val="FFFFFF"/>
                </a:solidFill>
                <a:latin typeface="Arial"/>
                <a:ea typeface="Arial"/>
                <a:cs typeface="Arial"/>
                <a:sym typeface="Arial"/>
              </a:rPr>
              <a:t>How to take advantage of this new  economy in the journey to 2021</a:t>
            </a:r>
            <a:endParaRPr sz="1800">
              <a:solidFill>
                <a:schemeClr val="dk1"/>
              </a:solidFill>
              <a:latin typeface="Arial"/>
              <a:ea typeface="Arial"/>
              <a:cs typeface="Arial"/>
              <a:sym typeface="Arial"/>
            </a:endParaRPr>
          </a:p>
        </p:txBody>
      </p:sp>
      <p:sp>
        <p:nvSpPr>
          <p:cNvPr id="166" name="Google Shape;166;p10"/>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167" name="Google Shape;167;p10"/>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1" name="Shape 171"/>
        <p:cNvGrpSpPr/>
        <p:nvPr/>
      </p:nvGrpSpPr>
      <p:grpSpPr>
        <a:xfrm>
          <a:off x="0" y="0"/>
          <a:ext cx="0" cy="0"/>
          <a:chOff x="0" y="0"/>
          <a:chExt cx="0" cy="0"/>
        </a:xfrm>
      </p:grpSpPr>
      <p:sp>
        <p:nvSpPr>
          <p:cNvPr id="172" name="Google Shape;172;p11"/>
          <p:cNvSpPr/>
          <p:nvPr/>
        </p:nvSpPr>
        <p:spPr>
          <a:xfrm>
            <a:off x="0" y="6696455"/>
            <a:ext cx="9907905" cy="158750"/>
          </a:xfrm>
          <a:custGeom>
            <a:rect b="b" l="l" r="r" t="t"/>
            <a:pathLst>
              <a:path extrusionOk="0" h="120000" w="120000">
                <a:moveTo>
                  <a:pt x="0" y="119808"/>
                </a:moveTo>
                <a:lnTo>
                  <a:pt x="119995" y="119808"/>
                </a:lnTo>
                <a:lnTo>
                  <a:pt x="119995" y="0"/>
                </a:lnTo>
                <a:lnTo>
                  <a:pt x="0" y="0"/>
                </a:lnTo>
                <a:lnTo>
                  <a:pt x="0" y="119808"/>
                </a:lnTo>
                <a:close/>
              </a:path>
            </a:pathLst>
          </a:custGeom>
          <a:solidFill>
            <a:srgbClr val="F4A70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1"/>
          <p:cNvSpPr/>
          <p:nvPr/>
        </p:nvSpPr>
        <p:spPr>
          <a:xfrm>
            <a:off x="166115" y="781812"/>
            <a:ext cx="9740265" cy="0"/>
          </a:xfrm>
          <a:custGeom>
            <a:rect b="b" l="l" r="r" t="t"/>
            <a:pathLst>
              <a:path extrusionOk="0" h="120000" w="120000">
                <a:moveTo>
                  <a:pt x="0" y="0"/>
                </a:moveTo>
                <a:lnTo>
                  <a:pt x="119995" y="0"/>
                </a:lnTo>
              </a:path>
            </a:pathLst>
          </a:custGeom>
          <a:noFill/>
          <a:ln cap="flat" cmpd="sng" w="952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1"/>
          <p:cNvSpPr/>
          <p:nvPr/>
        </p:nvSpPr>
        <p:spPr>
          <a:xfrm>
            <a:off x="7147559" y="260604"/>
            <a:ext cx="2485644" cy="3947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1"/>
          <p:cNvSpPr txBox="1"/>
          <p:nvPr/>
        </p:nvSpPr>
        <p:spPr>
          <a:xfrm>
            <a:off x="154025" y="311277"/>
            <a:ext cx="251523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rgbClr val="808080"/>
                </a:solidFill>
                <a:latin typeface="Arial"/>
                <a:ea typeface="Arial"/>
                <a:cs typeface="Arial"/>
                <a:sym typeface="Arial"/>
              </a:rPr>
              <a:t>2016 Hotel Supply</a:t>
            </a:r>
            <a:endParaRPr sz="2400">
              <a:solidFill>
                <a:schemeClr val="dk1"/>
              </a:solidFill>
              <a:latin typeface="Arial"/>
              <a:ea typeface="Arial"/>
              <a:cs typeface="Arial"/>
              <a:sym typeface="Arial"/>
            </a:endParaRPr>
          </a:p>
        </p:txBody>
      </p:sp>
      <p:sp>
        <p:nvSpPr>
          <p:cNvPr id="176" name="Google Shape;176;p11"/>
          <p:cNvSpPr txBox="1"/>
          <p:nvPr/>
        </p:nvSpPr>
        <p:spPr>
          <a:xfrm>
            <a:off x="906780" y="940308"/>
            <a:ext cx="3091180" cy="498475"/>
          </a:xfrm>
          <a:prstGeom prst="rect">
            <a:avLst/>
          </a:prstGeom>
          <a:solidFill>
            <a:srgbClr val="EFAA20"/>
          </a:solidFill>
          <a:ln>
            <a:noFill/>
          </a:ln>
        </p:spPr>
        <p:txBody>
          <a:bodyPr anchorCtr="0" anchor="t" bIns="0" lIns="0" spcFirstLastPara="1" rIns="0" wrap="square" tIns="89525">
            <a:noAutofit/>
          </a:bodyPr>
          <a:lstStyle/>
          <a:p>
            <a:pPr indent="0" lvl="0" marL="0" marR="0" rtl="0" algn="ctr">
              <a:lnSpc>
                <a:spcPct val="100000"/>
              </a:lnSpc>
              <a:spcBef>
                <a:spcPts val="0"/>
              </a:spcBef>
              <a:spcAft>
                <a:spcPts val="0"/>
              </a:spcAft>
              <a:buNone/>
            </a:pPr>
            <a:r>
              <a:rPr b="1" lang="en-US" sz="2000">
                <a:solidFill>
                  <a:schemeClr val="dk1"/>
                </a:solidFill>
                <a:latin typeface="Arial"/>
                <a:ea typeface="Arial"/>
                <a:cs typeface="Arial"/>
                <a:sym typeface="Arial"/>
              </a:rPr>
              <a:t>Hotels</a:t>
            </a:r>
            <a:endParaRPr sz="2000">
              <a:solidFill>
                <a:schemeClr val="dk1"/>
              </a:solidFill>
              <a:latin typeface="Arial"/>
              <a:ea typeface="Arial"/>
              <a:cs typeface="Arial"/>
              <a:sym typeface="Arial"/>
            </a:endParaRPr>
          </a:p>
        </p:txBody>
      </p:sp>
      <p:sp>
        <p:nvSpPr>
          <p:cNvPr id="177" name="Google Shape;177;p11"/>
          <p:cNvSpPr/>
          <p:nvPr/>
        </p:nvSpPr>
        <p:spPr>
          <a:xfrm>
            <a:off x="498348" y="1932431"/>
            <a:ext cx="4132326" cy="413080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1"/>
          <p:cNvSpPr/>
          <p:nvPr/>
        </p:nvSpPr>
        <p:spPr>
          <a:xfrm>
            <a:off x="655319" y="1932432"/>
            <a:ext cx="1940814" cy="211150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1"/>
          <p:cNvSpPr txBox="1"/>
          <p:nvPr/>
        </p:nvSpPr>
        <p:spPr>
          <a:xfrm>
            <a:off x="2821939" y="3649217"/>
            <a:ext cx="1230630" cy="1270000"/>
          </a:xfrm>
          <a:prstGeom prst="rect">
            <a:avLst/>
          </a:prstGeom>
          <a:noFill/>
          <a:ln>
            <a:noFill/>
          </a:ln>
        </p:spPr>
        <p:txBody>
          <a:bodyPr anchorCtr="0" anchor="t" bIns="0" lIns="0" spcFirstLastPara="1" rIns="0" wrap="square" tIns="29200">
            <a:noAutofit/>
          </a:bodyPr>
          <a:lstStyle/>
          <a:p>
            <a:pPr indent="-12065" lvl="0" marL="12065" marR="5080" rtl="0" algn="ctr">
              <a:lnSpc>
                <a:spcPct val="95900"/>
              </a:lnSpc>
              <a:spcBef>
                <a:spcPts val="0"/>
              </a:spcBef>
              <a:spcAft>
                <a:spcPts val="0"/>
              </a:spcAft>
              <a:buNone/>
            </a:pPr>
            <a:r>
              <a:rPr b="1" lang="en-US" sz="2800">
                <a:solidFill>
                  <a:schemeClr val="dk1"/>
                </a:solidFill>
                <a:latin typeface="Arial"/>
                <a:ea typeface="Arial"/>
                <a:cs typeface="Arial"/>
                <a:sym typeface="Arial"/>
              </a:rPr>
              <a:t>Rest of  Ireland  668</a:t>
            </a:r>
            <a:endParaRPr sz="2800">
              <a:solidFill>
                <a:schemeClr val="dk1"/>
              </a:solidFill>
              <a:latin typeface="Arial"/>
              <a:ea typeface="Arial"/>
              <a:cs typeface="Arial"/>
              <a:sym typeface="Arial"/>
            </a:endParaRPr>
          </a:p>
        </p:txBody>
      </p:sp>
      <p:sp>
        <p:nvSpPr>
          <p:cNvPr id="180" name="Google Shape;180;p11"/>
          <p:cNvSpPr txBox="1"/>
          <p:nvPr/>
        </p:nvSpPr>
        <p:spPr>
          <a:xfrm>
            <a:off x="1340611" y="2552445"/>
            <a:ext cx="1130300" cy="860425"/>
          </a:xfrm>
          <a:prstGeom prst="rect">
            <a:avLst/>
          </a:prstGeom>
          <a:noFill/>
          <a:ln>
            <a:noFill/>
          </a:ln>
        </p:spPr>
        <p:txBody>
          <a:bodyPr anchorCtr="0" anchor="t" bIns="0" lIns="0" spcFirstLastPara="1" rIns="0" wrap="square" tIns="12050">
            <a:noAutofit/>
          </a:bodyPr>
          <a:lstStyle/>
          <a:p>
            <a:pPr indent="0" lvl="0" marL="0" marR="0" rtl="0" algn="ctr">
              <a:lnSpc>
                <a:spcPct val="117499"/>
              </a:lnSpc>
              <a:spcBef>
                <a:spcPts val="0"/>
              </a:spcBef>
              <a:spcAft>
                <a:spcPts val="0"/>
              </a:spcAft>
              <a:buNone/>
            </a:pPr>
            <a:r>
              <a:rPr b="1" lang="en-US" sz="2800">
                <a:solidFill>
                  <a:schemeClr val="dk1"/>
                </a:solidFill>
                <a:latin typeface="Arial"/>
                <a:ea typeface="Arial"/>
                <a:cs typeface="Arial"/>
                <a:sym typeface="Arial"/>
              </a:rPr>
              <a:t>Dublin</a:t>
            </a:r>
            <a:endParaRPr sz="2800">
              <a:solidFill>
                <a:schemeClr val="dk1"/>
              </a:solidFill>
              <a:latin typeface="Arial"/>
              <a:ea typeface="Arial"/>
              <a:cs typeface="Arial"/>
              <a:sym typeface="Arial"/>
            </a:endParaRPr>
          </a:p>
          <a:p>
            <a:pPr indent="0" lvl="0" marL="0" marR="0" rtl="0" algn="ctr">
              <a:lnSpc>
                <a:spcPct val="117499"/>
              </a:lnSpc>
              <a:spcBef>
                <a:spcPts val="0"/>
              </a:spcBef>
              <a:spcAft>
                <a:spcPts val="0"/>
              </a:spcAft>
              <a:buNone/>
            </a:pPr>
            <a:r>
              <a:rPr b="1" lang="en-US" sz="2800">
                <a:solidFill>
                  <a:schemeClr val="dk1"/>
                </a:solidFill>
                <a:latin typeface="Arial"/>
                <a:ea typeface="Arial"/>
                <a:cs typeface="Arial"/>
                <a:sym typeface="Arial"/>
              </a:rPr>
              <a:t>152</a:t>
            </a:r>
            <a:endParaRPr sz="2800">
              <a:solidFill>
                <a:schemeClr val="dk1"/>
              </a:solidFill>
              <a:latin typeface="Arial"/>
              <a:ea typeface="Arial"/>
              <a:cs typeface="Arial"/>
              <a:sym typeface="Arial"/>
            </a:endParaRPr>
          </a:p>
        </p:txBody>
      </p:sp>
      <p:sp>
        <p:nvSpPr>
          <p:cNvPr id="181" name="Google Shape;181;p11"/>
          <p:cNvSpPr/>
          <p:nvPr/>
        </p:nvSpPr>
        <p:spPr>
          <a:xfrm>
            <a:off x="5519928" y="1944623"/>
            <a:ext cx="3854958" cy="408051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1"/>
          <p:cNvSpPr/>
          <p:nvPr/>
        </p:nvSpPr>
        <p:spPr>
          <a:xfrm>
            <a:off x="5294376" y="1944623"/>
            <a:ext cx="2071877" cy="302437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1"/>
          <p:cNvSpPr txBox="1"/>
          <p:nvPr/>
        </p:nvSpPr>
        <p:spPr>
          <a:xfrm>
            <a:off x="7682230" y="3687826"/>
            <a:ext cx="1230630" cy="1270000"/>
          </a:xfrm>
          <a:prstGeom prst="rect">
            <a:avLst/>
          </a:prstGeom>
          <a:noFill/>
          <a:ln>
            <a:noFill/>
          </a:ln>
        </p:spPr>
        <p:txBody>
          <a:bodyPr anchorCtr="0" anchor="t" bIns="0" lIns="0" spcFirstLastPara="1" rIns="0" wrap="square" tIns="29200">
            <a:noAutofit/>
          </a:bodyPr>
          <a:lstStyle/>
          <a:p>
            <a:pPr indent="-32384" lvl="0" marL="32384" marR="5080" rtl="0" algn="just">
              <a:lnSpc>
                <a:spcPct val="95900"/>
              </a:lnSpc>
              <a:spcBef>
                <a:spcPts val="0"/>
              </a:spcBef>
              <a:spcAft>
                <a:spcPts val="0"/>
              </a:spcAft>
              <a:buNone/>
            </a:pPr>
            <a:r>
              <a:rPr b="1" lang="en-US" sz="2800">
                <a:solidFill>
                  <a:schemeClr val="dk1"/>
                </a:solidFill>
                <a:latin typeface="Arial"/>
                <a:ea typeface="Arial"/>
                <a:cs typeface="Arial"/>
                <a:sym typeface="Arial"/>
              </a:rPr>
              <a:t>Rest of  Ireland  38,721</a:t>
            </a:r>
            <a:endParaRPr sz="2800">
              <a:solidFill>
                <a:schemeClr val="dk1"/>
              </a:solidFill>
              <a:latin typeface="Arial"/>
              <a:ea typeface="Arial"/>
              <a:cs typeface="Arial"/>
              <a:sym typeface="Arial"/>
            </a:endParaRPr>
          </a:p>
        </p:txBody>
      </p:sp>
      <p:sp>
        <p:nvSpPr>
          <p:cNvPr id="184" name="Google Shape;184;p11"/>
          <p:cNvSpPr txBox="1"/>
          <p:nvPr/>
        </p:nvSpPr>
        <p:spPr>
          <a:xfrm>
            <a:off x="5788533" y="2924301"/>
            <a:ext cx="1129030" cy="860425"/>
          </a:xfrm>
          <a:prstGeom prst="rect">
            <a:avLst/>
          </a:prstGeom>
          <a:noFill/>
          <a:ln>
            <a:noFill/>
          </a:ln>
        </p:spPr>
        <p:txBody>
          <a:bodyPr anchorCtr="0" anchor="t" bIns="0" lIns="0" spcFirstLastPara="1" rIns="0" wrap="square" tIns="40625">
            <a:noAutofit/>
          </a:bodyPr>
          <a:lstStyle/>
          <a:p>
            <a:pPr indent="-18415" lvl="0" marL="18415" marR="5080" rtl="0" algn="l">
              <a:lnSpc>
                <a:spcPct val="115000"/>
              </a:lnSpc>
              <a:spcBef>
                <a:spcPts val="0"/>
              </a:spcBef>
              <a:spcAft>
                <a:spcPts val="0"/>
              </a:spcAft>
              <a:buNone/>
            </a:pPr>
            <a:r>
              <a:rPr b="1" lang="en-US" sz="2800">
                <a:solidFill>
                  <a:schemeClr val="dk1"/>
                </a:solidFill>
                <a:latin typeface="Arial"/>
                <a:ea typeface="Arial"/>
                <a:cs typeface="Arial"/>
                <a:sym typeface="Arial"/>
              </a:rPr>
              <a:t>Dublin  18,875</a:t>
            </a:r>
            <a:endParaRPr sz="2800">
              <a:solidFill>
                <a:schemeClr val="dk1"/>
              </a:solidFill>
              <a:latin typeface="Arial"/>
              <a:ea typeface="Arial"/>
              <a:cs typeface="Arial"/>
              <a:sym typeface="Arial"/>
            </a:endParaRPr>
          </a:p>
        </p:txBody>
      </p:sp>
      <p:sp>
        <p:nvSpPr>
          <p:cNvPr id="185" name="Google Shape;185;p11"/>
          <p:cNvSpPr txBox="1"/>
          <p:nvPr/>
        </p:nvSpPr>
        <p:spPr>
          <a:xfrm>
            <a:off x="5864352" y="928116"/>
            <a:ext cx="3089275" cy="521334"/>
          </a:xfrm>
          <a:prstGeom prst="rect">
            <a:avLst/>
          </a:prstGeom>
          <a:solidFill>
            <a:srgbClr val="EFAA20"/>
          </a:solidFill>
          <a:ln>
            <a:noFill/>
          </a:ln>
        </p:spPr>
        <p:txBody>
          <a:bodyPr anchorCtr="0" anchor="t" bIns="0" lIns="0" spcFirstLastPara="1" rIns="0" wrap="square" tIns="101600">
            <a:noAutofit/>
          </a:bodyPr>
          <a:lstStyle/>
          <a:p>
            <a:pPr indent="0" lvl="0" marL="0" marR="0" rtl="0" algn="ctr">
              <a:lnSpc>
                <a:spcPct val="100000"/>
              </a:lnSpc>
              <a:spcBef>
                <a:spcPts val="0"/>
              </a:spcBef>
              <a:spcAft>
                <a:spcPts val="0"/>
              </a:spcAft>
              <a:buNone/>
            </a:pPr>
            <a:r>
              <a:rPr b="1" lang="en-US" sz="2000">
                <a:solidFill>
                  <a:schemeClr val="dk1"/>
                </a:solidFill>
                <a:latin typeface="Arial"/>
                <a:ea typeface="Arial"/>
                <a:cs typeface="Arial"/>
                <a:sym typeface="Arial"/>
              </a:rPr>
              <a:t>Rooms</a:t>
            </a:r>
            <a:endParaRPr sz="2000">
              <a:solidFill>
                <a:schemeClr val="dk1"/>
              </a:solidFill>
              <a:latin typeface="Arial"/>
              <a:ea typeface="Arial"/>
              <a:cs typeface="Arial"/>
              <a:sym typeface="Arial"/>
            </a:endParaRPr>
          </a:p>
        </p:txBody>
      </p:sp>
      <p:sp>
        <p:nvSpPr>
          <p:cNvPr id="186" name="Google Shape;186;p11"/>
          <p:cNvSpPr/>
          <p:nvPr/>
        </p:nvSpPr>
        <p:spPr>
          <a:xfrm>
            <a:off x="4052315" y="6003544"/>
            <a:ext cx="684530" cy="0"/>
          </a:xfrm>
          <a:custGeom>
            <a:rect b="b" l="l" r="r" t="t"/>
            <a:pathLst>
              <a:path extrusionOk="0" h="120000" w="120000">
                <a:moveTo>
                  <a:pt x="0" y="0"/>
                </a:moveTo>
                <a:lnTo>
                  <a:pt x="119955" y="0"/>
                </a:lnTo>
              </a:path>
            </a:pathLst>
          </a:custGeom>
          <a:noFill/>
          <a:ln cap="flat" cmpd="sng" w="3555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1"/>
          <p:cNvSpPr/>
          <p:nvPr/>
        </p:nvSpPr>
        <p:spPr>
          <a:xfrm>
            <a:off x="4092447" y="5984875"/>
            <a:ext cx="599440" cy="0"/>
          </a:xfrm>
          <a:custGeom>
            <a:rect b="b" l="l" r="r" t="t"/>
            <a:pathLst>
              <a:path extrusionOk="0" h="120000" w="120000">
                <a:moveTo>
                  <a:pt x="0" y="0"/>
                </a:moveTo>
                <a:lnTo>
                  <a:pt x="120000" y="0"/>
                </a:lnTo>
              </a:path>
            </a:pathLst>
          </a:custGeom>
          <a:noFill/>
          <a:ln cap="flat" cmpd="sng" w="95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1"/>
          <p:cNvSpPr/>
          <p:nvPr/>
        </p:nvSpPr>
        <p:spPr>
          <a:xfrm>
            <a:off x="4092447" y="5948679"/>
            <a:ext cx="87630" cy="0"/>
          </a:xfrm>
          <a:custGeom>
            <a:rect b="b" l="l" r="r" t="t"/>
            <a:pathLst>
              <a:path extrusionOk="0" h="120000" w="120000">
                <a:moveTo>
                  <a:pt x="0" y="0"/>
                </a:moveTo>
                <a:lnTo>
                  <a:pt x="119305" y="0"/>
                </a:lnTo>
              </a:path>
            </a:pathLst>
          </a:custGeom>
          <a:noFill/>
          <a:ln cap="flat" cmpd="sng" w="7110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1"/>
          <p:cNvSpPr/>
          <p:nvPr/>
        </p:nvSpPr>
        <p:spPr>
          <a:xfrm>
            <a:off x="4092447" y="5895340"/>
            <a:ext cx="599440" cy="0"/>
          </a:xfrm>
          <a:custGeom>
            <a:rect b="b" l="l" r="r" t="t"/>
            <a:pathLst>
              <a:path extrusionOk="0" h="120000" w="120000">
                <a:moveTo>
                  <a:pt x="0" y="0"/>
                </a:moveTo>
                <a:lnTo>
                  <a:pt x="120000" y="0"/>
                </a:lnTo>
              </a:path>
            </a:pathLst>
          </a:custGeom>
          <a:noFill/>
          <a:ln cap="flat" cmpd="sng" w="3555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1"/>
          <p:cNvSpPr/>
          <p:nvPr/>
        </p:nvSpPr>
        <p:spPr>
          <a:xfrm>
            <a:off x="4092447" y="5875020"/>
            <a:ext cx="347345" cy="0"/>
          </a:xfrm>
          <a:custGeom>
            <a:rect b="b" l="l" r="r" t="t"/>
            <a:pathLst>
              <a:path extrusionOk="0" h="120000" w="120000">
                <a:moveTo>
                  <a:pt x="0" y="0"/>
                </a:moveTo>
                <a:lnTo>
                  <a:pt x="119955" y="0"/>
                </a:lnTo>
              </a:path>
            </a:pathLst>
          </a:custGeom>
          <a:noFill/>
          <a:ln cap="flat" cmpd="sng" w="95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1"/>
          <p:cNvSpPr/>
          <p:nvPr/>
        </p:nvSpPr>
        <p:spPr>
          <a:xfrm>
            <a:off x="4092447" y="5805170"/>
            <a:ext cx="46990" cy="67310"/>
          </a:xfrm>
          <a:custGeom>
            <a:rect b="b" l="l" r="r" t="t"/>
            <a:pathLst>
              <a:path extrusionOk="0" h="120000" w="120000">
                <a:moveTo>
                  <a:pt x="0" y="119998"/>
                </a:moveTo>
                <a:lnTo>
                  <a:pt x="120000" y="119998"/>
                </a:lnTo>
                <a:lnTo>
                  <a:pt x="120000" y="0"/>
                </a:lnTo>
                <a:lnTo>
                  <a:pt x="0" y="0"/>
                </a:lnTo>
                <a:lnTo>
                  <a:pt x="0" y="119998"/>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1"/>
          <p:cNvSpPr/>
          <p:nvPr/>
        </p:nvSpPr>
        <p:spPr>
          <a:xfrm>
            <a:off x="4092447" y="5786754"/>
            <a:ext cx="599440" cy="0"/>
          </a:xfrm>
          <a:custGeom>
            <a:rect b="b" l="l" r="r" t="t"/>
            <a:pathLst>
              <a:path extrusionOk="0" h="120000" w="120000">
                <a:moveTo>
                  <a:pt x="0" y="0"/>
                </a:moveTo>
                <a:lnTo>
                  <a:pt x="120000" y="0"/>
                </a:lnTo>
              </a:path>
            </a:pathLst>
          </a:custGeom>
          <a:noFill/>
          <a:ln cap="flat" cmpd="sng" w="368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1"/>
          <p:cNvSpPr/>
          <p:nvPr/>
        </p:nvSpPr>
        <p:spPr>
          <a:xfrm>
            <a:off x="4092447" y="5767070"/>
            <a:ext cx="347345" cy="0"/>
          </a:xfrm>
          <a:custGeom>
            <a:rect b="b" l="l" r="r" t="t"/>
            <a:pathLst>
              <a:path extrusionOk="0" h="120000" w="120000">
                <a:moveTo>
                  <a:pt x="0" y="0"/>
                </a:moveTo>
                <a:lnTo>
                  <a:pt x="119955" y="0"/>
                </a:lnTo>
              </a:path>
            </a:pathLst>
          </a:custGeom>
          <a:noFill/>
          <a:ln cap="flat" cmpd="sng" w="95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1"/>
          <p:cNvSpPr/>
          <p:nvPr/>
        </p:nvSpPr>
        <p:spPr>
          <a:xfrm>
            <a:off x="4092447" y="5697220"/>
            <a:ext cx="46990" cy="68580"/>
          </a:xfrm>
          <a:custGeom>
            <a:rect b="b" l="l" r="r" t="t"/>
            <a:pathLst>
              <a:path extrusionOk="0" h="120000" w="120000">
                <a:moveTo>
                  <a:pt x="0" y="120000"/>
                </a:moveTo>
                <a:lnTo>
                  <a:pt x="120000" y="120000"/>
                </a:lnTo>
                <a:lnTo>
                  <a:pt x="120000" y="0"/>
                </a:lnTo>
                <a:lnTo>
                  <a:pt x="0" y="0"/>
                </a:lnTo>
                <a:lnTo>
                  <a:pt x="0" y="12000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1"/>
          <p:cNvSpPr/>
          <p:nvPr/>
        </p:nvSpPr>
        <p:spPr>
          <a:xfrm>
            <a:off x="4092447" y="5678170"/>
            <a:ext cx="599440" cy="0"/>
          </a:xfrm>
          <a:custGeom>
            <a:rect b="b" l="l" r="r" t="t"/>
            <a:pathLst>
              <a:path extrusionOk="0" h="120000" w="120000">
                <a:moveTo>
                  <a:pt x="0" y="0"/>
                </a:moveTo>
                <a:lnTo>
                  <a:pt x="120000" y="0"/>
                </a:lnTo>
              </a:path>
            </a:pathLst>
          </a:custGeom>
          <a:noFill/>
          <a:ln cap="flat" cmpd="sng" w="3810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1"/>
          <p:cNvSpPr/>
          <p:nvPr/>
        </p:nvSpPr>
        <p:spPr>
          <a:xfrm>
            <a:off x="4092447" y="5657850"/>
            <a:ext cx="299720" cy="0"/>
          </a:xfrm>
          <a:custGeom>
            <a:rect b="b" l="l" r="r" t="t"/>
            <a:pathLst>
              <a:path extrusionOk="0" h="120000" w="120000">
                <a:moveTo>
                  <a:pt x="0" y="0"/>
                </a:moveTo>
                <a:lnTo>
                  <a:pt x="119796" y="0"/>
                </a:lnTo>
              </a:path>
            </a:pathLst>
          </a:custGeom>
          <a:noFill/>
          <a:ln cap="flat" cmpd="sng" w="95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1"/>
          <p:cNvSpPr/>
          <p:nvPr/>
        </p:nvSpPr>
        <p:spPr>
          <a:xfrm>
            <a:off x="4092447" y="5589270"/>
            <a:ext cx="46990" cy="67310"/>
          </a:xfrm>
          <a:custGeom>
            <a:rect b="b" l="l" r="r" t="t"/>
            <a:pathLst>
              <a:path extrusionOk="0" h="120000" w="120000">
                <a:moveTo>
                  <a:pt x="0" y="119998"/>
                </a:moveTo>
                <a:lnTo>
                  <a:pt x="120000" y="119998"/>
                </a:lnTo>
                <a:lnTo>
                  <a:pt x="120000" y="0"/>
                </a:lnTo>
                <a:lnTo>
                  <a:pt x="0" y="0"/>
                </a:lnTo>
                <a:lnTo>
                  <a:pt x="0" y="119998"/>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1"/>
          <p:cNvSpPr/>
          <p:nvPr/>
        </p:nvSpPr>
        <p:spPr>
          <a:xfrm>
            <a:off x="4092447" y="5570220"/>
            <a:ext cx="299720" cy="0"/>
          </a:xfrm>
          <a:custGeom>
            <a:rect b="b" l="l" r="r" t="t"/>
            <a:pathLst>
              <a:path extrusionOk="0" h="120000" w="120000">
                <a:moveTo>
                  <a:pt x="0" y="0"/>
                </a:moveTo>
                <a:lnTo>
                  <a:pt x="119796" y="0"/>
                </a:lnTo>
              </a:path>
            </a:pathLst>
          </a:custGeom>
          <a:noFill/>
          <a:ln cap="flat" cmpd="sng" w="3810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1"/>
          <p:cNvSpPr/>
          <p:nvPr/>
        </p:nvSpPr>
        <p:spPr>
          <a:xfrm>
            <a:off x="4092447" y="5481320"/>
            <a:ext cx="46990" cy="69850"/>
          </a:xfrm>
          <a:custGeom>
            <a:rect b="b" l="l" r="r" t="t"/>
            <a:pathLst>
              <a:path extrusionOk="0" h="120000" w="120000">
                <a:moveTo>
                  <a:pt x="0" y="119998"/>
                </a:moveTo>
                <a:lnTo>
                  <a:pt x="120000" y="119998"/>
                </a:lnTo>
                <a:lnTo>
                  <a:pt x="120000" y="0"/>
                </a:lnTo>
                <a:lnTo>
                  <a:pt x="0" y="0"/>
                </a:lnTo>
                <a:lnTo>
                  <a:pt x="0" y="119998"/>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1"/>
          <p:cNvSpPr/>
          <p:nvPr/>
        </p:nvSpPr>
        <p:spPr>
          <a:xfrm>
            <a:off x="4092447" y="5463540"/>
            <a:ext cx="299720" cy="0"/>
          </a:xfrm>
          <a:custGeom>
            <a:rect b="b" l="l" r="r" t="t"/>
            <a:pathLst>
              <a:path extrusionOk="0" h="120000" w="120000">
                <a:moveTo>
                  <a:pt x="0" y="0"/>
                </a:moveTo>
                <a:lnTo>
                  <a:pt x="119796" y="0"/>
                </a:lnTo>
              </a:path>
            </a:pathLst>
          </a:custGeom>
          <a:noFill/>
          <a:ln cap="flat" cmpd="sng" w="3555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1"/>
          <p:cNvSpPr/>
          <p:nvPr/>
        </p:nvSpPr>
        <p:spPr>
          <a:xfrm>
            <a:off x="4307966" y="5948171"/>
            <a:ext cx="170815" cy="0"/>
          </a:xfrm>
          <a:custGeom>
            <a:rect b="b" l="l" r="r" t="t"/>
            <a:pathLst>
              <a:path extrusionOk="0" h="120000" w="120000">
                <a:moveTo>
                  <a:pt x="0" y="0"/>
                </a:moveTo>
                <a:lnTo>
                  <a:pt x="120000" y="0"/>
                </a:lnTo>
              </a:path>
            </a:pathLst>
          </a:custGeom>
          <a:noFill/>
          <a:ln cap="flat" cmpd="sng" w="7110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1"/>
          <p:cNvSpPr/>
          <p:nvPr/>
        </p:nvSpPr>
        <p:spPr>
          <a:xfrm>
            <a:off x="4602607" y="5948171"/>
            <a:ext cx="89535" cy="0"/>
          </a:xfrm>
          <a:custGeom>
            <a:rect b="b" l="l" r="r" t="t"/>
            <a:pathLst>
              <a:path extrusionOk="0" h="120000" w="120000">
                <a:moveTo>
                  <a:pt x="0" y="0"/>
                </a:moveTo>
                <a:lnTo>
                  <a:pt x="119658" y="0"/>
                </a:lnTo>
              </a:path>
            </a:pathLst>
          </a:custGeom>
          <a:noFill/>
          <a:ln cap="flat" cmpd="sng" w="71100">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1"/>
          <p:cNvSpPr/>
          <p:nvPr/>
        </p:nvSpPr>
        <p:spPr>
          <a:xfrm>
            <a:off x="4517771" y="5806947"/>
            <a:ext cx="43815" cy="71120"/>
          </a:xfrm>
          <a:custGeom>
            <a:rect b="b" l="l" r="r" t="t"/>
            <a:pathLst>
              <a:path extrusionOk="0" h="120000" w="120000">
                <a:moveTo>
                  <a:pt x="119307" y="0"/>
                </a:moveTo>
                <a:lnTo>
                  <a:pt x="0" y="0"/>
                </a:lnTo>
                <a:lnTo>
                  <a:pt x="0" y="119998"/>
                </a:lnTo>
                <a:lnTo>
                  <a:pt x="119307" y="119998"/>
                </a:lnTo>
                <a:lnTo>
                  <a:pt x="119307"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1"/>
          <p:cNvSpPr/>
          <p:nvPr/>
        </p:nvSpPr>
        <p:spPr>
          <a:xfrm>
            <a:off x="4645025" y="5806947"/>
            <a:ext cx="46990" cy="71120"/>
          </a:xfrm>
          <a:custGeom>
            <a:rect b="b" l="l" r="r" t="t"/>
            <a:pathLst>
              <a:path extrusionOk="0" h="120000" w="120000">
                <a:moveTo>
                  <a:pt x="119675" y="0"/>
                </a:moveTo>
                <a:lnTo>
                  <a:pt x="0" y="0"/>
                </a:lnTo>
                <a:lnTo>
                  <a:pt x="0" y="119998"/>
                </a:lnTo>
                <a:lnTo>
                  <a:pt x="119675" y="119998"/>
                </a:lnTo>
                <a:lnTo>
                  <a:pt x="119675"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1"/>
          <p:cNvSpPr/>
          <p:nvPr/>
        </p:nvSpPr>
        <p:spPr>
          <a:xfrm>
            <a:off x="4220845" y="5804915"/>
            <a:ext cx="46990" cy="68580"/>
          </a:xfrm>
          <a:custGeom>
            <a:rect b="b" l="l" r="r" t="t"/>
            <a:pathLst>
              <a:path extrusionOk="0" h="120000" w="120000">
                <a:moveTo>
                  <a:pt x="119675" y="0"/>
                </a:moveTo>
                <a:lnTo>
                  <a:pt x="0" y="0"/>
                </a:lnTo>
                <a:lnTo>
                  <a:pt x="0" y="119112"/>
                </a:lnTo>
                <a:lnTo>
                  <a:pt x="119675" y="119112"/>
                </a:lnTo>
                <a:lnTo>
                  <a:pt x="119675"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1"/>
          <p:cNvSpPr/>
          <p:nvPr/>
        </p:nvSpPr>
        <p:spPr>
          <a:xfrm>
            <a:off x="4349241" y="5839459"/>
            <a:ext cx="90805" cy="0"/>
          </a:xfrm>
          <a:custGeom>
            <a:rect b="b" l="l" r="r" t="t"/>
            <a:pathLst>
              <a:path extrusionOk="0" h="120000" w="120000">
                <a:moveTo>
                  <a:pt x="0" y="0"/>
                </a:moveTo>
                <a:lnTo>
                  <a:pt x="119497" y="0"/>
                </a:lnTo>
              </a:path>
            </a:pathLst>
          </a:custGeom>
          <a:noFill/>
          <a:ln cap="flat" cmpd="sng" w="660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1"/>
          <p:cNvSpPr/>
          <p:nvPr/>
        </p:nvSpPr>
        <p:spPr>
          <a:xfrm>
            <a:off x="4349241" y="5805804"/>
            <a:ext cx="342900" cy="0"/>
          </a:xfrm>
          <a:custGeom>
            <a:rect b="b" l="l" r="r" t="t"/>
            <a:pathLst>
              <a:path extrusionOk="0" h="120000" w="120000">
                <a:moveTo>
                  <a:pt x="0" y="0"/>
                </a:moveTo>
                <a:lnTo>
                  <a:pt x="119911" y="0"/>
                </a:lnTo>
              </a:path>
            </a:pathLst>
          </a:custGeom>
          <a:noFill/>
          <a:ln cap="flat" cmpd="sng" w="952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1"/>
          <p:cNvSpPr/>
          <p:nvPr/>
        </p:nvSpPr>
        <p:spPr>
          <a:xfrm>
            <a:off x="4517771" y="5697220"/>
            <a:ext cx="43815" cy="71120"/>
          </a:xfrm>
          <a:custGeom>
            <a:rect b="b" l="l" r="r" t="t"/>
            <a:pathLst>
              <a:path extrusionOk="0" h="120000" w="120000">
                <a:moveTo>
                  <a:pt x="119307" y="0"/>
                </a:moveTo>
                <a:lnTo>
                  <a:pt x="0" y="0"/>
                </a:lnTo>
                <a:lnTo>
                  <a:pt x="0" y="119998"/>
                </a:lnTo>
                <a:lnTo>
                  <a:pt x="119307" y="119998"/>
                </a:lnTo>
                <a:lnTo>
                  <a:pt x="119307"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1"/>
          <p:cNvSpPr/>
          <p:nvPr/>
        </p:nvSpPr>
        <p:spPr>
          <a:xfrm>
            <a:off x="4645025" y="5697220"/>
            <a:ext cx="46990" cy="71120"/>
          </a:xfrm>
          <a:custGeom>
            <a:rect b="b" l="l" r="r" t="t"/>
            <a:pathLst>
              <a:path extrusionOk="0" h="120000" w="120000">
                <a:moveTo>
                  <a:pt x="119675" y="0"/>
                </a:moveTo>
                <a:lnTo>
                  <a:pt x="0" y="0"/>
                </a:lnTo>
                <a:lnTo>
                  <a:pt x="0" y="119998"/>
                </a:lnTo>
                <a:lnTo>
                  <a:pt x="119675" y="119998"/>
                </a:lnTo>
                <a:lnTo>
                  <a:pt x="119675"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1"/>
          <p:cNvSpPr/>
          <p:nvPr/>
        </p:nvSpPr>
        <p:spPr>
          <a:xfrm>
            <a:off x="4220845" y="5697220"/>
            <a:ext cx="46990" cy="69215"/>
          </a:xfrm>
          <a:custGeom>
            <a:rect b="b" l="l" r="r" t="t"/>
            <a:pathLst>
              <a:path extrusionOk="0" h="120000" w="120000">
                <a:moveTo>
                  <a:pt x="119675" y="0"/>
                </a:moveTo>
                <a:lnTo>
                  <a:pt x="0" y="0"/>
                </a:lnTo>
                <a:lnTo>
                  <a:pt x="0" y="119779"/>
                </a:lnTo>
                <a:lnTo>
                  <a:pt x="119675" y="119779"/>
                </a:lnTo>
                <a:lnTo>
                  <a:pt x="119675"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1"/>
          <p:cNvSpPr/>
          <p:nvPr/>
        </p:nvSpPr>
        <p:spPr>
          <a:xfrm>
            <a:off x="4349241" y="5731764"/>
            <a:ext cx="90805" cy="0"/>
          </a:xfrm>
          <a:custGeom>
            <a:rect b="b" l="l" r="r" t="t"/>
            <a:pathLst>
              <a:path extrusionOk="0" h="120000" w="120000">
                <a:moveTo>
                  <a:pt x="0" y="0"/>
                </a:moveTo>
                <a:lnTo>
                  <a:pt x="119497" y="0"/>
                </a:lnTo>
              </a:path>
            </a:pathLst>
          </a:custGeom>
          <a:noFill/>
          <a:ln cap="flat" cmpd="sng" w="69075">
            <a:solidFill>
              <a:srgbClr val="EEA61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1"/>
          <p:cNvSpPr/>
          <p:nvPr/>
        </p:nvSpPr>
        <p:spPr>
          <a:xfrm>
            <a:off x="4220845" y="5589523"/>
            <a:ext cx="46990" cy="67310"/>
          </a:xfrm>
          <a:custGeom>
            <a:rect b="b" l="l" r="r" t="t"/>
            <a:pathLst>
              <a:path extrusionOk="0" h="120000" w="120000">
                <a:moveTo>
                  <a:pt x="119675" y="0"/>
                </a:moveTo>
                <a:lnTo>
                  <a:pt x="0" y="0"/>
                </a:lnTo>
                <a:lnTo>
                  <a:pt x="0" y="119547"/>
                </a:lnTo>
                <a:lnTo>
                  <a:pt x="119675" y="119547"/>
                </a:lnTo>
                <a:lnTo>
                  <a:pt x="119675"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1"/>
          <p:cNvSpPr/>
          <p:nvPr/>
        </p:nvSpPr>
        <p:spPr>
          <a:xfrm>
            <a:off x="4349241" y="5589523"/>
            <a:ext cx="42545" cy="67310"/>
          </a:xfrm>
          <a:custGeom>
            <a:rect b="b" l="l" r="r" t="t"/>
            <a:pathLst>
              <a:path extrusionOk="0" h="120000" w="120000">
                <a:moveTo>
                  <a:pt x="119641" y="0"/>
                </a:moveTo>
                <a:lnTo>
                  <a:pt x="0" y="0"/>
                </a:lnTo>
                <a:lnTo>
                  <a:pt x="0" y="119547"/>
                </a:lnTo>
                <a:lnTo>
                  <a:pt x="119641" y="119547"/>
                </a:lnTo>
                <a:lnTo>
                  <a:pt x="119641"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1"/>
          <p:cNvSpPr/>
          <p:nvPr/>
        </p:nvSpPr>
        <p:spPr>
          <a:xfrm>
            <a:off x="4220845" y="5480811"/>
            <a:ext cx="46990" cy="70485"/>
          </a:xfrm>
          <a:custGeom>
            <a:rect b="b" l="l" r="r" t="t"/>
            <a:pathLst>
              <a:path extrusionOk="0" h="120000" w="120000">
                <a:moveTo>
                  <a:pt x="119675" y="0"/>
                </a:moveTo>
                <a:lnTo>
                  <a:pt x="0" y="0"/>
                </a:lnTo>
                <a:lnTo>
                  <a:pt x="0" y="119349"/>
                </a:lnTo>
                <a:lnTo>
                  <a:pt x="119675" y="119349"/>
                </a:lnTo>
                <a:lnTo>
                  <a:pt x="119675"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1"/>
          <p:cNvSpPr/>
          <p:nvPr/>
        </p:nvSpPr>
        <p:spPr>
          <a:xfrm>
            <a:off x="4349241" y="5480811"/>
            <a:ext cx="42545" cy="70485"/>
          </a:xfrm>
          <a:custGeom>
            <a:rect b="b" l="l" r="r" t="t"/>
            <a:pathLst>
              <a:path extrusionOk="0" h="120000" w="120000">
                <a:moveTo>
                  <a:pt x="119641" y="0"/>
                </a:moveTo>
                <a:lnTo>
                  <a:pt x="0" y="0"/>
                </a:lnTo>
                <a:lnTo>
                  <a:pt x="0" y="119349"/>
                </a:lnTo>
                <a:lnTo>
                  <a:pt x="119641" y="119349"/>
                </a:lnTo>
                <a:lnTo>
                  <a:pt x="119641"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1"/>
          <p:cNvSpPr/>
          <p:nvPr/>
        </p:nvSpPr>
        <p:spPr>
          <a:xfrm>
            <a:off x="4035805" y="6131052"/>
            <a:ext cx="826135" cy="514984"/>
          </a:xfrm>
          <a:custGeom>
            <a:rect b="b" l="l" r="r" t="t"/>
            <a:pathLst>
              <a:path extrusionOk="0" h="120000" w="120000">
                <a:moveTo>
                  <a:pt x="119944" y="94206"/>
                </a:moveTo>
                <a:lnTo>
                  <a:pt x="108894" y="94206"/>
                </a:lnTo>
                <a:lnTo>
                  <a:pt x="109669" y="94822"/>
                </a:lnTo>
                <a:lnTo>
                  <a:pt x="109540" y="97695"/>
                </a:lnTo>
                <a:lnTo>
                  <a:pt x="109485" y="100499"/>
                </a:lnTo>
                <a:lnTo>
                  <a:pt x="109491" y="103341"/>
                </a:lnTo>
                <a:lnTo>
                  <a:pt x="109522" y="106183"/>
                </a:lnTo>
                <a:lnTo>
                  <a:pt x="109540" y="108985"/>
                </a:lnTo>
                <a:lnTo>
                  <a:pt x="109610" y="115822"/>
                </a:lnTo>
                <a:lnTo>
                  <a:pt x="110298" y="119042"/>
                </a:lnTo>
                <a:lnTo>
                  <a:pt x="112318" y="119953"/>
                </a:lnTo>
                <a:lnTo>
                  <a:pt x="116384" y="119863"/>
                </a:lnTo>
                <a:lnTo>
                  <a:pt x="118333" y="119716"/>
                </a:lnTo>
                <a:lnTo>
                  <a:pt x="119402" y="118991"/>
                </a:lnTo>
                <a:lnTo>
                  <a:pt x="119852" y="117266"/>
                </a:lnTo>
                <a:lnTo>
                  <a:pt x="119944" y="114117"/>
                </a:lnTo>
                <a:lnTo>
                  <a:pt x="119944" y="94206"/>
                </a:lnTo>
                <a:close/>
              </a:path>
              <a:path extrusionOk="0" h="120000" w="120000">
                <a:moveTo>
                  <a:pt x="4187" y="0"/>
                </a:moveTo>
                <a:lnTo>
                  <a:pt x="1766" y="108"/>
                </a:lnTo>
                <a:lnTo>
                  <a:pt x="523" y="872"/>
                </a:lnTo>
                <a:lnTo>
                  <a:pt x="65" y="2943"/>
                </a:lnTo>
                <a:lnTo>
                  <a:pt x="0" y="6977"/>
                </a:lnTo>
                <a:lnTo>
                  <a:pt x="0" y="109805"/>
                </a:lnTo>
                <a:lnTo>
                  <a:pt x="60" y="116139"/>
                </a:lnTo>
                <a:lnTo>
                  <a:pt x="680" y="119068"/>
                </a:lnTo>
                <a:lnTo>
                  <a:pt x="2513" y="119879"/>
                </a:lnTo>
                <a:lnTo>
                  <a:pt x="6216" y="119863"/>
                </a:lnTo>
                <a:lnTo>
                  <a:pt x="8474" y="119668"/>
                </a:lnTo>
                <a:lnTo>
                  <a:pt x="9735" y="118760"/>
                </a:lnTo>
                <a:lnTo>
                  <a:pt x="10284" y="116660"/>
                </a:lnTo>
                <a:lnTo>
                  <a:pt x="10404" y="112885"/>
                </a:lnTo>
                <a:lnTo>
                  <a:pt x="10404" y="94206"/>
                </a:lnTo>
                <a:lnTo>
                  <a:pt x="119944" y="94206"/>
                </a:lnTo>
                <a:lnTo>
                  <a:pt x="119944" y="60547"/>
                </a:lnTo>
                <a:lnTo>
                  <a:pt x="15348" y="60547"/>
                </a:lnTo>
                <a:lnTo>
                  <a:pt x="13200" y="60047"/>
                </a:lnTo>
                <a:lnTo>
                  <a:pt x="11686" y="58545"/>
                </a:lnTo>
                <a:lnTo>
                  <a:pt x="10766" y="56044"/>
                </a:lnTo>
                <a:lnTo>
                  <a:pt x="10404" y="52542"/>
                </a:lnTo>
                <a:lnTo>
                  <a:pt x="10404" y="9851"/>
                </a:lnTo>
                <a:lnTo>
                  <a:pt x="10325" y="4156"/>
                </a:lnTo>
                <a:lnTo>
                  <a:pt x="9675" y="1231"/>
                </a:lnTo>
                <a:lnTo>
                  <a:pt x="7836" y="153"/>
                </a:lnTo>
                <a:lnTo>
                  <a:pt x="4187" y="0"/>
                </a:lnTo>
                <a:close/>
              </a:path>
              <a:path extrusionOk="0" h="120000" w="120000">
                <a:moveTo>
                  <a:pt x="114225" y="29350"/>
                </a:moveTo>
                <a:lnTo>
                  <a:pt x="109798" y="36532"/>
                </a:lnTo>
                <a:lnTo>
                  <a:pt x="109685" y="48309"/>
                </a:lnTo>
                <a:lnTo>
                  <a:pt x="109669" y="60547"/>
                </a:lnTo>
                <a:lnTo>
                  <a:pt x="119944" y="60547"/>
                </a:lnTo>
                <a:lnTo>
                  <a:pt x="119944" y="38586"/>
                </a:lnTo>
                <a:lnTo>
                  <a:pt x="119855" y="33361"/>
                </a:lnTo>
                <a:lnTo>
                  <a:pt x="119229" y="30658"/>
                </a:lnTo>
                <a:lnTo>
                  <a:pt x="117531" y="29609"/>
                </a:lnTo>
                <a:lnTo>
                  <a:pt x="114225" y="2935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1"/>
          <p:cNvSpPr/>
          <p:nvPr/>
        </p:nvSpPr>
        <p:spPr>
          <a:xfrm>
            <a:off x="4329390" y="6243394"/>
            <a:ext cx="408940" cy="109220"/>
          </a:xfrm>
          <a:custGeom>
            <a:rect b="b" l="l" r="r" t="t"/>
            <a:pathLst>
              <a:path extrusionOk="0" h="120000" w="120000">
                <a:moveTo>
                  <a:pt x="46781" y="0"/>
                </a:moveTo>
                <a:lnTo>
                  <a:pt x="34951" y="985"/>
                </a:lnTo>
                <a:lnTo>
                  <a:pt x="23079" y="3587"/>
                </a:lnTo>
                <a:lnTo>
                  <a:pt x="12018" y="15219"/>
                </a:lnTo>
                <a:lnTo>
                  <a:pt x="0" y="76512"/>
                </a:lnTo>
                <a:lnTo>
                  <a:pt x="48" y="119359"/>
                </a:lnTo>
                <a:lnTo>
                  <a:pt x="119937" y="119359"/>
                </a:lnTo>
                <a:lnTo>
                  <a:pt x="119937" y="96392"/>
                </a:lnTo>
                <a:lnTo>
                  <a:pt x="115837" y="33842"/>
                </a:lnTo>
                <a:lnTo>
                  <a:pt x="100222" y="9322"/>
                </a:lnTo>
                <a:lnTo>
                  <a:pt x="85241" y="3227"/>
                </a:lnTo>
                <a:lnTo>
                  <a:pt x="70483" y="713"/>
                </a:lnTo>
                <a:lnTo>
                  <a:pt x="58611" y="88"/>
                </a:lnTo>
                <a:lnTo>
                  <a:pt x="46781" y="0"/>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1"/>
          <p:cNvSpPr/>
          <p:nvPr/>
        </p:nvSpPr>
        <p:spPr>
          <a:xfrm>
            <a:off x="4149852" y="6183744"/>
            <a:ext cx="170687" cy="17285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1"/>
          <p:cNvSpPr txBox="1"/>
          <p:nvPr/>
        </p:nvSpPr>
        <p:spPr>
          <a:xfrm>
            <a:off x="5104638" y="5389575"/>
            <a:ext cx="957580" cy="1180465"/>
          </a:xfrm>
          <a:prstGeom prst="rect">
            <a:avLst/>
          </a:prstGeom>
          <a:noFill/>
          <a:ln>
            <a:noFill/>
          </a:ln>
        </p:spPr>
        <p:txBody>
          <a:bodyPr anchorCtr="0" anchor="t" bIns="0" lIns="0" spcFirstLastPara="1" rIns="0" wrap="square" tIns="224150">
            <a:noAutofit/>
          </a:bodyPr>
          <a:lstStyle/>
          <a:p>
            <a:pPr indent="0" lvl="0" marL="12700" marR="0" rtl="0" algn="l">
              <a:lnSpc>
                <a:spcPct val="100000"/>
              </a:lnSpc>
              <a:spcBef>
                <a:spcPts val="0"/>
              </a:spcBef>
              <a:spcAft>
                <a:spcPts val="0"/>
              </a:spcAft>
              <a:buNone/>
            </a:pPr>
            <a:r>
              <a:rPr b="1" lang="en-US" sz="2400">
                <a:solidFill>
                  <a:schemeClr val="dk1"/>
                </a:solidFill>
                <a:latin typeface="Arial"/>
                <a:ea typeface="Arial"/>
                <a:cs typeface="Arial"/>
                <a:sym typeface="Arial"/>
              </a:rPr>
              <a:t>820</a:t>
            </a:r>
            <a:endParaRPr sz="2400">
              <a:solidFill>
                <a:schemeClr val="dk1"/>
              </a:solidFill>
              <a:latin typeface="Arial"/>
              <a:ea typeface="Arial"/>
              <a:cs typeface="Arial"/>
              <a:sym typeface="Arial"/>
            </a:endParaRPr>
          </a:p>
          <a:p>
            <a:pPr indent="0" lvl="0" marL="12700" marR="0" rtl="0" algn="l">
              <a:lnSpc>
                <a:spcPct val="100000"/>
              </a:lnSpc>
              <a:spcBef>
                <a:spcPts val="1664"/>
              </a:spcBef>
              <a:spcAft>
                <a:spcPts val="0"/>
              </a:spcAft>
              <a:buNone/>
            </a:pPr>
            <a:r>
              <a:rPr b="1" lang="en-US" sz="2400">
                <a:solidFill>
                  <a:schemeClr val="dk1"/>
                </a:solidFill>
                <a:latin typeface="Arial"/>
                <a:ea typeface="Arial"/>
                <a:cs typeface="Arial"/>
                <a:sym typeface="Arial"/>
              </a:rPr>
              <a:t>57,596</a:t>
            </a:r>
            <a:endParaRPr sz="2400">
              <a:solidFill>
                <a:schemeClr val="dk1"/>
              </a:solidFill>
              <a:latin typeface="Arial"/>
              <a:ea typeface="Arial"/>
              <a:cs typeface="Arial"/>
              <a:sym typeface="Arial"/>
            </a:endParaRPr>
          </a:p>
        </p:txBody>
      </p:sp>
      <p:sp>
        <p:nvSpPr>
          <p:cNvPr id="220" name="Google Shape;220;p11"/>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221" name="Google Shape;221;p11"/>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154025" y="311277"/>
            <a:ext cx="366776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Rest of Ireland – Sales Mix</a:t>
            </a:r>
            <a:endParaRPr/>
          </a:p>
        </p:txBody>
      </p:sp>
      <p:sp>
        <p:nvSpPr>
          <p:cNvPr id="227" name="Google Shape;227;p12"/>
          <p:cNvSpPr txBox="1"/>
          <p:nvPr/>
        </p:nvSpPr>
        <p:spPr>
          <a:xfrm>
            <a:off x="455472" y="6097930"/>
            <a:ext cx="125095"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0</a:t>
            </a:r>
            <a:endParaRPr sz="1400">
              <a:solidFill>
                <a:schemeClr val="dk1"/>
              </a:solidFill>
              <a:latin typeface="Arial"/>
              <a:ea typeface="Arial"/>
              <a:cs typeface="Arial"/>
              <a:sym typeface="Arial"/>
            </a:endParaRPr>
          </a:p>
        </p:txBody>
      </p:sp>
      <p:sp>
        <p:nvSpPr>
          <p:cNvPr id="228" name="Google Shape;228;p12"/>
          <p:cNvSpPr txBox="1"/>
          <p:nvPr/>
        </p:nvSpPr>
        <p:spPr>
          <a:xfrm>
            <a:off x="356717" y="5576722"/>
            <a:ext cx="22352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10</a:t>
            </a:r>
            <a:endParaRPr sz="1400">
              <a:solidFill>
                <a:schemeClr val="dk1"/>
              </a:solidFill>
              <a:latin typeface="Arial"/>
              <a:ea typeface="Arial"/>
              <a:cs typeface="Arial"/>
              <a:sym typeface="Arial"/>
            </a:endParaRPr>
          </a:p>
        </p:txBody>
      </p:sp>
      <p:sp>
        <p:nvSpPr>
          <p:cNvPr id="229" name="Google Shape;229;p12"/>
          <p:cNvSpPr txBox="1"/>
          <p:nvPr/>
        </p:nvSpPr>
        <p:spPr>
          <a:xfrm>
            <a:off x="356717" y="5055489"/>
            <a:ext cx="22352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20</a:t>
            </a:r>
            <a:endParaRPr sz="1400">
              <a:solidFill>
                <a:schemeClr val="dk1"/>
              </a:solidFill>
              <a:latin typeface="Arial"/>
              <a:ea typeface="Arial"/>
              <a:cs typeface="Arial"/>
              <a:sym typeface="Arial"/>
            </a:endParaRPr>
          </a:p>
        </p:txBody>
      </p:sp>
      <p:sp>
        <p:nvSpPr>
          <p:cNvPr id="230" name="Google Shape;230;p12"/>
          <p:cNvSpPr txBox="1"/>
          <p:nvPr/>
        </p:nvSpPr>
        <p:spPr>
          <a:xfrm>
            <a:off x="356717" y="4534280"/>
            <a:ext cx="22352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30</a:t>
            </a:r>
            <a:endParaRPr sz="1400">
              <a:solidFill>
                <a:schemeClr val="dk1"/>
              </a:solidFill>
              <a:latin typeface="Arial"/>
              <a:ea typeface="Arial"/>
              <a:cs typeface="Arial"/>
              <a:sym typeface="Arial"/>
            </a:endParaRPr>
          </a:p>
        </p:txBody>
      </p:sp>
      <p:sp>
        <p:nvSpPr>
          <p:cNvPr id="231" name="Google Shape;231;p12"/>
          <p:cNvSpPr txBox="1"/>
          <p:nvPr/>
        </p:nvSpPr>
        <p:spPr>
          <a:xfrm>
            <a:off x="356717" y="4013072"/>
            <a:ext cx="22352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40</a:t>
            </a:r>
            <a:endParaRPr sz="1400">
              <a:solidFill>
                <a:schemeClr val="dk1"/>
              </a:solidFill>
              <a:latin typeface="Arial"/>
              <a:ea typeface="Arial"/>
              <a:cs typeface="Arial"/>
              <a:sym typeface="Arial"/>
            </a:endParaRPr>
          </a:p>
        </p:txBody>
      </p:sp>
      <p:sp>
        <p:nvSpPr>
          <p:cNvPr id="232" name="Google Shape;232;p12"/>
          <p:cNvSpPr txBox="1"/>
          <p:nvPr/>
        </p:nvSpPr>
        <p:spPr>
          <a:xfrm>
            <a:off x="356717" y="3492246"/>
            <a:ext cx="22352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50</a:t>
            </a:r>
            <a:endParaRPr sz="1400">
              <a:solidFill>
                <a:schemeClr val="dk1"/>
              </a:solidFill>
              <a:latin typeface="Arial"/>
              <a:ea typeface="Arial"/>
              <a:cs typeface="Arial"/>
              <a:sym typeface="Arial"/>
            </a:endParaRPr>
          </a:p>
        </p:txBody>
      </p:sp>
      <p:sp>
        <p:nvSpPr>
          <p:cNvPr id="233" name="Google Shape;233;p12"/>
          <p:cNvSpPr txBox="1"/>
          <p:nvPr/>
        </p:nvSpPr>
        <p:spPr>
          <a:xfrm>
            <a:off x="356717" y="2971038"/>
            <a:ext cx="22352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60</a:t>
            </a:r>
            <a:endParaRPr sz="1400">
              <a:solidFill>
                <a:schemeClr val="dk1"/>
              </a:solidFill>
              <a:latin typeface="Arial"/>
              <a:ea typeface="Arial"/>
              <a:cs typeface="Arial"/>
              <a:sym typeface="Arial"/>
            </a:endParaRPr>
          </a:p>
        </p:txBody>
      </p:sp>
      <p:sp>
        <p:nvSpPr>
          <p:cNvPr id="234" name="Google Shape;234;p12"/>
          <p:cNvSpPr txBox="1"/>
          <p:nvPr/>
        </p:nvSpPr>
        <p:spPr>
          <a:xfrm>
            <a:off x="356717" y="2449829"/>
            <a:ext cx="223520" cy="239395"/>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70</a:t>
            </a:r>
            <a:endParaRPr sz="1400">
              <a:solidFill>
                <a:schemeClr val="dk1"/>
              </a:solidFill>
              <a:latin typeface="Arial"/>
              <a:ea typeface="Arial"/>
              <a:cs typeface="Arial"/>
              <a:sym typeface="Arial"/>
            </a:endParaRPr>
          </a:p>
        </p:txBody>
      </p:sp>
      <p:sp>
        <p:nvSpPr>
          <p:cNvPr id="235" name="Google Shape;235;p12"/>
          <p:cNvSpPr txBox="1"/>
          <p:nvPr/>
        </p:nvSpPr>
        <p:spPr>
          <a:xfrm>
            <a:off x="356717" y="1928622"/>
            <a:ext cx="22352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80</a:t>
            </a:r>
            <a:endParaRPr sz="1400">
              <a:solidFill>
                <a:schemeClr val="dk1"/>
              </a:solidFill>
              <a:latin typeface="Arial"/>
              <a:ea typeface="Arial"/>
              <a:cs typeface="Arial"/>
              <a:sym typeface="Arial"/>
            </a:endParaRPr>
          </a:p>
        </p:txBody>
      </p:sp>
      <p:sp>
        <p:nvSpPr>
          <p:cNvPr id="236" name="Google Shape;236;p12"/>
          <p:cNvSpPr txBox="1"/>
          <p:nvPr/>
        </p:nvSpPr>
        <p:spPr>
          <a:xfrm>
            <a:off x="356717" y="1407413"/>
            <a:ext cx="22352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90</a:t>
            </a:r>
            <a:endParaRPr sz="1400">
              <a:solidFill>
                <a:schemeClr val="dk1"/>
              </a:solidFill>
              <a:latin typeface="Arial"/>
              <a:ea typeface="Arial"/>
              <a:cs typeface="Arial"/>
              <a:sym typeface="Arial"/>
            </a:endParaRPr>
          </a:p>
        </p:txBody>
      </p:sp>
      <p:sp>
        <p:nvSpPr>
          <p:cNvPr id="237" name="Google Shape;237;p12"/>
          <p:cNvSpPr txBox="1"/>
          <p:nvPr/>
        </p:nvSpPr>
        <p:spPr>
          <a:xfrm>
            <a:off x="257657" y="886460"/>
            <a:ext cx="322580" cy="23939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1400">
                <a:solidFill>
                  <a:srgbClr val="585858"/>
                </a:solidFill>
                <a:latin typeface="Arial"/>
                <a:ea typeface="Arial"/>
                <a:cs typeface="Arial"/>
                <a:sym typeface="Arial"/>
              </a:rPr>
              <a:t>100</a:t>
            </a:r>
            <a:endParaRPr sz="1400">
              <a:solidFill>
                <a:schemeClr val="dk1"/>
              </a:solidFill>
              <a:latin typeface="Arial"/>
              <a:ea typeface="Arial"/>
              <a:cs typeface="Arial"/>
              <a:sym typeface="Arial"/>
            </a:endParaRPr>
          </a:p>
        </p:txBody>
      </p:sp>
      <p:sp>
        <p:nvSpPr>
          <p:cNvPr id="238" name="Google Shape;238;p12"/>
          <p:cNvSpPr txBox="1"/>
          <p:nvPr/>
        </p:nvSpPr>
        <p:spPr>
          <a:xfrm>
            <a:off x="1431416" y="6329578"/>
            <a:ext cx="511175" cy="26924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solidFill>
                  <a:schemeClr val="dk1"/>
                </a:solidFill>
                <a:latin typeface="Arial"/>
                <a:ea typeface="Arial"/>
                <a:cs typeface="Arial"/>
                <a:sym typeface="Arial"/>
              </a:rPr>
              <a:t>2011</a:t>
            </a:r>
            <a:endParaRPr sz="1600">
              <a:solidFill>
                <a:schemeClr val="dk1"/>
              </a:solidFill>
              <a:latin typeface="Arial"/>
              <a:ea typeface="Arial"/>
              <a:cs typeface="Arial"/>
              <a:sym typeface="Arial"/>
            </a:endParaRPr>
          </a:p>
        </p:txBody>
      </p:sp>
      <p:sp>
        <p:nvSpPr>
          <p:cNvPr id="239" name="Google Shape;239;p12"/>
          <p:cNvSpPr txBox="1"/>
          <p:nvPr/>
        </p:nvSpPr>
        <p:spPr>
          <a:xfrm>
            <a:off x="3377310" y="6329578"/>
            <a:ext cx="537845" cy="26924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solidFill>
                  <a:schemeClr val="dk1"/>
                </a:solidFill>
                <a:latin typeface="Arial"/>
                <a:ea typeface="Arial"/>
                <a:cs typeface="Arial"/>
                <a:sym typeface="Arial"/>
              </a:rPr>
              <a:t>2016</a:t>
            </a:r>
            <a:endParaRPr sz="1600">
              <a:solidFill>
                <a:schemeClr val="dk1"/>
              </a:solidFill>
              <a:latin typeface="Arial"/>
              <a:ea typeface="Arial"/>
              <a:cs typeface="Arial"/>
              <a:sym typeface="Arial"/>
            </a:endParaRPr>
          </a:p>
        </p:txBody>
      </p:sp>
      <p:sp>
        <p:nvSpPr>
          <p:cNvPr id="240" name="Google Shape;240;p12"/>
          <p:cNvSpPr/>
          <p:nvPr/>
        </p:nvSpPr>
        <p:spPr>
          <a:xfrm>
            <a:off x="5557265" y="1110233"/>
            <a:ext cx="3168650" cy="864235"/>
          </a:xfrm>
          <a:custGeom>
            <a:rect b="b" l="l" r="r" t="t"/>
            <a:pathLst>
              <a:path extrusionOk="0" h="120000" w="120000">
                <a:moveTo>
                  <a:pt x="0" y="19996"/>
                </a:moveTo>
                <a:lnTo>
                  <a:pt x="278" y="13678"/>
                </a:lnTo>
                <a:lnTo>
                  <a:pt x="1052" y="8189"/>
                </a:lnTo>
                <a:lnTo>
                  <a:pt x="2233" y="3859"/>
                </a:lnTo>
                <a:lnTo>
                  <a:pt x="3730" y="1019"/>
                </a:lnTo>
                <a:lnTo>
                  <a:pt x="5454" y="0"/>
                </a:lnTo>
                <a:lnTo>
                  <a:pt x="114536" y="0"/>
                </a:lnTo>
                <a:lnTo>
                  <a:pt x="116259" y="1019"/>
                </a:lnTo>
                <a:lnTo>
                  <a:pt x="117756" y="3859"/>
                </a:lnTo>
                <a:lnTo>
                  <a:pt x="118937" y="8189"/>
                </a:lnTo>
                <a:lnTo>
                  <a:pt x="119712" y="13678"/>
                </a:lnTo>
                <a:lnTo>
                  <a:pt x="119990" y="19996"/>
                </a:lnTo>
                <a:lnTo>
                  <a:pt x="119990" y="99985"/>
                </a:lnTo>
                <a:lnTo>
                  <a:pt x="119712" y="106303"/>
                </a:lnTo>
                <a:lnTo>
                  <a:pt x="118937" y="111793"/>
                </a:lnTo>
                <a:lnTo>
                  <a:pt x="117756" y="116122"/>
                </a:lnTo>
                <a:lnTo>
                  <a:pt x="116259" y="118962"/>
                </a:lnTo>
                <a:lnTo>
                  <a:pt x="114536" y="119982"/>
                </a:lnTo>
                <a:lnTo>
                  <a:pt x="5454" y="119982"/>
                </a:lnTo>
                <a:lnTo>
                  <a:pt x="3730" y="118962"/>
                </a:lnTo>
                <a:lnTo>
                  <a:pt x="2233" y="116122"/>
                </a:lnTo>
                <a:lnTo>
                  <a:pt x="1052" y="111793"/>
                </a:lnTo>
                <a:lnTo>
                  <a:pt x="278" y="106303"/>
                </a:lnTo>
                <a:lnTo>
                  <a:pt x="0" y="99985"/>
                </a:lnTo>
                <a:lnTo>
                  <a:pt x="0" y="19996"/>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2"/>
          <p:cNvSpPr txBox="1"/>
          <p:nvPr/>
        </p:nvSpPr>
        <p:spPr>
          <a:xfrm>
            <a:off x="5678551" y="1154938"/>
            <a:ext cx="989965" cy="75755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Rooms</a:t>
            </a:r>
            <a:endParaRPr sz="24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Food</a:t>
            </a:r>
            <a:endParaRPr sz="2400">
              <a:solidFill>
                <a:schemeClr val="dk1"/>
              </a:solidFill>
              <a:latin typeface="Arial"/>
              <a:ea typeface="Arial"/>
              <a:cs typeface="Arial"/>
              <a:sym typeface="Arial"/>
            </a:endParaRPr>
          </a:p>
        </p:txBody>
      </p:sp>
      <p:sp>
        <p:nvSpPr>
          <p:cNvPr id="242" name="Google Shape;242;p12"/>
          <p:cNvSpPr/>
          <p:nvPr/>
        </p:nvSpPr>
        <p:spPr>
          <a:xfrm>
            <a:off x="7977378" y="1181861"/>
            <a:ext cx="576580" cy="719455"/>
          </a:xfrm>
          <a:custGeom>
            <a:rect b="b" l="l" r="r" t="t"/>
            <a:pathLst>
              <a:path extrusionOk="0" h="120000" w="120000">
                <a:moveTo>
                  <a:pt x="89920" y="48042"/>
                </a:moveTo>
                <a:lnTo>
                  <a:pt x="29973" y="48042"/>
                </a:lnTo>
                <a:lnTo>
                  <a:pt x="29973" y="119978"/>
                </a:lnTo>
                <a:lnTo>
                  <a:pt x="89920" y="119978"/>
                </a:lnTo>
                <a:lnTo>
                  <a:pt x="89920" y="48042"/>
                </a:lnTo>
                <a:close/>
              </a:path>
              <a:path extrusionOk="0" h="120000" w="120000">
                <a:moveTo>
                  <a:pt x="59947" y="0"/>
                </a:moveTo>
                <a:lnTo>
                  <a:pt x="0" y="48042"/>
                </a:lnTo>
                <a:lnTo>
                  <a:pt x="119894" y="48042"/>
                </a:lnTo>
                <a:lnTo>
                  <a:pt x="59947" y="0"/>
                </a:lnTo>
                <a:close/>
              </a:path>
            </a:pathLst>
          </a:custGeom>
          <a:solidFill>
            <a:srgbClr val="00AF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2"/>
          <p:cNvSpPr/>
          <p:nvPr/>
        </p:nvSpPr>
        <p:spPr>
          <a:xfrm>
            <a:off x="7977378" y="1181861"/>
            <a:ext cx="576580" cy="719455"/>
          </a:xfrm>
          <a:custGeom>
            <a:rect b="b" l="l" r="r" t="t"/>
            <a:pathLst>
              <a:path extrusionOk="0" h="120000" w="120000">
                <a:moveTo>
                  <a:pt x="0" y="48042"/>
                </a:moveTo>
                <a:lnTo>
                  <a:pt x="59947" y="0"/>
                </a:lnTo>
                <a:lnTo>
                  <a:pt x="119894" y="48042"/>
                </a:lnTo>
                <a:lnTo>
                  <a:pt x="89920" y="48042"/>
                </a:lnTo>
                <a:lnTo>
                  <a:pt x="89920" y="119978"/>
                </a:lnTo>
                <a:lnTo>
                  <a:pt x="29973" y="119978"/>
                </a:lnTo>
                <a:lnTo>
                  <a:pt x="29973" y="48042"/>
                </a:lnTo>
                <a:lnTo>
                  <a:pt x="0" y="48042"/>
                </a:lnTo>
                <a:close/>
              </a:path>
            </a:pathLst>
          </a:custGeom>
          <a:noFill/>
          <a:ln cap="flat" cmpd="sng" w="259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2"/>
          <p:cNvSpPr/>
          <p:nvPr/>
        </p:nvSpPr>
        <p:spPr>
          <a:xfrm>
            <a:off x="5557265" y="2143505"/>
            <a:ext cx="3168650" cy="864235"/>
          </a:xfrm>
          <a:custGeom>
            <a:rect b="b" l="l" r="r" t="t"/>
            <a:pathLst>
              <a:path extrusionOk="0" h="120000" w="120000">
                <a:moveTo>
                  <a:pt x="0" y="19997"/>
                </a:moveTo>
                <a:lnTo>
                  <a:pt x="278" y="13678"/>
                </a:lnTo>
                <a:lnTo>
                  <a:pt x="1052" y="8189"/>
                </a:lnTo>
                <a:lnTo>
                  <a:pt x="2233" y="3859"/>
                </a:lnTo>
                <a:lnTo>
                  <a:pt x="3730" y="1019"/>
                </a:lnTo>
                <a:lnTo>
                  <a:pt x="5454" y="0"/>
                </a:lnTo>
                <a:lnTo>
                  <a:pt x="114536" y="0"/>
                </a:lnTo>
                <a:lnTo>
                  <a:pt x="116259" y="1019"/>
                </a:lnTo>
                <a:lnTo>
                  <a:pt x="117756" y="3859"/>
                </a:lnTo>
                <a:lnTo>
                  <a:pt x="118937" y="8189"/>
                </a:lnTo>
                <a:lnTo>
                  <a:pt x="119712" y="13678"/>
                </a:lnTo>
                <a:lnTo>
                  <a:pt x="119990" y="19997"/>
                </a:lnTo>
                <a:lnTo>
                  <a:pt x="119990" y="99985"/>
                </a:lnTo>
                <a:lnTo>
                  <a:pt x="119712" y="106303"/>
                </a:lnTo>
                <a:lnTo>
                  <a:pt x="118937" y="111793"/>
                </a:lnTo>
                <a:lnTo>
                  <a:pt x="117756" y="116122"/>
                </a:lnTo>
                <a:lnTo>
                  <a:pt x="116259" y="118962"/>
                </a:lnTo>
                <a:lnTo>
                  <a:pt x="114536" y="119982"/>
                </a:lnTo>
                <a:lnTo>
                  <a:pt x="5454" y="119982"/>
                </a:lnTo>
                <a:lnTo>
                  <a:pt x="3730" y="118962"/>
                </a:lnTo>
                <a:lnTo>
                  <a:pt x="2233" y="116122"/>
                </a:lnTo>
                <a:lnTo>
                  <a:pt x="1052" y="111793"/>
                </a:lnTo>
                <a:lnTo>
                  <a:pt x="278" y="106303"/>
                </a:lnTo>
                <a:lnTo>
                  <a:pt x="0" y="99985"/>
                </a:lnTo>
                <a:lnTo>
                  <a:pt x="0" y="19997"/>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2"/>
          <p:cNvSpPr txBox="1"/>
          <p:nvPr/>
        </p:nvSpPr>
        <p:spPr>
          <a:xfrm>
            <a:off x="5678551" y="2188845"/>
            <a:ext cx="1329055" cy="75692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None/>
            </a:pPr>
            <a:r>
              <a:rPr lang="en-US" sz="2400">
                <a:solidFill>
                  <a:schemeClr val="dk1"/>
                </a:solidFill>
                <a:latin typeface="Arial"/>
                <a:ea typeface="Arial"/>
                <a:cs typeface="Arial"/>
                <a:sym typeface="Arial"/>
              </a:rPr>
              <a:t>Beverage  Other</a:t>
            </a:r>
            <a:endParaRPr sz="2400">
              <a:solidFill>
                <a:schemeClr val="dk1"/>
              </a:solidFill>
              <a:latin typeface="Arial"/>
              <a:ea typeface="Arial"/>
              <a:cs typeface="Arial"/>
              <a:sym typeface="Arial"/>
            </a:endParaRPr>
          </a:p>
        </p:txBody>
      </p:sp>
      <p:sp>
        <p:nvSpPr>
          <p:cNvPr id="246" name="Google Shape;246;p12"/>
          <p:cNvSpPr/>
          <p:nvPr/>
        </p:nvSpPr>
        <p:spPr>
          <a:xfrm>
            <a:off x="7977378" y="2205989"/>
            <a:ext cx="576580" cy="719455"/>
          </a:xfrm>
          <a:custGeom>
            <a:rect b="b" l="l" r="r" t="t"/>
            <a:pathLst>
              <a:path extrusionOk="0" h="120000" w="120000">
                <a:moveTo>
                  <a:pt x="119894" y="71936"/>
                </a:moveTo>
                <a:lnTo>
                  <a:pt x="0" y="71936"/>
                </a:lnTo>
                <a:lnTo>
                  <a:pt x="59947" y="119978"/>
                </a:lnTo>
                <a:lnTo>
                  <a:pt x="119894" y="71936"/>
                </a:lnTo>
                <a:close/>
              </a:path>
              <a:path extrusionOk="0" h="120000" w="120000">
                <a:moveTo>
                  <a:pt x="89920" y="0"/>
                </a:moveTo>
                <a:lnTo>
                  <a:pt x="29973" y="0"/>
                </a:lnTo>
                <a:lnTo>
                  <a:pt x="29973" y="71936"/>
                </a:lnTo>
                <a:lnTo>
                  <a:pt x="89920" y="71936"/>
                </a:lnTo>
                <a:lnTo>
                  <a:pt x="89920" y="0"/>
                </a:lnTo>
                <a:close/>
              </a:path>
            </a:pathLst>
          </a:custGeom>
          <a:solidFill>
            <a:srgbClr val="C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2"/>
          <p:cNvSpPr/>
          <p:nvPr/>
        </p:nvSpPr>
        <p:spPr>
          <a:xfrm>
            <a:off x="7977378" y="2205989"/>
            <a:ext cx="576580" cy="719455"/>
          </a:xfrm>
          <a:custGeom>
            <a:rect b="b" l="l" r="r" t="t"/>
            <a:pathLst>
              <a:path extrusionOk="0" h="120000" w="120000">
                <a:moveTo>
                  <a:pt x="119894" y="71936"/>
                </a:moveTo>
                <a:lnTo>
                  <a:pt x="59947" y="119978"/>
                </a:lnTo>
                <a:lnTo>
                  <a:pt x="0" y="71936"/>
                </a:lnTo>
                <a:lnTo>
                  <a:pt x="29973" y="71936"/>
                </a:lnTo>
                <a:lnTo>
                  <a:pt x="29973" y="0"/>
                </a:lnTo>
                <a:lnTo>
                  <a:pt x="89920" y="0"/>
                </a:lnTo>
                <a:lnTo>
                  <a:pt x="89920" y="71936"/>
                </a:lnTo>
                <a:lnTo>
                  <a:pt x="119894" y="71936"/>
                </a:lnTo>
                <a:close/>
              </a:path>
            </a:pathLst>
          </a:custGeom>
          <a:noFill/>
          <a:ln cap="flat" cmpd="sng" w="259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2"/>
          <p:cNvSpPr/>
          <p:nvPr/>
        </p:nvSpPr>
        <p:spPr>
          <a:xfrm>
            <a:off x="5253990" y="4088129"/>
            <a:ext cx="4366260" cy="1584960"/>
          </a:xfrm>
          <a:custGeom>
            <a:rect b="b" l="l" r="r" t="t"/>
            <a:pathLst>
              <a:path extrusionOk="0" h="120000" w="120000">
                <a:moveTo>
                  <a:pt x="0" y="20000"/>
                </a:moveTo>
                <a:lnTo>
                  <a:pt x="116" y="16404"/>
                </a:lnTo>
                <a:lnTo>
                  <a:pt x="454" y="13020"/>
                </a:lnTo>
                <a:lnTo>
                  <a:pt x="990" y="9904"/>
                </a:lnTo>
                <a:lnTo>
                  <a:pt x="1707" y="7113"/>
                </a:lnTo>
                <a:lnTo>
                  <a:pt x="2582" y="4702"/>
                </a:lnTo>
                <a:lnTo>
                  <a:pt x="3595" y="2730"/>
                </a:lnTo>
                <a:lnTo>
                  <a:pt x="4726" y="1250"/>
                </a:lnTo>
                <a:lnTo>
                  <a:pt x="5954" y="322"/>
                </a:lnTo>
                <a:lnTo>
                  <a:pt x="7260" y="0"/>
                </a:lnTo>
                <a:lnTo>
                  <a:pt x="112739" y="0"/>
                </a:lnTo>
                <a:lnTo>
                  <a:pt x="114045" y="322"/>
                </a:lnTo>
                <a:lnTo>
                  <a:pt x="115273" y="1250"/>
                </a:lnTo>
                <a:lnTo>
                  <a:pt x="116404" y="2730"/>
                </a:lnTo>
                <a:lnTo>
                  <a:pt x="117417" y="4702"/>
                </a:lnTo>
                <a:lnTo>
                  <a:pt x="118292" y="7113"/>
                </a:lnTo>
                <a:lnTo>
                  <a:pt x="119009" y="9904"/>
                </a:lnTo>
                <a:lnTo>
                  <a:pt x="119545" y="13020"/>
                </a:lnTo>
                <a:lnTo>
                  <a:pt x="119883" y="16404"/>
                </a:lnTo>
                <a:lnTo>
                  <a:pt x="120000" y="20000"/>
                </a:lnTo>
                <a:lnTo>
                  <a:pt x="120000" y="100000"/>
                </a:lnTo>
                <a:lnTo>
                  <a:pt x="119883" y="103595"/>
                </a:lnTo>
                <a:lnTo>
                  <a:pt x="119545" y="106979"/>
                </a:lnTo>
                <a:lnTo>
                  <a:pt x="119009" y="110095"/>
                </a:lnTo>
                <a:lnTo>
                  <a:pt x="118292" y="112886"/>
                </a:lnTo>
                <a:lnTo>
                  <a:pt x="117417" y="115297"/>
                </a:lnTo>
                <a:lnTo>
                  <a:pt x="116404" y="117269"/>
                </a:lnTo>
                <a:lnTo>
                  <a:pt x="115273" y="118749"/>
                </a:lnTo>
                <a:lnTo>
                  <a:pt x="114045" y="119677"/>
                </a:lnTo>
                <a:lnTo>
                  <a:pt x="112739" y="120000"/>
                </a:lnTo>
                <a:lnTo>
                  <a:pt x="7260" y="120000"/>
                </a:lnTo>
                <a:lnTo>
                  <a:pt x="5954" y="119677"/>
                </a:lnTo>
                <a:lnTo>
                  <a:pt x="4726" y="118749"/>
                </a:lnTo>
                <a:lnTo>
                  <a:pt x="3595" y="117269"/>
                </a:lnTo>
                <a:lnTo>
                  <a:pt x="2582" y="115297"/>
                </a:lnTo>
                <a:lnTo>
                  <a:pt x="1707" y="112886"/>
                </a:lnTo>
                <a:lnTo>
                  <a:pt x="990" y="110095"/>
                </a:lnTo>
                <a:lnTo>
                  <a:pt x="454" y="106979"/>
                </a:lnTo>
                <a:lnTo>
                  <a:pt x="116" y="103595"/>
                </a:lnTo>
                <a:lnTo>
                  <a:pt x="0" y="100000"/>
                </a:lnTo>
                <a:lnTo>
                  <a:pt x="0" y="20000"/>
                </a:lnTo>
                <a:close/>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2"/>
          <p:cNvSpPr txBox="1"/>
          <p:nvPr/>
        </p:nvSpPr>
        <p:spPr>
          <a:xfrm>
            <a:off x="5667247" y="4332859"/>
            <a:ext cx="1040765" cy="1123315"/>
          </a:xfrm>
          <a:prstGeom prst="rect">
            <a:avLst/>
          </a:prstGeom>
          <a:noFill/>
          <a:ln>
            <a:noFill/>
          </a:ln>
        </p:spPr>
        <p:txBody>
          <a:bodyPr anchorCtr="0" anchor="t" bIns="0" lIns="0" spcFirstLastPara="1" rIns="0" wrap="square" tIns="12700">
            <a:noAutofit/>
          </a:bodyPr>
          <a:lstStyle/>
          <a:p>
            <a:pPr indent="0" lvl="0" marL="12700" marR="5080" rtl="0" algn="ctr">
              <a:lnSpc>
                <a:spcPct val="100000"/>
              </a:lnSpc>
              <a:spcBef>
                <a:spcPts val="0"/>
              </a:spcBef>
              <a:spcAft>
                <a:spcPts val="0"/>
              </a:spcAft>
              <a:buNone/>
            </a:pPr>
            <a:r>
              <a:rPr lang="en-US" sz="2400">
                <a:solidFill>
                  <a:schemeClr val="dk1"/>
                </a:solidFill>
                <a:latin typeface="Arial"/>
                <a:ea typeface="Arial"/>
                <a:cs typeface="Arial"/>
                <a:sym typeface="Arial"/>
              </a:rPr>
              <a:t>Sales  &amp;    RevPar</a:t>
            </a:r>
            <a:endParaRPr sz="2400">
              <a:solidFill>
                <a:schemeClr val="dk1"/>
              </a:solidFill>
              <a:latin typeface="Arial"/>
              <a:ea typeface="Arial"/>
              <a:cs typeface="Arial"/>
              <a:sym typeface="Arial"/>
            </a:endParaRPr>
          </a:p>
        </p:txBody>
      </p:sp>
      <p:sp>
        <p:nvSpPr>
          <p:cNvPr id="250" name="Google Shape;250;p12"/>
          <p:cNvSpPr/>
          <p:nvPr/>
        </p:nvSpPr>
        <p:spPr>
          <a:xfrm>
            <a:off x="6956297" y="4427982"/>
            <a:ext cx="935990" cy="792480"/>
          </a:xfrm>
          <a:custGeom>
            <a:rect b="b" l="l" r="r" t="t"/>
            <a:pathLst>
              <a:path extrusionOk="0" h="120000" w="120000">
                <a:moveTo>
                  <a:pt x="69166" y="0"/>
                </a:moveTo>
                <a:lnTo>
                  <a:pt x="69166" y="30000"/>
                </a:lnTo>
                <a:lnTo>
                  <a:pt x="0" y="30000"/>
                </a:lnTo>
                <a:lnTo>
                  <a:pt x="0" y="90000"/>
                </a:lnTo>
                <a:lnTo>
                  <a:pt x="69166" y="90000"/>
                </a:lnTo>
                <a:lnTo>
                  <a:pt x="69166" y="120000"/>
                </a:lnTo>
                <a:lnTo>
                  <a:pt x="119967" y="60000"/>
                </a:lnTo>
                <a:lnTo>
                  <a:pt x="69166" y="0"/>
                </a:lnTo>
                <a:close/>
              </a:path>
            </a:pathLst>
          </a:custGeom>
          <a:solidFill>
            <a:srgbClr val="002C6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2"/>
          <p:cNvSpPr/>
          <p:nvPr/>
        </p:nvSpPr>
        <p:spPr>
          <a:xfrm>
            <a:off x="6956297" y="4427982"/>
            <a:ext cx="935990" cy="792480"/>
          </a:xfrm>
          <a:custGeom>
            <a:rect b="b" l="l" r="r" t="t"/>
            <a:pathLst>
              <a:path extrusionOk="0" h="120000" w="120000">
                <a:moveTo>
                  <a:pt x="0" y="30000"/>
                </a:moveTo>
                <a:lnTo>
                  <a:pt x="69166" y="30000"/>
                </a:lnTo>
                <a:lnTo>
                  <a:pt x="69166" y="0"/>
                </a:lnTo>
                <a:lnTo>
                  <a:pt x="119967" y="60000"/>
                </a:lnTo>
                <a:lnTo>
                  <a:pt x="69166" y="120000"/>
                </a:lnTo>
                <a:lnTo>
                  <a:pt x="69166" y="90000"/>
                </a:lnTo>
                <a:lnTo>
                  <a:pt x="0" y="90000"/>
                </a:lnTo>
                <a:lnTo>
                  <a:pt x="0" y="30000"/>
                </a:lnTo>
                <a:close/>
              </a:path>
            </a:pathLst>
          </a:custGeom>
          <a:noFill/>
          <a:ln cap="flat" cmpd="sng" w="25900">
            <a:solidFill>
              <a:srgbClr val="001E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2"/>
          <p:cNvSpPr txBox="1"/>
          <p:nvPr/>
        </p:nvSpPr>
        <p:spPr>
          <a:xfrm>
            <a:off x="8039481" y="4434585"/>
            <a:ext cx="1465580" cy="75692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Dept Profit</a:t>
            </a:r>
            <a:endParaRPr sz="24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+ 3%</a:t>
            </a:r>
            <a:endParaRPr sz="2400">
              <a:solidFill>
                <a:schemeClr val="dk1"/>
              </a:solidFill>
              <a:latin typeface="Arial"/>
              <a:ea typeface="Arial"/>
              <a:cs typeface="Arial"/>
              <a:sym typeface="Arial"/>
            </a:endParaRPr>
          </a:p>
        </p:txBody>
      </p:sp>
      <p:sp>
        <p:nvSpPr>
          <p:cNvPr id="253" name="Google Shape;253;p12"/>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254" name="Google Shape;254;p12"/>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graphicFrame>
        <p:nvGraphicFramePr>
          <p:cNvPr id="255" name="Google Shape;255;p12"/>
          <p:cNvGraphicFramePr/>
          <p:nvPr/>
        </p:nvGraphicFramePr>
        <p:xfrm>
          <a:off x="714755" y="1014983"/>
          <a:ext cx="3000000" cy="3000000"/>
        </p:xfrm>
        <a:graphic>
          <a:graphicData uri="http://schemas.openxmlformats.org/drawingml/2006/table">
            <a:tbl>
              <a:tblPr bandRow="1" firstRow="1">
                <a:noFill/>
                <a:tableStyleId>{17FB5336-BD19-472E-A6A8-7D4E5D69E8A9}</a:tableStyleId>
              </a:tblPr>
              <a:tblGrid>
                <a:gridCol w="419100"/>
                <a:gridCol w="1113800"/>
                <a:gridCol w="835025"/>
                <a:gridCol w="1113800"/>
                <a:gridCol w="419100"/>
              </a:tblGrid>
              <a:tr h="417200">
                <a:tc rowSpan="7">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0" marB="0" marR="0" marL="0">
                    <a:lnL cap="flat" cmpd="sng" w="9525">
                      <a:solidFill>
                        <a:srgbClr val="D9D9D9"/>
                      </a:solidFill>
                      <a:prstDash val="solid"/>
                      <a:round/>
                      <a:headEnd len="sm" w="sm" type="none"/>
                      <a:tailEnd len="sm" w="sm" type="none"/>
                    </a:lnL>
                    <a:lnB cap="flat" cmpd="sng" w="9525">
                      <a:solidFill>
                        <a:srgbClr val="D9D9D9"/>
                      </a:solidFill>
                      <a:prstDash val="solid"/>
                      <a:round/>
                      <a:headEnd len="sm" w="sm" type="none"/>
                      <a:tailEnd len="sm" w="sm" type="none"/>
                    </a:lnB>
                  </a:tcPr>
                </a:tc>
                <a:tc rowSpan="2">
                  <a:txBody>
                    <a:bodyPr/>
                    <a:lstStyle/>
                    <a:p>
                      <a:pPr indent="-634" lvl="0" marL="368935"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11.3</a:t>
                      </a:r>
                      <a:endParaRPr sz="1600" u="none" cap="none" strike="noStrike">
                        <a:latin typeface="Arial"/>
                        <a:ea typeface="Arial"/>
                        <a:cs typeface="Arial"/>
                        <a:sym typeface="Arial"/>
                      </a:endParaRPr>
                    </a:p>
                  </a:txBody>
                  <a:tcPr marT="165725" marB="0" marR="0" marL="0">
                    <a:solidFill>
                      <a:srgbClr val="D7D7D7"/>
                    </a:solidFill>
                  </a:tcPr>
                </a:tc>
                <a:tc rowSpan="7">
                  <a:txBody>
                    <a:bodyPr/>
                    <a:lstStyle/>
                    <a:p>
                      <a:pPr indent="-8889" lvl="0" marL="110489" marR="0" rtl="0" algn="ctr">
                        <a:lnSpc>
                          <a:spcPct val="100000"/>
                        </a:lnSpc>
                        <a:spcBef>
                          <a:spcPts val="0"/>
                        </a:spcBef>
                        <a:spcAft>
                          <a:spcPts val="0"/>
                        </a:spcAft>
                        <a:buNone/>
                      </a:pPr>
                      <a:r>
                        <a:rPr b="1" lang="en-US" sz="2000" u="none" cap="none" strike="noStrike">
                          <a:solidFill>
                            <a:srgbClr val="7E7E7E"/>
                          </a:solidFill>
                          <a:latin typeface="Arial"/>
                          <a:ea typeface="Arial"/>
                          <a:cs typeface="Arial"/>
                          <a:sym typeface="Arial"/>
                        </a:rPr>
                        <a:t>Other</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p>
                      <a:pPr indent="-6985" lvl="0" marL="57785" marR="0" rtl="0" algn="ctr">
                        <a:lnSpc>
                          <a:spcPct val="100000"/>
                        </a:lnSpc>
                        <a:spcBef>
                          <a:spcPts val="5"/>
                        </a:spcBef>
                        <a:spcAft>
                          <a:spcPts val="0"/>
                        </a:spcAft>
                        <a:buNone/>
                      </a:pPr>
                      <a:r>
                        <a:rPr b="1" lang="en-US" sz="2000" u="none" cap="none" strike="noStrike">
                          <a:solidFill>
                            <a:srgbClr val="7E7E7E"/>
                          </a:solidFill>
                          <a:latin typeface="Arial"/>
                          <a:ea typeface="Arial"/>
                          <a:cs typeface="Arial"/>
                          <a:sym typeface="Arial"/>
                        </a:rPr>
                        <a:t>Bev</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2750" u="none" cap="none" strike="noStrike">
                        <a:latin typeface="Times New Roman"/>
                        <a:ea typeface="Times New Roman"/>
                        <a:cs typeface="Times New Roman"/>
                        <a:sym typeface="Times New Roman"/>
                      </a:endParaRPr>
                    </a:p>
                    <a:p>
                      <a:pPr indent="-3809" lvl="0" marL="29209" marR="0" rtl="0" algn="ctr">
                        <a:lnSpc>
                          <a:spcPct val="100000"/>
                        </a:lnSpc>
                        <a:spcBef>
                          <a:spcPts val="0"/>
                        </a:spcBef>
                        <a:spcAft>
                          <a:spcPts val="0"/>
                        </a:spcAft>
                        <a:buNone/>
                      </a:pPr>
                      <a:r>
                        <a:rPr b="1" lang="en-US" sz="2000" u="none" cap="none" strike="noStrike">
                          <a:solidFill>
                            <a:srgbClr val="252525"/>
                          </a:solidFill>
                          <a:latin typeface="Arial"/>
                          <a:ea typeface="Arial"/>
                          <a:cs typeface="Arial"/>
                          <a:sym typeface="Arial"/>
                        </a:rPr>
                        <a:t>Food</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8255" lvl="0" marL="59055" marR="0" rtl="0" algn="ctr">
                        <a:lnSpc>
                          <a:spcPct val="100000"/>
                        </a:lnSpc>
                        <a:spcBef>
                          <a:spcPts val="1864"/>
                        </a:spcBef>
                        <a:spcAft>
                          <a:spcPts val="0"/>
                        </a:spcAft>
                        <a:buNone/>
                      </a:pPr>
                      <a:r>
                        <a:rPr b="1" lang="en-US" sz="1800" u="none" cap="none" strike="noStrike">
                          <a:solidFill>
                            <a:srgbClr val="F4A70C"/>
                          </a:solidFill>
                          <a:latin typeface="Arial"/>
                          <a:ea typeface="Arial"/>
                          <a:cs typeface="Arial"/>
                          <a:sym typeface="Arial"/>
                        </a:rPr>
                        <a:t>Rooms</a:t>
                      </a:r>
                      <a:endParaRPr sz="1800" u="none" cap="none" strike="noStrike">
                        <a:latin typeface="Arial"/>
                        <a:ea typeface="Arial"/>
                        <a:cs typeface="Arial"/>
                        <a:sym typeface="Arial"/>
                      </a:endParaRPr>
                    </a:p>
                  </a:txBody>
                  <a:tcPr marT="114300" marB="0" marR="0" marL="0">
                    <a:lnB cap="flat" cmpd="sng" w="9525">
                      <a:solidFill>
                        <a:srgbClr val="D9D9D9"/>
                      </a:solidFill>
                      <a:prstDash val="solid"/>
                      <a:round/>
                      <a:headEnd len="sm" w="sm" type="none"/>
                      <a:tailEnd len="sm" w="sm" type="none"/>
                    </a:lnB>
                  </a:tcPr>
                </a:tc>
                <a:tc>
                  <a:txBody>
                    <a:bodyPr/>
                    <a:lstStyle/>
                    <a:p>
                      <a:pPr indent="-10160" lvl="0" marL="10160" marR="0" rtl="0" algn="ctr">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8.0</a:t>
                      </a:r>
                      <a:endParaRPr sz="1600" u="none" cap="none" strike="noStrike">
                        <a:latin typeface="Arial"/>
                        <a:ea typeface="Arial"/>
                        <a:cs typeface="Arial"/>
                        <a:sym typeface="Arial"/>
                      </a:endParaRPr>
                    </a:p>
                  </a:txBody>
                  <a:tcPr marT="79375" marB="0" marR="0" marL="0">
                    <a:solidFill>
                      <a:srgbClr val="D7D7D7"/>
                    </a:solidFill>
                  </a:tcPr>
                </a:tc>
                <a:tc rowSpan="7">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0" marB="0" marR="0" marL="0">
                    <a:lnB cap="flat" cmpd="sng" w="9525">
                      <a:solidFill>
                        <a:srgbClr val="D9D9D9"/>
                      </a:solidFill>
                      <a:prstDash val="solid"/>
                      <a:round/>
                      <a:headEnd len="sm" w="sm" type="none"/>
                      <a:tailEnd len="sm" w="sm" type="none"/>
                    </a:lnB>
                  </a:tcPr>
                </a:tc>
              </a:tr>
              <a:tr h="172075">
                <a:tc vMerge="1"/>
                <a:tc vMerge="1"/>
                <a:tc vMerge="1"/>
                <a:tc rowSpan="2">
                  <a:txBody>
                    <a:bodyPr/>
                    <a:lstStyle/>
                    <a:p>
                      <a:pPr indent="0" lvl="0" marL="0" marR="0" rtl="0" algn="l">
                        <a:lnSpc>
                          <a:spcPct val="100000"/>
                        </a:lnSpc>
                        <a:spcBef>
                          <a:spcPts val="0"/>
                        </a:spcBef>
                        <a:spcAft>
                          <a:spcPts val="0"/>
                        </a:spcAft>
                        <a:buNone/>
                      </a:pPr>
                      <a:r>
                        <a:t/>
                      </a:r>
                      <a:endParaRPr sz="2500" u="none" cap="none" strike="noStrike">
                        <a:latin typeface="Times New Roman"/>
                        <a:ea typeface="Times New Roman"/>
                        <a:cs typeface="Times New Roman"/>
                        <a:sym typeface="Times New Roman"/>
                      </a:endParaRPr>
                    </a:p>
                    <a:p>
                      <a:pPr indent="-8890" lvl="0" marL="36449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19.0</a:t>
                      </a:r>
                      <a:endParaRPr sz="1600" u="none" cap="none" strike="noStrike">
                        <a:latin typeface="Arial"/>
                        <a:ea typeface="Arial"/>
                        <a:cs typeface="Arial"/>
                        <a:sym typeface="Arial"/>
                      </a:endParaRPr>
                    </a:p>
                  </a:txBody>
                  <a:tcPr marT="0" marB="0" marR="0" marL="0">
                    <a:solidFill>
                      <a:srgbClr val="7E7E7E"/>
                    </a:solidFill>
                  </a:tcPr>
                </a:tc>
                <a:tc vMerge="1"/>
              </a:tr>
              <a:tr h="816600">
                <a:tc vMerge="1"/>
                <a:tc rowSpan="2">
                  <a:txBody>
                    <a:bodyPr/>
                    <a:lstStyle/>
                    <a:p>
                      <a:pPr indent="0" lvl="0" marL="0" marR="0" rtl="0" algn="l">
                        <a:lnSpc>
                          <a:spcPct val="100000"/>
                        </a:lnSpc>
                        <a:spcBef>
                          <a:spcPts val="0"/>
                        </a:spcBef>
                        <a:spcAft>
                          <a:spcPts val="0"/>
                        </a:spcAft>
                        <a:buNone/>
                      </a:pPr>
                      <a:r>
                        <a:t/>
                      </a:r>
                      <a:endParaRPr sz="2600" u="none" cap="none" strike="noStrike">
                        <a:latin typeface="Times New Roman"/>
                        <a:ea typeface="Times New Roman"/>
                        <a:cs typeface="Times New Roman"/>
                        <a:sym typeface="Times New Roman"/>
                      </a:endParaRPr>
                    </a:p>
                    <a:p>
                      <a:pPr indent="-7620" lvl="0" marL="36322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19.6</a:t>
                      </a:r>
                      <a:endParaRPr sz="1600" u="none" cap="none" strike="noStrike">
                        <a:latin typeface="Arial"/>
                        <a:ea typeface="Arial"/>
                        <a:cs typeface="Arial"/>
                        <a:sym typeface="Arial"/>
                      </a:endParaRPr>
                    </a:p>
                  </a:txBody>
                  <a:tcPr marT="1275" marB="0" marR="0" marL="0">
                    <a:solidFill>
                      <a:srgbClr val="7E7E7E"/>
                    </a:solidFill>
                  </a:tcPr>
                </a:tc>
                <a:tc vMerge="1"/>
                <a:tc vMerge="1"/>
                <a:tc vMerge="1"/>
              </a:tr>
              <a:tr h="203825">
                <a:tc vMerge="1"/>
                <a:tc vMerge="1"/>
                <a:tc vMerge="1"/>
                <a:tc row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300" u="none" cap="none" strike="noStrike">
                        <a:latin typeface="Times New Roman"/>
                        <a:ea typeface="Times New Roman"/>
                        <a:cs typeface="Times New Roman"/>
                        <a:sym typeface="Times New Roman"/>
                      </a:endParaRPr>
                    </a:p>
                    <a:p>
                      <a:pPr indent="-8890" lvl="0" marL="36449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38.0</a:t>
                      </a:r>
                      <a:endParaRPr sz="1600" u="none" cap="none" strike="noStrike">
                        <a:latin typeface="Arial"/>
                        <a:ea typeface="Arial"/>
                        <a:cs typeface="Arial"/>
                        <a:sym typeface="Arial"/>
                      </a:endParaRPr>
                    </a:p>
                  </a:txBody>
                  <a:tcPr marT="0" marB="0" marR="0" marL="0">
                    <a:solidFill>
                      <a:srgbClr val="252525"/>
                    </a:solidFill>
                  </a:tcPr>
                </a:tc>
                <a:tc vMerge="1"/>
              </a:tr>
              <a:tr h="1776725">
                <a:tc vMerge="1"/>
                <a:tc row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25"/>
                        </a:spcBef>
                        <a:spcAft>
                          <a:spcPts val="0"/>
                        </a:spcAft>
                        <a:buNone/>
                      </a:pPr>
                      <a:r>
                        <a:t/>
                      </a:r>
                      <a:endParaRPr sz="1800" u="none" cap="none" strike="noStrike">
                        <a:latin typeface="Times New Roman"/>
                        <a:ea typeface="Times New Roman"/>
                        <a:cs typeface="Times New Roman"/>
                        <a:sym typeface="Times New Roman"/>
                      </a:endParaRPr>
                    </a:p>
                    <a:p>
                      <a:pPr indent="-7620" lvl="0" marL="36322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35.4</a:t>
                      </a:r>
                      <a:endParaRPr sz="1600" u="none" cap="none" strike="noStrike">
                        <a:latin typeface="Arial"/>
                        <a:ea typeface="Arial"/>
                        <a:cs typeface="Arial"/>
                        <a:sym typeface="Arial"/>
                      </a:endParaRPr>
                    </a:p>
                  </a:txBody>
                  <a:tcPr marT="0" marB="0" marR="0" marL="0">
                    <a:solidFill>
                      <a:srgbClr val="252525"/>
                    </a:solidFill>
                  </a:tcPr>
                </a:tc>
                <a:tc vMerge="1"/>
                <a:tc vMerge="1"/>
                <a:tc vMerge="1"/>
              </a:tr>
              <a:tr h="65400">
                <a:tc vMerge="1"/>
                <a:tc vMerge="1"/>
                <a:tc vMerge="1"/>
                <a:tc rowSpan="2">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10"/>
                        </a:spcBef>
                        <a:spcAft>
                          <a:spcPts val="0"/>
                        </a:spcAft>
                        <a:buNone/>
                      </a:pPr>
                      <a:r>
                        <a:t/>
                      </a:r>
                      <a:endParaRPr sz="1750" u="none" cap="none" strike="noStrike">
                        <a:latin typeface="Times New Roman"/>
                        <a:ea typeface="Times New Roman"/>
                        <a:cs typeface="Times New Roman"/>
                        <a:sym typeface="Times New Roman"/>
                      </a:endParaRPr>
                    </a:p>
                    <a:p>
                      <a:pPr indent="-8890" lvl="0" marL="36449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35.0</a:t>
                      </a:r>
                      <a:endParaRPr sz="1600" u="none" cap="none" strike="noStrike">
                        <a:latin typeface="Arial"/>
                        <a:ea typeface="Arial"/>
                        <a:cs typeface="Arial"/>
                        <a:sym typeface="Arial"/>
                      </a:endParaRPr>
                    </a:p>
                  </a:txBody>
                  <a:tcPr marT="0" marB="0" marR="0" marL="0">
                    <a:lnB cap="flat" cmpd="sng" w="9525">
                      <a:solidFill>
                        <a:srgbClr val="D9D9D9"/>
                      </a:solidFill>
                      <a:prstDash val="solid"/>
                      <a:round/>
                      <a:headEnd len="sm" w="sm" type="none"/>
                      <a:tailEnd len="sm" w="sm" type="none"/>
                    </a:lnB>
                    <a:solidFill>
                      <a:srgbClr val="F4A70C"/>
                    </a:solidFill>
                  </a:tcPr>
                </a:tc>
                <a:tc vMerge="1"/>
              </a:tr>
              <a:tr h="1757050">
                <a:tc vMerge="1"/>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40"/>
                        </a:spcBef>
                        <a:spcAft>
                          <a:spcPts val="0"/>
                        </a:spcAft>
                        <a:buNone/>
                      </a:pPr>
                      <a:r>
                        <a:t/>
                      </a:r>
                      <a:endParaRPr sz="1500" u="none" cap="none" strike="noStrike">
                        <a:latin typeface="Times New Roman"/>
                        <a:ea typeface="Times New Roman"/>
                        <a:cs typeface="Times New Roman"/>
                        <a:sym typeface="Times New Roman"/>
                      </a:endParaRPr>
                    </a:p>
                    <a:p>
                      <a:pPr indent="-7620" lvl="0" marL="363220" marR="0" rtl="0" algn="l">
                        <a:lnSpc>
                          <a:spcPct val="100000"/>
                        </a:lnSpc>
                        <a:spcBef>
                          <a:spcPts val="0"/>
                        </a:spcBef>
                        <a:spcAft>
                          <a:spcPts val="0"/>
                        </a:spcAft>
                        <a:buNone/>
                      </a:pPr>
                      <a:r>
                        <a:rPr b="1" lang="en-US" sz="1600" u="none" cap="none" strike="noStrike">
                          <a:solidFill>
                            <a:srgbClr val="FFFFFF"/>
                          </a:solidFill>
                          <a:latin typeface="Arial"/>
                          <a:ea typeface="Arial"/>
                          <a:cs typeface="Arial"/>
                          <a:sym typeface="Arial"/>
                        </a:rPr>
                        <a:t>33.7</a:t>
                      </a:r>
                      <a:endParaRPr sz="1600" u="none" cap="none" strike="noStrike">
                        <a:latin typeface="Arial"/>
                        <a:ea typeface="Arial"/>
                        <a:cs typeface="Arial"/>
                        <a:sym typeface="Arial"/>
                      </a:endParaRPr>
                    </a:p>
                  </a:txBody>
                  <a:tcPr marT="0" marB="0" marR="0" marL="0">
                    <a:lnB cap="flat" cmpd="sng" w="9525">
                      <a:solidFill>
                        <a:srgbClr val="D9D9D9"/>
                      </a:solidFill>
                      <a:prstDash val="solid"/>
                      <a:round/>
                      <a:headEnd len="sm" w="sm" type="none"/>
                      <a:tailEnd len="sm" w="sm" type="none"/>
                    </a:lnB>
                    <a:solidFill>
                      <a:srgbClr val="F4A70C"/>
                    </a:solidFill>
                  </a:tcPr>
                </a:tc>
                <a:tc vMerge="1"/>
                <a:tc vMerge="1"/>
                <a:tc v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ph type="title"/>
          </p:nvPr>
        </p:nvSpPr>
        <p:spPr>
          <a:xfrm>
            <a:off x="154025" y="311277"/>
            <a:ext cx="382079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Rest of Ireland Hotel Market</a:t>
            </a:r>
            <a:endParaRPr/>
          </a:p>
        </p:txBody>
      </p:sp>
      <p:graphicFrame>
        <p:nvGraphicFramePr>
          <p:cNvPr id="261" name="Google Shape;261;p13"/>
          <p:cNvGraphicFramePr/>
          <p:nvPr/>
        </p:nvGraphicFramePr>
        <p:xfrm>
          <a:off x="142697" y="850900"/>
          <a:ext cx="3000000" cy="3000000"/>
        </p:xfrm>
        <a:graphic>
          <a:graphicData uri="http://schemas.openxmlformats.org/drawingml/2006/table">
            <a:tbl>
              <a:tblPr bandRow="1" firstRow="1">
                <a:noFill/>
                <a:tableStyleId>{17FB5336-BD19-472E-A6A8-7D4E5D69E8A9}</a:tableStyleId>
              </a:tblPr>
              <a:tblGrid>
                <a:gridCol w="2210425"/>
                <a:gridCol w="1410975"/>
                <a:gridCol w="1410975"/>
                <a:gridCol w="1410975"/>
              </a:tblGrid>
              <a:tr h="400675">
                <a:tc>
                  <a:txBody>
                    <a:bodyPr/>
                    <a:lstStyle/>
                    <a:p>
                      <a:pPr indent="-8255" lvl="0" marL="97155" marR="0" rtl="0" algn="l">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Sales</a:t>
                      </a:r>
                      <a:endParaRPr sz="2000" u="none" cap="none" strike="noStrike">
                        <a:latin typeface="Arial"/>
                        <a:ea typeface="Arial"/>
                        <a:cs typeface="Arial"/>
                        <a:sym typeface="Arial"/>
                      </a:endParaRPr>
                    </a:p>
                  </a:txBody>
                  <a:tcPr marT="40650" marB="0" marR="0" marL="0">
                    <a:lnL cap="flat" cmpd="sng" w="12700">
                      <a:solidFill>
                        <a:srgbClr val="FFFFFF"/>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c>
                  <a:txBody>
                    <a:bodyPr/>
                    <a:lstStyle/>
                    <a:p>
                      <a:pPr indent="0" lvl="0" marL="0" marR="78105"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2011</a:t>
                      </a:r>
                      <a:endParaRPr sz="2000" u="none" cap="none" strike="noStrike">
                        <a:latin typeface="Arial"/>
                        <a:ea typeface="Arial"/>
                        <a:cs typeface="Arial"/>
                        <a:sym typeface="Arial"/>
                      </a:endParaRPr>
                    </a:p>
                  </a:txBody>
                  <a:tcPr marT="40650"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2016</a:t>
                      </a:r>
                      <a:endParaRPr sz="2000" u="none" cap="none" strike="noStrike">
                        <a:latin typeface="Arial"/>
                        <a:ea typeface="Arial"/>
                        <a:cs typeface="Arial"/>
                        <a:sym typeface="Arial"/>
                      </a:endParaRPr>
                    </a:p>
                  </a:txBody>
                  <a:tcPr marT="40650"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38100">
                      <a:solidFill>
                        <a:srgbClr val="000000"/>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000000"/>
                      </a:solidFill>
                      <a:prstDash val="solid"/>
                      <a:round/>
                      <a:headEnd len="sm" w="sm" type="none"/>
                      <a:tailEnd len="sm" w="sm" type="none"/>
                    </a:lnB>
                    <a:solidFill>
                      <a:srgbClr val="404040"/>
                    </a:solidFill>
                  </a:tcPr>
                </a:tc>
              </a:tr>
              <a:tr h="370850">
                <a:tc>
                  <a:txBody>
                    <a:bodyPr/>
                    <a:lstStyle/>
                    <a:p>
                      <a:pPr indent="-10794" lvl="0" marL="74295" marR="0" rtl="0" algn="l">
                        <a:lnSpc>
                          <a:spcPct val="100000"/>
                        </a:lnSpc>
                        <a:spcBef>
                          <a:spcPts val="0"/>
                        </a:spcBef>
                        <a:spcAft>
                          <a:spcPts val="0"/>
                        </a:spcAft>
                        <a:buNone/>
                      </a:pPr>
                      <a:r>
                        <a:rPr b="1" lang="en-US" sz="2000" u="sng" cap="none" strike="noStrike">
                          <a:latin typeface="Arial"/>
                          <a:ea typeface="Arial"/>
                          <a:cs typeface="Arial"/>
                          <a:sym typeface="Arial"/>
                        </a:rPr>
                        <a:t>Sales Per Room</a:t>
                      </a:r>
                      <a:endParaRPr sz="2000" u="none" cap="none" strike="noStrike">
                        <a:latin typeface="Arial"/>
                        <a:ea typeface="Arial"/>
                        <a:cs typeface="Arial"/>
                        <a:sym typeface="Arial"/>
                      </a:endParaRPr>
                    </a:p>
                  </a:txBody>
                  <a:tcPr marT="13975" marB="0" marR="0" marL="0">
                    <a:lnL cap="flat" cmpd="sng" w="12700">
                      <a:solidFill>
                        <a:srgbClr val="FFFFFF"/>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122554" rtl="0" algn="r">
                        <a:lnSpc>
                          <a:spcPct val="100000"/>
                        </a:lnSpc>
                        <a:spcBef>
                          <a:spcPts val="0"/>
                        </a:spcBef>
                        <a:spcAft>
                          <a:spcPts val="0"/>
                        </a:spcAft>
                        <a:buNone/>
                      </a:pPr>
                      <a:r>
                        <a:rPr lang="en-US" sz="2000" u="none" cap="none" strike="noStrike">
                          <a:latin typeface="Arial"/>
                          <a:ea typeface="Arial"/>
                          <a:cs typeface="Arial"/>
                          <a:sym typeface="Arial"/>
                        </a:rPr>
                        <a:t>€42K</a:t>
                      </a:r>
                      <a:endParaRPr sz="2000" u="none" cap="none" strike="noStrike">
                        <a:latin typeface="Arial"/>
                        <a:ea typeface="Arial"/>
                        <a:cs typeface="Arial"/>
                        <a:sym typeface="Arial"/>
                      </a:endParaRPr>
                    </a:p>
                  </a:txBody>
                  <a:tcPr marT="13975"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12065" lvl="0" marL="685165" marR="0" rtl="0" algn="l">
                        <a:lnSpc>
                          <a:spcPct val="100000"/>
                        </a:lnSpc>
                        <a:spcBef>
                          <a:spcPts val="0"/>
                        </a:spcBef>
                        <a:spcAft>
                          <a:spcPts val="0"/>
                        </a:spcAft>
                        <a:buNone/>
                      </a:pPr>
                      <a:r>
                        <a:rPr lang="en-US" sz="2000" u="none" cap="none" strike="noStrike">
                          <a:latin typeface="Arial"/>
                          <a:ea typeface="Arial"/>
                          <a:cs typeface="Arial"/>
                          <a:sym typeface="Arial"/>
                        </a:rPr>
                        <a:t>€59K</a:t>
                      </a:r>
                      <a:endParaRPr sz="2000" u="none" cap="none" strike="noStrike">
                        <a:latin typeface="Arial"/>
                        <a:ea typeface="Arial"/>
                        <a:cs typeface="Arial"/>
                        <a:sym typeface="Arial"/>
                      </a:endParaRPr>
                    </a:p>
                  </a:txBody>
                  <a:tcPr marT="13975" marB="0" marR="0" marL="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53975" rtl="0" algn="r">
                        <a:lnSpc>
                          <a:spcPct val="100000"/>
                        </a:lnSpc>
                        <a:spcBef>
                          <a:spcPts val="0"/>
                        </a:spcBef>
                        <a:spcAft>
                          <a:spcPts val="0"/>
                        </a:spcAft>
                        <a:buNone/>
                      </a:pPr>
                      <a:r>
                        <a:rPr lang="en-US" sz="2000" u="none" cap="none" strike="noStrike">
                          <a:latin typeface="Arial"/>
                          <a:ea typeface="Arial"/>
                          <a:cs typeface="Arial"/>
                          <a:sym typeface="Arial"/>
                        </a:rPr>
                        <a:t>+40%</a:t>
                      </a:r>
                      <a:endParaRPr sz="2000" u="none" cap="none" strike="noStrike">
                        <a:latin typeface="Arial"/>
                        <a:ea typeface="Arial"/>
                        <a:cs typeface="Arial"/>
                        <a:sym typeface="Arial"/>
                      </a:endParaRPr>
                    </a:p>
                  </a:txBody>
                  <a:tcPr marT="13975" marB="0" marR="0" marL="0">
                    <a:lnL cap="flat" cmpd="sng" w="38100">
                      <a:solidFill>
                        <a:srgbClr val="000000"/>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EFAA20"/>
                      </a:solidFill>
                      <a:prstDash val="solid"/>
                      <a:round/>
                      <a:headEnd len="sm" w="sm" type="none"/>
                      <a:tailEnd len="sm" w="sm" type="none"/>
                    </a:lnB>
                  </a:tcPr>
                </a:tc>
              </a:tr>
              <a:tr h="3600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c>
                  <a:txBody>
                    <a:bodyPr/>
                    <a:lstStyle/>
                    <a:p>
                      <a:pPr indent="-11429" lvl="0" marL="278130" marR="0" rtl="0" algn="l">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2011 (%)</a:t>
                      </a:r>
                      <a:endParaRPr sz="1800" u="none" cap="none" strike="noStrike">
                        <a:latin typeface="Arial"/>
                        <a:ea typeface="Arial"/>
                        <a:cs typeface="Arial"/>
                        <a:sym typeface="Arial"/>
                      </a:endParaRPr>
                    </a:p>
                  </a:txBody>
                  <a:tcPr marT="34925" marB="0" marR="0" marL="0">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c>
                  <a:txBody>
                    <a:bodyPr/>
                    <a:lstStyle/>
                    <a:p>
                      <a:pPr indent="0" lvl="0" marL="0" marR="29209"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2016 (%)</a:t>
                      </a:r>
                      <a:endParaRPr sz="1800" u="none" cap="none" strike="noStrike">
                        <a:latin typeface="Arial"/>
                        <a:ea typeface="Arial"/>
                        <a:cs typeface="Arial"/>
                        <a:sym typeface="Arial"/>
                      </a:endParaRPr>
                    </a:p>
                  </a:txBody>
                  <a:tcPr marT="34925" marB="0" marR="0" marL="0">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c>
                  <a:txBody>
                    <a:bodyPr/>
                    <a:lstStyle/>
                    <a:p>
                      <a:pPr indent="-3175" lvl="0" marL="219075" marR="0" rtl="0" algn="l">
                        <a:lnSpc>
                          <a:spcPct val="100000"/>
                        </a:lnSpc>
                        <a:spcBef>
                          <a:spcPts val="0"/>
                        </a:spcBef>
                        <a:spcAft>
                          <a:spcPts val="0"/>
                        </a:spcAft>
                        <a:buNone/>
                      </a:pPr>
                      <a:r>
                        <a:rPr b="1" lang="en-US" sz="1800" u="none" cap="none" strike="noStrike">
                          <a:solidFill>
                            <a:srgbClr val="F4A70C"/>
                          </a:solidFill>
                          <a:latin typeface="Arial"/>
                          <a:ea typeface="Arial"/>
                          <a:cs typeface="Arial"/>
                          <a:sym typeface="Arial"/>
                        </a:rPr>
                        <a:t>Change</a:t>
                      </a:r>
                      <a:endParaRPr sz="1800" u="none" cap="none" strike="noStrike">
                        <a:latin typeface="Arial"/>
                        <a:ea typeface="Arial"/>
                        <a:cs typeface="Arial"/>
                        <a:sym typeface="Arial"/>
                      </a:endParaRPr>
                    </a:p>
                  </a:txBody>
                  <a:tcPr marT="34925" marB="0" marR="0" marL="0">
                    <a:lnR cap="flat" cmpd="sng" w="9525">
                      <a:solidFill>
                        <a:srgbClr val="000000"/>
                      </a:solidFill>
                      <a:prstDash val="solid"/>
                      <a:round/>
                      <a:headEnd len="sm" w="sm" type="none"/>
                      <a:tailEnd len="sm" w="sm" type="none"/>
                    </a:lnR>
                    <a:lnT cap="flat" cmpd="sng" w="38100">
                      <a:solidFill>
                        <a:srgbClr val="EFAA20"/>
                      </a:solidFill>
                      <a:prstDash val="solid"/>
                      <a:round/>
                      <a:headEnd len="sm" w="sm" type="none"/>
                      <a:tailEnd len="sm" w="sm" type="none"/>
                    </a:lnT>
                    <a:lnB cap="flat" cmpd="sng" w="9525">
                      <a:solidFill>
                        <a:srgbClr val="000000"/>
                      </a:solidFill>
                      <a:prstDash val="solid"/>
                      <a:round/>
                      <a:headEnd len="sm" w="sm" type="none"/>
                      <a:tailEnd len="sm" w="sm" type="none"/>
                    </a:lnB>
                    <a:solidFill>
                      <a:srgbClr val="404040"/>
                    </a:solidFill>
                  </a:tcPr>
                </a:tc>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Sales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75" lvl="0" marL="587375" marR="0" rtl="0" algn="l">
                        <a:lnSpc>
                          <a:spcPct val="116750"/>
                        </a:lnSpc>
                        <a:spcBef>
                          <a:spcPts val="0"/>
                        </a:spcBef>
                        <a:spcAft>
                          <a:spcPts val="0"/>
                        </a:spcAft>
                        <a:buNone/>
                      </a:pPr>
                      <a:r>
                        <a:rPr lang="en-US" sz="2000" u="none" cap="none" strike="noStrike">
                          <a:latin typeface="Arial"/>
                          <a:ea typeface="Arial"/>
                          <a:cs typeface="Arial"/>
                          <a:sym typeface="Arial"/>
                        </a:rPr>
                        <a:t>100.0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100.0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Cost of Sales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5715" lvl="0" marL="729615" marR="0" rtl="0" algn="l">
                        <a:lnSpc>
                          <a:spcPct val="116750"/>
                        </a:lnSpc>
                        <a:spcBef>
                          <a:spcPts val="0"/>
                        </a:spcBef>
                        <a:spcAft>
                          <a:spcPts val="0"/>
                        </a:spcAft>
                        <a:buNone/>
                      </a:pPr>
                      <a:r>
                        <a:rPr lang="en-US" sz="2000" u="none" cap="none" strike="noStrike">
                          <a:latin typeface="Arial"/>
                          <a:ea typeface="Arial"/>
                          <a:cs typeface="Arial"/>
                          <a:sym typeface="Arial"/>
                        </a:rPr>
                        <a:t>59.0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56.0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gridSpan="4">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325750">
                <a:tc>
                  <a:txBody>
                    <a:bodyPr/>
                    <a:lstStyle/>
                    <a:p>
                      <a:pPr indent="0" lvl="0" marL="101600" marR="0" rtl="0" algn="l">
                        <a:lnSpc>
                          <a:spcPct val="116750"/>
                        </a:lnSpc>
                        <a:spcBef>
                          <a:spcPts val="0"/>
                        </a:spcBef>
                        <a:spcAft>
                          <a:spcPts val="0"/>
                        </a:spcAft>
                        <a:buNone/>
                      </a:pPr>
                      <a:r>
                        <a:rPr b="1" lang="en-US" sz="2000" u="none" cap="none" strike="noStrike">
                          <a:latin typeface="Arial"/>
                          <a:ea typeface="Arial"/>
                          <a:cs typeface="Arial"/>
                          <a:sym typeface="Arial"/>
                        </a:rPr>
                        <a:t>Dept Profit</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5715" lvl="0" marL="729615" marR="0" rtl="0" algn="l">
                        <a:lnSpc>
                          <a:spcPct val="116750"/>
                        </a:lnSpc>
                        <a:spcBef>
                          <a:spcPts val="0"/>
                        </a:spcBef>
                        <a:spcAft>
                          <a:spcPts val="0"/>
                        </a:spcAft>
                        <a:buNone/>
                      </a:pPr>
                      <a:r>
                        <a:rPr b="1" lang="en-US" sz="2000" u="none" cap="none" strike="noStrike">
                          <a:latin typeface="Arial"/>
                          <a:ea typeface="Arial"/>
                          <a:cs typeface="Arial"/>
                          <a:sym typeface="Arial"/>
                        </a:rPr>
                        <a:t>41.0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b="1" lang="en-US" sz="2000" u="none" cap="none" strike="noStrike">
                          <a:latin typeface="Arial"/>
                          <a:ea typeface="Arial"/>
                          <a:cs typeface="Arial"/>
                          <a:sym typeface="Arial"/>
                        </a:rPr>
                        <a:t>44.0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010" rtl="0" algn="r">
                        <a:lnSpc>
                          <a:spcPct val="116750"/>
                        </a:lnSpc>
                        <a:spcBef>
                          <a:spcPts val="0"/>
                        </a:spcBef>
                        <a:spcAft>
                          <a:spcPts val="0"/>
                        </a:spcAft>
                        <a:buNone/>
                      </a:pPr>
                      <a:r>
                        <a:rPr b="1" lang="en-US" sz="2000" u="none" cap="none" strike="noStrike">
                          <a:latin typeface="Arial"/>
                          <a:ea typeface="Arial"/>
                          <a:cs typeface="Arial"/>
                          <a:sym typeface="Arial"/>
                        </a:rPr>
                        <a:t>3.0</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gridSpan="4">
                  <a:txBody>
                    <a:bodyPr/>
                    <a:lstStyle/>
                    <a:p>
                      <a:pPr indent="0" lvl="0" marL="101600" marR="0" rtl="0" algn="l">
                        <a:lnSpc>
                          <a:spcPct val="116750"/>
                        </a:lnSpc>
                        <a:spcBef>
                          <a:spcPts val="0"/>
                        </a:spcBef>
                        <a:spcAft>
                          <a:spcPts val="0"/>
                        </a:spcAft>
                        <a:buNone/>
                      </a:pPr>
                      <a:r>
                        <a:rPr lang="en-US" sz="2000" u="sng" cap="none" strike="noStrike">
                          <a:latin typeface="Arial"/>
                          <a:ea typeface="Arial"/>
                          <a:cs typeface="Arial"/>
                          <a:sym typeface="Arial"/>
                        </a:rPr>
                        <a:t>Undistributed Expenses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A&amp;G</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5715" lvl="0" marL="729615" marR="0" rtl="0" algn="l">
                        <a:lnSpc>
                          <a:spcPct val="116750"/>
                        </a:lnSpc>
                        <a:spcBef>
                          <a:spcPts val="0"/>
                        </a:spcBef>
                        <a:spcAft>
                          <a:spcPts val="0"/>
                        </a:spcAft>
                        <a:buNone/>
                      </a:pPr>
                      <a:r>
                        <a:rPr lang="en-US" sz="2000" u="none" cap="none" strike="noStrike">
                          <a:latin typeface="Arial"/>
                          <a:ea typeface="Arial"/>
                          <a:cs typeface="Arial"/>
                          <a:sym typeface="Arial"/>
                        </a:rPr>
                        <a:t>10.3</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9.8</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010" rtl="0" algn="r">
                        <a:lnSpc>
                          <a:spcPct val="116750"/>
                        </a:lnSpc>
                        <a:spcBef>
                          <a:spcPts val="0"/>
                        </a:spcBef>
                        <a:spcAft>
                          <a:spcPts val="0"/>
                        </a:spcAft>
                        <a:buNone/>
                      </a:pPr>
                      <a:r>
                        <a:rPr lang="en-US" sz="2000" u="none" cap="none" strike="noStrike">
                          <a:latin typeface="Arial"/>
                          <a:ea typeface="Arial"/>
                          <a:cs typeface="Arial"/>
                          <a:sym typeface="Arial"/>
                        </a:rPr>
                        <a:t>-0.5</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750"/>
                        </a:lnSpc>
                        <a:spcBef>
                          <a:spcPts val="0"/>
                        </a:spcBef>
                        <a:spcAft>
                          <a:spcPts val="0"/>
                        </a:spcAft>
                        <a:buNone/>
                      </a:pPr>
                      <a:r>
                        <a:rPr lang="en-US" sz="2000" u="none" cap="none" strike="noStrike">
                          <a:latin typeface="Arial"/>
                          <a:ea typeface="Arial"/>
                          <a:cs typeface="Arial"/>
                          <a:sym typeface="Arial"/>
                        </a:rPr>
                        <a:t>S&amp;M</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7619" lvl="0" marL="871219" marR="0" rtl="0" algn="l">
                        <a:lnSpc>
                          <a:spcPct val="116750"/>
                        </a:lnSpc>
                        <a:spcBef>
                          <a:spcPts val="0"/>
                        </a:spcBef>
                        <a:spcAft>
                          <a:spcPts val="0"/>
                        </a:spcAft>
                        <a:buNone/>
                      </a:pPr>
                      <a:r>
                        <a:rPr lang="en-US" sz="2000" u="none" cap="none" strike="noStrike">
                          <a:latin typeface="Arial"/>
                          <a:ea typeface="Arial"/>
                          <a:cs typeface="Arial"/>
                          <a:sym typeface="Arial"/>
                        </a:rPr>
                        <a:t>4.6</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750"/>
                        </a:lnSpc>
                        <a:spcBef>
                          <a:spcPts val="0"/>
                        </a:spcBef>
                        <a:spcAft>
                          <a:spcPts val="0"/>
                        </a:spcAft>
                        <a:buNone/>
                      </a:pPr>
                      <a:r>
                        <a:rPr lang="en-US" sz="2000" u="none" cap="none" strike="noStrike">
                          <a:latin typeface="Arial"/>
                          <a:ea typeface="Arial"/>
                          <a:cs typeface="Arial"/>
                          <a:sym typeface="Arial"/>
                        </a:rPr>
                        <a:t>4.0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9375" rtl="0" algn="r">
                        <a:lnSpc>
                          <a:spcPct val="116750"/>
                        </a:lnSpc>
                        <a:spcBef>
                          <a:spcPts val="0"/>
                        </a:spcBef>
                        <a:spcAft>
                          <a:spcPts val="0"/>
                        </a:spcAft>
                        <a:buNone/>
                      </a:pPr>
                      <a:r>
                        <a:rPr lang="en-US" sz="2000" u="none" cap="none" strike="noStrike">
                          <a:latin typeface="Arial"/>
                          <a:ea typeface="Arial"/>
                          <a:cs typeface="Arial"/>
                          <a:sym typeface="Arial"/>
                        </a:rPr>
                        <a:t>-0.6</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Utilities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7619" lvl="0" marL="871219" marR="0" rtl="0" algn="l">
                        <a:lnSpc>
                          <a:spcPct val="116999"/>
                        </a:lnSpc>
                        <a:spcBef>
                          <a:spcPts val="0"/>
                        </a:spcBef>
                        <a:spcAft>
                          <a:spcPts val="0"/>
                        </a:spcAft>
                        <a:buNone/>
                      </a:pPr>
                      <a:r>
                        <a:rPr lang="en-US" sz="2000" u="none" cap="none" strike="noStrike">
                          <a:latin typeface="Arial"/>
                          <a:ea typeface="Arial"/>
                          <a:cs typeface="Arial"/>
                          <a:sym typeface="Arial"/>
                        </a:rPr>
                        <a:t>6.3</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5.0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010" rtl="0" algn="r">
                        <a:lnSpc>
                          <a:spcPct val="116999"/>
                        </a:lnSpc>
                        <a:spcBef>
                          <a:spcPts val="0"/>
                        </a:spcBef>
                        <a:spcAft>
                          <a:spcPts val="0"/>
                        </a:spcAft>
                        <a:buNone/>
                      </a:pPr>
                      <a:r>
                        <a:rPr lang="en-US" sz="2000" u="none" cap="none" strike="noStrike">
                          <a:latin typeface="Arial"/>
                          <a:ea typeface="Arial"/>
                          <a:cs typeface="Arial"/>
                          <a:sym typeface="Arial"/>
                        </a:rPr>
                        <a:t>-1.3</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R&amp;M</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7619" lvl="0" marL="871219" marR="0" rtl="0" algn="l">
                        <a:lnSpc>
                          <a:spcPct val="116999"/>
                        </a:lnSpc>
                        <a:spcBef>
                          <a:spcPts val="0"/>
                        </a:spcBef>
                        <a:spcAft>
                          <a:spcPts val="0"/>
                        </a:spcAft>
                        <a:buNone/>
                      </a:pPr>
                      <a:r>
                        <a:rPr lang="en-US" sz="2000" u="none" cap="none" strike="noStrike">
                          <a:latin typeface="Arial"/>
                          <a:ea typeface="Arial"/>
                          <a:cs typeface="Arial"/>
                          <a:sym typeface="Arial"/>
                        </a:rPr>
                        <a:t>4.0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3.8</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010" rtl="0" algn="r">
                        <a:lnSpc>
                          <a:spcPct val="116999"/>
                        </a:lnSpc>
                        <a:spcBef>
                          <a:spcPts val="0"/>
                        </a:spcBef>
                        <a:spcAft>
                          <a:spcPts val="0"/>
                        </a:spcAft>
                        <a:buNone/>
                      </a:pPr>
                      <a:r>
                        <a:rPr lang="en-US" sz="2000" u="none" cap="none" strike="noStrike">
                          <a:latin typeface="Arial"/>
                          <a:ea typeface="Arial"/>
                          <a:cs typeface="Arial"/>
                          <a:sym typeface="Arial"/>
                        </a:rPr>
                        <a:t>-0.2</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Total</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5715" lvl="0" marL="729615" marR="0" rtl="0" algn="l">
                        <a:lnSpc>
                          <a:spcPct val="116999"/>
                        </a:lnSpc>
                        <a:spcBef>
                          <a:spcPts val="0"/>
                        </a:spcBef>
                        <a:spcAft>
                          <a:spcPts val="0"/>
                        </a:spcAft>
                        <a:buNone/>
                      </a:pPr>
                      <a:r>
                        <a:rPr lang="en-US" sz="2000" u="none" cap="none" strike="noStrike">
                          <a:latin typeface="Arial"/>
                          <a:ea typeface="Arial"/>
                          <a:cs typeface="Arial"/>
                          <a:sym typeface="Arial"/>
                        </a:rPr>
                        <a:t>25.2</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22.6</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010" rtl="0" algn="r">
                        <a:lnSpc>
                          <a:spcPct val="116999"/>
                        </a:lnSpc>
                        <a:spcBef>
                          <a:spcPts val="0"/>
                        </a:spcBef>
                        <a:spcAft>
                          <a:spcPts val="0"/>
                        </a:spcAft>
                        <a:buNone/>
                      </a:pPr>
                      <a:r>
                        <a:rPr lang="en-US" sz="2000" u="none" cap="none" strike="noStrike">
                          <a:latin typeface="Arial"/>
                          <a:ea typeface="Arial"/>
                          <a:cs typeface="Arial"/>
                          <a:sym typeface="Arial"/>
                        </a:rPr>
                        <a:t>-2.6</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750">
                <a:tc gridSpan="4">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325750">
                <a:tc>
                  <a:txBody>
                    <a:bodyPr/>
                    <a:lstStyle/>
                    <a:p>
                      <a:pPr indent="0" lvl="0" marL="101600" marR="0" rtl="0" algn="l">
                        <a:lnSpc>
                          <a:spcPct val="116999"/>
                        </a:lnSpc>
                        <a:spcBef>
                          <a:spcPts val="0"/>
                        </a:spcBef>
                        <a:spcAft>
                          <a:spcPts val="0"/>
                        </a:spcAft>
                        <a:buNone/>
                      </a:pPr>
                      <a:r>
                        <a:rPr lang="en-US" sz="2000" u="none" cap="none" strike="noStrike">
                          <a:latin typeface="Arial"/>
                          <a:ea typeface="Arial"/>
                          <a:cs typeface="Arial"/>
                          <a:sym typeface="Arial"/>
                        </a:rPr>
                        <a:t>Fixed Costs</a:t>
                      </a:r>
                      <a:endParaRPr sz="2000" u="none" cap="none" strike="noStrike">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7619" lvl="0" marL="871219" marR="0" rtl="0" algn="l">
                        <a:lnSpc>
                          <a:spcPct val="116999"/>
                        </a:lnSpc>
                        <a:spcBef>
                          <a:spcPts val="0"/>
                        </a:spcBef>
                        <a:spcAft>
                          <a:spcPts val="0"/>
                        </a:spcAft>
                        <a:buNone/>
                      </a:pPr>
                      <a:r>
                        <a:rPr lang="en-US" sz="2000" u="none" cap="none" strike="noStrike">
                          <a:latin typeface="Arial"/>
                          <a:ea typeface="Arial"/>
                          <a:cs typeface="Arial"/>
                          <a:sym typeface="Arial"/>
                        </a:rPr>
                        <a:t>6.0</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6999"/>
                        </a:lnSpc>
                        <a:spcBef>
                          <a:spcPts val="0"/>
                        </a:spcBef>
                        <a:spcAft>
                          <a:spcPts val="0"/>
                        </a:spcAft>
                        <a:buNone/>
                      </a:pPr>
                      <a:r>
                        <a:rPr lang="en-US" sz="2000" u="none" cap="none" strike="noStrike">
                          <a:latin typeface="Arial"/>
                          <a:ea typeface="Arial"/>
                          <a:cs typeface="Arial"/>
                          <a:sym typeface="Arial"/>
                        </a:rPr>
                        <a:t>4.8</a:t>
                      </a:r>
                      <a:endParaRPr sz="2000" u="none" cap="none" strike="noStrike">
                        <a:latin typeface="Arial"/>
                        <a:ea typeface="Arial"/>
                        <a:cs typeface="Arial"/>
                        <a:sym typeface="Arial"/>
                      </a:endParaRPr>
                    </a:p>
                  </a:txBody>
                  <a:tcPr marT="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0010" rtl="0" algn="r">
                        <a:lnSpc>
                          <a:spcPct val="116999"/>
                        </a:lnSpc>
                        <a:spcBef>
                          <a:spcPts val="0"/>
                        </a:spcBef>
                        <a:spcAft>
                          <a:spcPts val="0"/>
                        </a:spcAft>
                        <a:buNone/>
                      </a:pPr>
                      <a:r>
                        <a:rPr lang="en-US" sz="2000" u="none" cap="none" strike="noStrike">
                          <a:latin typeface="Arial"/>
                          <a:ea typeface="Arial"/>
                          <a:cs typeface="Arial"/>
                          <a:sym typeface="Arial"/>
                        </a:rPr>
                        <a:t>-1.2</a:t>
                      </a:r>
                      <a:endParaRPr sz="2000" u="none" cap="none" strike="noStrike">
                        <a:latin typeface="Arial"/>
                        <a:ea typeface="Arial"/>
                        <a:cs typeface="Arial"/>
                        <a:sym typeface="Arial"/>
                      </a:endParaRPr>
                    </a:p>
                  </a:txBody>
                  <a:tcPr marT="0" marB="0" marR="0" marL="0">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2575">
                <a:tc gridSpan="4">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00000"/>
                      </a:solidFill>
                      <a:prstDash val="solid"/>
                      <a:round/>
                      <a:headEnd len="sm" w="sm" type="none"/>
                      <a:tailEnd len="sm" w="sm" type="none"/>
                    </a:lnB>
                  </a:tcPr>
                </a:tc>
                <a:tc hMerge="1"/>
                <a:tc hMerge="1"/>
                <a:tc hMerge="1"/>
              </a:tr>
              <a:tr h="328925">
                <a:tc>
                  <a:txBody>
                    <a:bodyPr/>
                    <a:lstStyle/>
                    <a:p>
                      <a:pPr indent="0" lvl="0" marL="101600" marR="0" rtl="0" algn="l">
                        <a:lnSpc>
                          <a:spcPct val="118499"/>
                        </a:lnSpc>
                        <a:spcBef>
                          <a:spcPts val="0"/>
                        </a:spcBef>
                        <a:spcAft>
                          <a:spcPts val="0"/>
                        </a:spcAft>
                        <a:buNone/>
                      </a:pPr>
                      <a:r>
                        <a:rPr b="1" lang="en-US" sz="2000" u="none" cap="none" strike="noStrike">
                          <a:latin typeface="Arial"/>
                          <a:ea typeface="Arial"/>
                          <a:cs typeface="Arial"/>
                          <a:sym typeface="Arial"/>
                        </a:rPr>
                        <a:t>Net Profit %</a:t>
                      </a:r>
                      <a:endParaRPr sz="2000" u="none" cap="none" strike="noStrike">
                        <a:latin typeface="Arial"/>
                        <a:ea typeface="Arial"/>
                        <a:cs typeface="Arial"/>
                        <a:sym typeface="Arial"/>
                      </a:endParaRPr>
                    </a:p>
                  </a:txBody>
                  <a:tcPr marT="0" marB="0" marR="0" marL="0">
                    <a:lnL cap="flat" cmpd="sng" w="9525">
                      <a:solidFill>
                        <a:srgbClr val="C00000"/>
                      </a:solidFill>
                      <a:prstDash val="solid"/>
                      <a:round/>
                      <a:headEnd len="sm" w="sm" type="none"/>
                      <a:tailEnd len="sm" w="sm" type="none"/>
                    </a:lnL>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c>
                  <a:txBody>
                    <a:bodyPr/>
                    <a:lstStyle/>
                    <a:p>
                      <a:pPr indent="-7619" lvl="0" marL="871219" marR="0" rtl="0" algn="l">
                        <a:lnSpc>
                          <a:spcPct val="118499"/>
                        </a:lnSpc>
                        <a:spcBef>
                          <a:spcPts val="0"/>
                        </a:spcBef>
                        <a:spcAft>
                          <a:spcPts val="0"/>
                        </a:spcAft>
                        <a:buNone/>
                      </a:pPr>
                      <a:r>
                        <a:rPr b="1" lang="en-US" sz="2000" u="none" cap="none" strike="noStrike">
                          <a:latin typeface="Arial"/>
                          <a:ea typeface="Arial"/>
                          <a:cs typeface="Arial"/>
                          <a:sym typeface="Arial"/>
                        </a:rPr>
                        <a:t>9.8</a:t>
                      </a:r>
                      <a:endParaRPr sz="2000" u="none" cap="none" strike="noStrike">
                        <a:latin typeface="Arial"/>
                        <a:ea typeface="Arial"/>
                        <a:cs typeface="Arial"/>
                        <a:sym typeface="Arial"/>
                      </a:endParaRPr>
                    </a:p>
                  </a:txBody>
                  <a:tcPr marT="0" marB="0" marR="0" marL="0">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c>
                  <a:txBody>
                    <a:bodyPr/>
                    <a:lstStyle/>
                    <a:p>
                      <a:pPr indent="0" lvl="0" marL="0" marR="0" rtl="0" algn="r">
                        <a:lnSpc>
                          <a:spcPct val="118499"/>
                        </a:lnSpc>
                        <a:spcBef>
                          <a:spcPts val="0"/>
                        </a:spcBef>
                        <a:spcAft>
                          <a:spcPts val="0"/>
                        </a:spcAft>
                        <a:buNone/>
                      </a:pPr>
                      <a:r>
                        <a:rPr b="1" lang="en-US" sz="2000" u="none" cap="none" strike="noStrike">
                          <a:latin typeface="Arial"/>
                          <a:ea typeface="Arial"/>
                          <a:cs typeface="Arial"/>
                          <a:sym typeface="Arial"/>
                        </a:rPr>
                        <a:t>16.6</a:t>
                      </a:r>
                      <a:endParaRPr sz="2000" u="none" cap="none" strike="noStrike">
                        <a:latin typeface="Arial"/>
                        <a:ea typeface="Arial"/>
                        <a:cs typeface="Arial"/>
                        <a:sym typeface="Arial"/>
                      </a:endParaRPr>
                    </a:p>
                  </a:txBody>
                  <a:tcPr marT="0" marB="0" marR="0" marL="0">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c>
                  <a:txBody>
                    <a:bodyPr/>
                    <a:lstStyle/>
                    <a:p>
                      <a:pPr indent="0" lvl="0" marL="0" marR="80010" rtl="0" algn="r">
                        <a:lnSpc>
                          <a:spcPct val="118499"/>
                        </a:lnSpc>
                        <a:spcBef>
                          <a:spcPts val="0"/>
                        </a:spcBef>
                        <a:spcAft>
                          <a:spcPts val="0"/>
                        </a:spcAft>
                        <a:buNone/>
                      </a:pPr>
                      <a:r>
                        <a:rPr b="1" lang="en-US" sz="2000" u="none" cap="none" strike="noStrike">
                          <a:latin typeface="Arial"/>
                          <a:ea typeface="Arial"/>
                          <a:cs typeface="Arial"/>
                          <a:sym typeface="Arial"/>
                        </a:rPr>
                        <a:t>6.8</a:t>
                      </a:r>
                      <a:endParaRPr sz="2000" u="none" cap="none" strike="noStrike">
                        <a:latin typeface="Arial"/>
                        <a:ea typeface="Arial"/>
                        <a:cs typeface="Arial"/>
                        <a:sym typeface="Arial"/>
                      </a:endParaRPr>
                    </a:p>
                  </a:txBody>
                  <a:tcPr marT="0" marB="0" marR="0" marL="0">
                    <a:lnR cap="flat" cmpd="sng" w="9525">
                      <a:solidFill>
                        <a:srgbClr val="C00000"/>
                      </a:solidFill>
                      <a:prstDash val="solid"/>
                      <a:round/>
                      <a:headEnd len="sm" w="sm" type="none"/>
                      <a:tailEnd len="sm" w="sm" type="none"/>
                    </a:lnR>
                    <a:lnT cap="flat" cmpd="sng" w="9525">
                      <a:solidFill>
                        <a:srgbClr val="C00000"/>
                      </a:solidFill>
                      <a:prstDash val="solid"/>
                      <a:round/>
                      <a:headEnd len="sm" w="sm" type="none"/>
                      <a:tailEnd len="sm" w="sm" type="none"/>
                    </a:lnT>
                    <a:lnB cap="flat" cmpd="sng" w="9525">
                      <a:solidFill>
                        <a:srgbClr val="C00000"/>
                      </a:solidFill>
                      <a:prstDash val="solid"/>
                      <a:round/>
                      <a:headEnd len="sm" w="sm" type="none"/>
                      <a:tailEnd len="sm" w="sm" type="none"/>
                    </a:lnB>
                  </a:tcPr>
                </a:tc>
              </a:tr>
            </a:tbl>
          </a:graphicData>
        </a:graphic>
      </p:graphicFrame>
      <p:sp>
        <p:nvSpPr>
          <p:cNvPr id="262" name="Google Shape;262;p13"/>
          <p:cNvSpPr/>
          <p:nvPr/>
        </p:nvSpPr>
        <p:spPr>
          <a:xfrm>
            <a:off x="6706361" y="2282189"/>
            <a:ext cx="3168650" cy="864235"/>
          </a:xfrm>
          <a:custGeom>
            <a:rect b="b" l="l" r="r" t="t"/>
            <a:pathLst>
              <a:path extrusionOk="0" h="120000" w="120000">
                <a:moveTo>
                  <a:pt x="0" y="19997"/>
                </a:moveTo>
                <a:lnTo>
                  <a:pt x="278" y="13678"/>
                </a:lnTo>
                <a:lnTo>
                  <a:pt x="1052" y="8189"/>
                </a:lnTo>
                <a:lnTo>
                  <a:pt x="2233" y="3859"/>
                </a:lnTo>
                <a:lnTo>
                  <a:pt x="3730" y="1019"/>
                </a:lnTo>
                <a:lnTo>
                  <a:pt x="5454" y="0"/>
                </a:lnTo>
                <a:lnTo>
                  <a:pt x="114536" y="0"/>
                </a:lnTo>
                <a:lnTo>
                  <a:pt x="116259" y="1019"/>
                </a:lnTo>
                <a:lnTo>
                  <a:pt x="117756" y="3859"/>
                </a:lnTo>
                <a:lnTo>
                  <a:pt x="118937" y="8189"/>
                </a:lnTo>
                <a:lnTo>
                  <a:pt x="119712" y="13678"/>
                </a:lnTo>
                <a:lnTo>
                  <a:pt x="119990" y="19997"/>
                </a:lnTo>
                <a:lnTo>
                  <a:pt x="119990" y="99985"/>
                </a:lnTo>
                <a:lnTo>
                  <a:pt x="119712" y="106303"/>
                </a:lnTo>
                <a:lnTo>
                  <a:pt x="118937" y="111793"/>
                </a:lnTo>
                <a:lnTo>
                  <a:pt x="117756" y="116122"/>
                </a:lnTo>
                <a:lnTo>
                  <a:pt x="116259" y="118962"/>
                </a:lnTo>
                <a:lnTo>
                  <a:pt x="114536" y="119982"/>
                </a:lnTo>
                <a:lnTo>
                  <a:pt x="5454" y="119982"/>
                </a:lnTo>
                <a:lnTo>
                  <a:pt x="3730" y="118962"/>
                </a:lnTo>
                <a:lnTo>
                  <a:pt x="2233" y="116122"/>
                </a:lnTo>
                <a:lnTo>
                  <a:pt x="1052" y="111793"/>
                </a:lnTo>
                <a:lnTo>
                  <a:pt x="278" y="106303"/>
                </a:lnTo>
                <a:lnTo>
                  <a:pt x="0" y="99985"/>
                </a:lnTo>
                <a:lnTo>
                  <a:pt x="0" y="19997"/>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3"/>
          <p:cNvSpPr/>
          <p:nvPr/>
        </p:nvSpPr>
        <p:spPr>
          <a:xfrm>
            <a:off x="8542781" y="2355342"/>
            <a:ext cx="576580" cy="719455"/>
          </a:xfrm>
          <a:custGeom>
            <a:rect b="b" l="l" r="r" t="t"/>
            <a:pathLst>
              <a:path extrusionOk="0" h="120000" w="120000">
                <a:moveTo>
                  <a:pt x="89920" y="48042"/>
                </a:moveTo>
                <a:lnTo>
                  <a:pt x="29973" y="48042"/>
                </a:lnTo>
                <a:lnTo>
                  <a:pt x="29973" y="119978"/>
                </a:lnTo>
                <a:lnTo>
                  <a:pt x="89920" y="119978"/>
                </a:lnTo>
                <a:lnTo>
                  <a:pt x="89920" y="48042"/>
                </a:lnTo>
                <a:close/>
              </a:path>
              <a:path extrusionOk="0" h="120000" w="120000">
                <a:moveTo>
                  <a:pt x="59947" y="0"/>
                </a:moveTo>
                <a:lnTo>
                  <a:pt x="0" y="48042"/>
                </a:lnTo>
                <a:lnTo>
                  <a:pt x="119894" y="48042"/>
                </a:lnTo>
                <a:lnTo>
                  <a:pt x="59947" y="0"/>
                </a:lnTo>
                <a:close/>
              </a:path>
            </a:pathLst>
          </a:custGeom>
          <a:solidFill>
            <a:srgbClr val="00AF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3"/>
          <p:cNvSpPr/>
          <p:nvPr/>
        </p:nvSpPr>
        <p:spPr>
          <a:xfrm>
            <a:off x="8542781" y="2355342"/>
            <a:ext cx="576580" cy="719455"/>
          </a:xfrm>
          <a:custGeom>
            <a:rect b="b" l="l" r="r" t="t"/>
            <a:pathLst>
              <a:path extrusionOk="0" h="120000" w="120000">
                <a:moveTo>
                  <a:pt x="0" y="48042"/>
                </a:moveTo>
                <a:lnTo>
                  <a:pt x="59947" y="0"/>
                </a:lnTo>
                <a:lnTo>
                  <a:pt x="119894" y="48042"/>
                </a:lnTo>
                <a:lnTo>
                  <a:pt x="89920" y="48042"/>
                </a:lnTo>
                <a:lnTo>
                  <a:pt x="89920" y="119978"/>
                </a:lnTo>
                <a:lnTo>
                  <a:pt x="29973" y="119978"/>
                </a:lnTo>
                <a:lnTo>
                  <a:pt x="29973" y="48042"/>
                </a:lnTo>
                <a:lnTo>
                  <a:pt x="0" y="48042"/>
                </a:lnTo>
                <a:close/>
              </a:path>
            </a:pathLst>
          </a:custGeom>
          <a:noFill/>
          <a:ln cap="flat" cmpd="sng" w="259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3"/>
          <p:cNvSpPr/>
          <p:nvPr/>
        </p:nvSpPr>
        <p:spPr>
          <a:xfrm>
            <a:off x="6706361" y="3563873"/>
            <a:ext cx="3168650" cy="864235"/>
          </a:xfrm>
          <a:custGeom>
            <a:rect b="b" l="l" r="r" t="t"/>
            <a:pathLst>
              <a:path extrusionOk="0" h="120000" w="120000">
                <a:moveTo>
                  <a:pt x="0" y="19997"/>
                </a:moveTo>
                <a:lnTo>
                  <a:pt x="278" y="13678"/>
                </a:lnTo>
                <a:lnTo>
                  <a:pt x="1052" y="8189"/>
                </a:lnTo>
                <a:lnTo>
                  <a:pt x="2233" y="3859"/>
                </a:lnTo>
                <a:lnTo>
                  <a:pt x="3730" y="1019"/>
                </a:lnTo>
                <a:lnTo>
                  <a:pt x="5454" y="0"/>
                </a:lnTo>
                <a:lnTo>
                  <a:pt x="114536" y="0"/>
                </a:lnTo>
                <a:lnTo>
                  <a:pt x="116259" y="1019"/>
                </a:lnTo>
                <a:lnTo>
                  <a:pt x="117756" y="3859"/>
                </a:lnTo>
                <a:lnTo>
                  <a:pt x="118937" y="8189"/>
                </a:lnTo>
                <a:lnTo>
                  <a:pt x="119712" y="13678"/>
                </a:lnTo>
                <a:lnTo>
                  <a:pt x="119990" y="19997"/>
                </a:lnTo>
                <a:lnTo>
                  <a:pt x="119990" y="99985"/>
                </a:lnTo>
                <a:lnTo>
                  <a:pt x="119712" y="106303"/>
                </a:lnTo>
                <a:lnTo>
                  <a:pt x="118937" y="111793"/>
                </a:lnTo>
                <a:lnTo>
                  <a:pt x="117756" y="116122"/>
                </a:lnTo>
                <a:lnTo>
                  <a:pt x="116259" y="118962"/>
                </a:lnTo>
                <a:lnTo>
                  <a:pt x="114536" y="119982"/>
                </a:lnTo>
                <a:lnTo>
                  <a:pt x="5454" y="119982"/>
                </a:lnTo>
                <a:lnTo>
                  <a:pt x="3730" y="118962"/>
                </a:lnTo>
                <a:lnTo>
                  <a:pt x="2233" y="116122"/>
                </a:lnTo>
                <a:lnTo>
                  <a:pt x="1052" y="111793"/>
                </a:lnTo>
                <a:lnTo>
                  <a:pt x="278" y="106303"/>
                </a:lnTo>
                <a:lnTo>
                  <a:pt x="0" y="99985"/>
                </a:lnTo>
                <a:lnTo>
                  <a:pt x="0" y="19997"/>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3"/>
          <p:cNvSpPr txBox="1"/>
          <p:nvPr/>
        </p:nvSpPr>
        <p:spPr>
          <a:xfrm>
            <a:off x="6827266" y="2510993"/>
            <a:ext cx="1296035" cy="1673225"/>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Sales</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27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355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Net Profit</a:t>
            </a:r>
            <a:endParaRPr sz="2400">
              <a:solidFill>
                <a:schemeClr val="dk1"/>
              </a:solidFill>
              <a:latin typeface="Arial"/>
              <a:ea typeface="Arial"/>
              <a:cs typeface="Arial"/>
              <a:sym typeface="Arial"/>
            </a:endParaRPr>
          </a:p>
        </p:txBody>
      </p:sp>
      <p:sp>
        <p:nvSpPr>
          <p:cNvPr id="267" name="Google Shape;267;p13"/>
          <p:cNvSpPr/>
          <p:nvPr/>
        </p:nvSpPr>
        <p:spPr>
          <a:xfrm>
            <a:off x="8542781" y="3632453"/>
            <a:ext cx="576580" cy="721360"/>
          </a:xfrm>
          <a:custGeom>
            <a:rect b="b" l="l" r="r" t="t"/>
            <a:pathLst>
              <a:path extrusionOk="0" h="120000" w="120000">
                <a:moveTo>
                  <a:pt x="89920" y="47915"/>
                </a:moveTo>
                <a:lnTo>
                  <a:pt x="29973" y="47915"/>
                </a:lnTo>
                <a:lnTo>
                  <a:pt x="29973" y="119915"/>
                </a:lnTo>
                <a:lnTo>
                  <a:pt x="89920" y="119915"/>
                </a:lnTo>
                <a:lnTo>
                  <a:pt x="89920" y="47915"/>
                </a:lnTo>
                <a:close/>
              </a:path>
              <a:path extrusionOk="0" h="120000" w="120000">
                <a:moveTo>
                  <a:pt x="59947" y="0"/>
                </a:moveTo>
                <a:lnTo>
                  <a:pt x="0" y="47915"/>
                </a:lnTo>
                <a:lnTo>
                  <a:pt x="119894" y="47915"/>
                </a:lnTo>
                <a:lnTo>
                  <a:pt x="59947" y="0"/>
                </a:lnTo>
                <a:close/>
              </a:path>
            </a:pathLst>
          </a:custGeom>
          <a:solidFill>
            <a:srgbClr val="00AF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3"/>
          <p:cNvSpPr/>
          <p:nvPr/>
        </p:nvSpPr>
        <p:spPr>
          <a:xfrm>
            <a:off x="8542781" y="3632453"/>
            <a:ext cx="576580" cy="721360"/>
          </a:xfrm>
          <a:custGeom>
            <a:rect b="b" l="l" r="r" t="t"/>
            <a:pathLst>
              <a:path extrusionOk="0" h="120000" w="120000">
                <a:moveTo>
                  <a:pt x="0" y="47915"/>
                </a:moveTo>
                <a:lnTo>
                  <a:pt x="59947" y="0"/>
                </a:lnTo>
                <a:lnTo>
                  <a:pt x="119894" y="47915"/>
                </a:lnTo>
                <a:lnTo>
                  <a:pt x="89920" y="47915"/>
                </a:lnTo>
                <a:lnTo>
                  <a:pt x="89920" y="119915"/>
                </a:lnTo>
                <a:lnTo>
                  <a:pt x="29973" y="119915"/>
                </a:lnTo>
                <a:lnTo>
                  <a:pt x="29973" y="47915"/>
                </a:lnTo>
                <a:lnTo>
                  <a:pt x="0" y="47915"/>
                </a:lnTo>
                <a:close/>
              </a:path>
            </a:pathLst>
          </a:custGeom>
          <a:noFill/>
          <a:ln cap="flat" cmpd="sng" w="25900">
            <a:solidFill>
              <a:srgbClr val="00AF5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3"/>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270" name="Google Shape;270;p13"/>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4"/>
          <p:cNvSpPr txBox="1"/>
          <p:nvPr>
            <p:ph type="title"/>
          </p:nvPr>
        </p:nvSpPr>
        <p:spPr>
          <a:xfrm>
            <a:off x="154025" y="311277"/>
            <a:ext cx="200787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Rest of Ireland</a:t>
            </a:r>
            <a:endParaRPr/>
          </a:p>
        </p:txBody>
      </p:sp>
      <p:sp>
        <p:nvSpPr>
          <p:cNvPr id="276" name="Google Shape;276;p14"/>
          <p:cNvSpPr txBox="1"/>
          <p:nvPr/>
        </p:nvSpPr>
        <p:spPr>
          <a:xfrm>
            <a:off x="245465" y="4671440"/>
            <a:ext cx="1802764" cy="10922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en-US" sz="7000">
                <a:solidFill>
                  <a:schemeClr val="dk1"/>
                </a:solidFill>
                <a:latin typeface="Arial"/>
                <a:ea typeface="Arial"/>
                <a:cs typeface="Arial"/>
                <a:sym typeface="Arial"/>
              </a:rPr>
              <a:t>67%</a:t>
            </a:r>
            <a:endParaRPr sz="7000">
              <a:solidFill>
                <a:schemeClr val="dk1"/>
              </a:solidFill>
              <a:latin typeface="Arial"/>
              <a:ea typeface="Arial"/>
              <a:cs typeface="Arial"/>
              <a:sym typeface="Arial"/>
            </a:endParaRPr>
          </a:p>
        </p:txBody>
      </p:sp>
      <p:graphicFrame>
        <p:nvGraphicFramePr>
          <p:cNvPr id="277" name="Google Shape;277;p14"/>
          <p:cNvGraphicFramePr/>
          <p:nvPr/>
        </p:nvGraphicFramePr>
        <p:xfrm>
          <a:off x="130746" y="846582"/>
          <a:ext cx="3000000" cy="3000000"/>
        </p:xfrm>
        <a:graphic>
          <a:graphicData uri="http://schemas.openxmlformats.org/drawingml/2006/table">
            <a:tbl>
              <a:tblPr bandRow="1" firstRow="1">
                <a:noFill/>
                <a:tableStyleId>{17FB5336-BD19-472E-A6A8-7D4E5D69E8A9}</a:tableStyleId>
              </a:tblPr>
              <a:tblGrid>
                <a:gridCol w="2526675"/>
                <a:gridCol w="1353825"/>
                <a:gridCol w="1353825"/>
                <a:gridCol w="1353825"/>
              </a:tblGrid>
              <a:tr h="435600">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6835"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2011</a:t>
                      </a:r>
                      <a:endParaRPr sz="1800" u="none" cap="none" strike="noStrike">
                        <a:latin typeface="Arial"/>
                        <a:ea typeface="Arial"/>
                        <a:cs typeface="Arial"/>
                        <a:sym typeface="Arial"/>
                      </a:endParaRPr>
                    </a:p>
                  </a:txBody>
                  <a:tcPr marT="749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1800" u="none" cap="none" strike="noStrike">
                          <a:solidFill>
                            <a:srgbClr val="FFFFFF"/>
                          </a:solidFill>
                          <a:latin typeface="Arial"/>
                          <a:ea typeface="Arial"/>
                          <a:cs typeface="Arial"/>
                          <a:sym typeface="Arial"/>
                        </a:rPr>
                        <a:t>2016</a:t>
                      </a:r>
                      <a:endParaRPr sz="1800" u="none" cap="none" strike="noStrike">
                        <a:latin typeface="Arial"/>
                        <a:ea typeface="Arial"/>
                        <a:cs typeface="Arial"/>
                        <a:sym typeface="Arial"/>
                      </a:endParaRPr>
                    </a:p>
                  </a:txBody>
                  <a:tcPr marT="749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8255" lvl="0" marL="97155" marR="0" rtl="0" algn="l">
                        <a:lnSpc>
                          <a:spcPct val="100000"/>
                        </a:lnSpc>
                        <a:spcBef>
                          <a:spcPts val="0"/>
                        </a:spcBef>
                        <a:spcAft>
                          <a:spcPts val="0"/>
                        </a:spcAft>
                        <a:buNone/>
                      </a:pPr>
                      <a:r>
                        <a:rPr b="1" lang="en-US" sz="2000" u="none" cap="none" strike="noStrike">
                          <a:solidFill>
                            <a:srgbClr val="F4A70C"/>
                          </a:solidFill>
                          <a:latin typeface="Arial"/>
                          <a:ea typeface="Arial"/>
                          <a:cs typeface="Arial"/>
                          <a:sym typeface="Arial"/>
                        </a:rPr>
                        <a:t>Change</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r>
              <a:tr h="4083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Sales Per Room</a:t>
                      </a:r>
                      <a:endParaRPr sz="2000" u="none" cap="none" strike="noStrike">
                        <a:latin typeface="Arial"/>
                        <a:ea typeface="Arial"/>
                        <a:cs typeface="Arial"/>
                        <a:sym typeface="Arial"/>
                      </a:endParaRPr>
                    </a:p>
                  </a:txBody>
                  <a:tcPr marT="4507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€42k</a:t>
                      </a:r>
                      <a:endParaRPr sz="2000" u="none" cap="none" strike="noStrike">
                        <a:latin typeface="Arial"/>
                        <a:ea typeface="Arial"/>
                        <a:cs typeface="Arial"/>
                        <a:sym typeface="Arial"/>
                      </a:endParaRPr>
                    </a:p>
                  </a:txBody>
                  <a:tcPr marT="45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€59k</a:t>
                      </a:r>
                      <a:endParaRPr sz="2000" u="none" cap="none" strike="noStrike">
                        <a:latin typeface="Arial"/>
                        <a:ea typeface="Arial"/>
                        <a:cs typeface="Arial"/>
                        <a:sym typeface="Arial"/>
                      </a:endParaRPr>
                    </a:p>
                  </a:txBody>
                  <a:tcPr marT="45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Occupancy</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57%</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67%</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Rate</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€68</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€82</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RevPar</a:t>
                      </a:r>
                      <a:endParaRPr sz="2000" u="none" cap="none" strike="noStrike">
                        <a:latin typeface="Arial"/>
                        <a:ea typeface="Arial"/>
                        <a:cs typeface="Arial"/>
                        <a:sym typeface="Arial"/>
                      </a:endParaRPr>
                    </a:p>
                  </a:txBody>
                  <a:tcPr marT="58425"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€39</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€55</a:t>
                      </a:r>
                      <a:endParaRPr sz="2000" u="none" cap="none" strike="noStrike">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600">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Rooms Available</a:t>
                      </a:r>
                      <a:endParaRPr sz="2000" u="none" cap="none" strike="noStrike">
                        <a:latin typeface="Arial"/>
                        <a:ea typeface="Arial"/>
                        <a:cs typeface="Arial"/>
                        <a:sym typeface="Arial"/>
                      </a:endParaRPr>
                    </a:p>
                  </a:txBody>
                  <a:tcPr marT="59050"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40,944</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2000" u="none" cap="none" strike="noStrike">
                          <a:latin typeface="Arial"/>
                          <a:ea typeface="Arial"/>
                          <a:cs typeface="Arial"/>
                          <a:sym typeface="Arial"/>
                        </a:rPr>
                        <a:t>38,721</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4975">
                <a:tc>
                  <a:txBody>
                    <a:bodyPr/>
                    <a:lstStyle/>
                    <a:p>
                      <a:pPr indent="-8889" lvl="0" marL="97790" marR="0" rtl="0" algn="l">
                        <a:lnSpc>
                          <a:spcPct val="100000"/>
                        </a:lnSpc>
                        <a:spcBef>
                          <a:spcPts val="0"/>
                        </a:spcBef>
                        <a:spcAft>
                          <a:spcPts val="0"/>
                        </a:spcAft>
                        <a:buNone/>
                      </a:pPr>
                      <a:r>
                        <a:rPr lang="en-US" sz="2000" u="none" cap="none" strike="noStrike">
                          <a:latin typeface="Arial"/>
                          <a:ea typeface="Arial"/>
                          <a:cs typeface="Arial"/>
                          <a:sym typeface="Arial"/>
                        </a:rPr>
                        <a:t>Rooms Sold</a:t>
                      </a:r>
                      <a:endParaRPr sz="2000" u="none" cap="none" strike="noStrike">
                        <a:latin typeface="Arial"/>
                        <a:ea typeface="Arial"/>
                        <a:cs typeface="Arial"/>
                        <a:sym typeface="Arial"/>
                      </a:endParaRPr>
                    </a:p>
                  </a:txBody>
                  <a:tcPr marT="59050" marB="0" marR="0" marL="0">
                    <a:lnL cap="flat" cmpd="sng" w="127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8.5m</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9.5m</a:t>
                      </a:r>
                      <a:endParaRPr sz="2000" u="none" cap="none" strike="noStrike">
                        <a:latin typeface="Arial"/>
                        <a:ea typeface="Arial"/>
                        <a:cs typeface="Arial"/>
                        <a:sym typeface="Arial"/>
                      </a:endParaRPr>
                    </a:p>
                  </a:txBody>
                  <a:tcPr marT="59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4A70C"/>
                      </a:solidFill>
                      <a:prstDash val="solid"/>
                      <a:round/>
                      <a:headEnd len="sm" w="sm" type="none"/>
                      <a:tailEnd len="sm" w="sm" type="none"/>
                    </a:lnB>
                  </a:tcPr>
                </a:tc>
              </a:tr>
            </a:tbl>
          </a:graphicData>
        </a:graphic>
      </p:graphicFrame>
      <p:sp>
        <p:nvSpPr>
          <p:cNvPr id="278" name="Google Shape;278;p14"/>
          <p:cNvSpPr/>
          <p:nvPr/>
        </p:nvSpPr>
        <p:spPr>
          <a:xfrm>
            <a:off x="5924550" y="1341882"/>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4"/>
          <p:cNvSpPr/>
          <p:nvPr/>
        </p:nvSpPr>
        <p:spPr>
          <a:xfrm>
            <a:off x="5924550" y="1341882"/>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4"/>
          <p:cNvSpPr/>
          <p:nvPr/>
        </p:nvSpPr>
        <p:spPr>
          <a:xfrm>
            <a:off x="5924550" y="1773173"/>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4"/>
          <p:cNvSpPr/>
          <p:nvPr/>
        </p:nvSpPr>
        <p:spPr>
          <a:xfrm>
            <a:off x="5924550" y="1773173"/>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4"/>
          <p:cNvSpPr/>
          <p:nvPr/>
        </p:nvSpPr>
        <p:spPr>
          <a:xfrm>
            <a:off x="5924550" y="2205989"/>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4"/>
          <p:cNvSpPr/>
          <p:nvPr/>
        </p:nvSpPr>
        <p:spPr>
          <a:xfrm>
            <a:off x="5924550" y="2205989"/>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4"/>
          <p:cNvSpPr/>
          <p:nvPr/>
        </p:nvSpPr>
        <p:spPr>
          <a:xfrm>
            <a:off x="5924550" y="2637282"/>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4"/>
          <p:cNvSpPr/>
          <p:nvPr/>
        </p:nvSpPr>
        <p:spPr>
          <a:xfrm>
            <a:off x="5924550" y="2637282"/>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4"/>
          <p:cNvSpPr/>
          <p:nvPr/>
        </p:nvSpPr>
        <p:spPr>
          <a:xfrm>
            <a:off x="5924550" y="3501390"/>
            <a:ext cx="143510" cy="288290"/>
          </a:xfrm>
          <a:custGeom>
            <a:rect b="b" l="l" r="r" t="t"/>
            <a:pathLst>
              <a:path extrusionOk="0" h="120000" w="120000">
                <a:moveTo>
                  <a:pt x="89839" y="29814"/>
                </a:moveTo>
                <a:lnTo>
                  <a:pt x="29946" y="29814"/>
                </a:lnTo>
                <a:lnTo>
                  <a:pt x="29946" y="119894"/>
                </a:lnTo>
                <a:lnTo>
                  <a:pt x="89839" y="119894"/>
                </a:lnTo>
                <a:lnTo>
                  <a:pt x="89839" y="29814"/>
                </a:lnTo>
                <a:close/>
              </a:path>
              <a:path extrusionOk="0" h="120000" w="120000">
                <a:moveTo>
                  <a:pt x="59892" y="0"/>
                </a:moveTo>
                <a:lnTo>
                  <a:pt x="0" y="29814"/>
                </a:lnTo>
                <a:lnTo>
                  <a:pt x="119786" y="29814"/>
                </a:lnTo>
                <a:lnTo>
                  <a:pt x="59892" y="0"/>
                </a:lnTo>
                <a:close/>
              </a:path>
            </a:pathLst>
          </a:custGeom>
          <a:solidFill>
            <a:srgbClr val="008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4"/>
          <p:cNvSpPr/>
          <p:nvPr/>
        </p:nvSpPr>
        <p:spPr>
          <a:xfrm>
            <a:off x="5924550" y="3501390"/>
            <a:ext cx="143510" cy="288290"/>
          </a:xfrm>
          <a:custGeom>
            <a:rect b="b" l="l" r="r" t="t"/>
            <a:pathLst>
              <a:path extrusionOk="0" h="120000" w="120000">
                <a:moveTo>
                  <a:pt x="0" y="29814"/>
                </a:moveTo>
                <a:lnTo>
                  <a:pt x="59892" y="0"/>
                </a:lnTo>
                <a:lnTo>
                  <a:pt x="119786" y="29814"/>
                </a:lnTo>
                <a:lnTo>
                  <a:pt x="89839" y="29814"/>
                </a:lnTo>
                <a:lnTo>
                  <a:pt x="89839" y="119894"/>
                </a:lnTo>
                <a:lnTo>
                  <a:pt x="29946" y="119894"/>
                </a:lnTo>
                <a:lnTo>
                  <a:pt x="29946" y="29814"/>
                </a:lnTo>
                <a:lnTo>
                  <a:pt x="0" y="29814"/>
                </a:lnTo>
                <a:close/>
              </a:path>
            </a:pathLst>
          </a:custGeom>
          <a:noFill/>
          <a:ln cap="flat" cmpd="sng" w="25900">
            <a:solidFill>
              <a:srgbClr val="008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4"/>
          <p:cNvSpPr/>
          <p:nvPr/>
        </p:nvSpPr>
        <p:spPr>
          <a:xfrm>
            <a:off x="2750057" y="4976621"/>
            <a:ext cx="2828925" cy="581025"/>
          </a:xfrm>
          <a:custGeom>
            <a:rect b="b" l="l" r="r" t="t"/>
            <a:pathLst>
              <a:path extrusionOk="0" h="120000" w="120000">
                <a:moveTo>
                  <a:pt x="107668" y="0"/>
                </a:moveTo>
                <a:lnTo>
                  <a:pt x="107668" y="29980"/>
                </a:lnTo>
                <a:lnTo>
                  <a:pt x="0" y="29980"/>
                </a:lnTo>
                <a:lnTo>
                  <a:pt x="0" y="89940"/>
                </a:lnTo>
                <a:lnTo>
                  <a:pt x="107668" y="89940"/>
                </a:lnTo>
                <a:lnTo>
                  <a:pt x="107668" y="119921"/>
                </a:lnTo>
                <a:lnTo>
                  <a:pt x="119983" y="59960"/>
                </a:lnTo>
                <a:lnTo>
                  <a:pt x="107668" y="0"/>
                </a:lnTo>
                <a:close/>
              </a:path>
            </a:pathLst>
          </a:custGeom>
          <a:solidFill>
            <a:srgbClr val="8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4"/>
          <p:cNvSpPr/>
          <p:nvPr/>
        </p:nvSpPr>
        <p:spPr>
          <a:xfrm>
            <a:off x="2750057" y="4976621"/>
            <a:ext cx="2828925" cy="581025"/>
          </a:xfrm>
          <a:custGeom>
            <a:rect b="b" l="l" r="r" t="t"/>
            <a:pathLst>
              <a:path extrusionOk="0" h="120000" w="120000">
                <a:moveTo>
                  <a:pt x="0" y="29980"/>
                </a:moveTo>
                <a:lnTo>
                  <a:pt x="107668" y="29980"/>
                </a:lnTo>
                <a:lnTo>
                  <a:pt x="107668" y="0"/>
                </a:lnTo>
                <a:lnTo>
                  <a:pt x="119983" y="59960"/>
                </a:lnTo>
                <a:lnTo>
                  <a:pt x="107668" y="119921"/>
                </a:lnTo>
                <a:lnTo>
                  <a:pt x="107668" y="89940"/>
                </a:lnTo>
                <a:lnTo>
                  <a:pt x="0" y="89940"/>
                </a:lnTo>
                <a:lnTo>
                  <a:pt x="0" y="29980"/>
                </a:lnTo>
                <a:close/>
              </a:path>
            </a:pathLst>
          </a:custGeom>
          <a:noFill/>
          <a:ln cap="flat" cmpd="sng" w="25900">
            <a:solidFill>
              <a:srgbClr val="8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4"/>
          <p:cNvSpPr txBox="1"/>
          <p:nvPr/>
        </p:nvSpPr>
        <p:spPr>
          <a:xfrm>
            <a:off x="2951226" y="5064633"/>
            <a:ext cx="2281555"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2400">
                <a:solidFill>
                  <a:srgbClr val="FFFFFF"/>
                </a:solidFill>
                <a:latin typeface="Arial"/>
                <a:ea typeface="Arial"/>
                <a:cs typeface="Arial"/>
                <a:sym typeface="Arial"/>
              </a:rPr>
              <a:t>Current Growth</a:t>
            </a:r>
            <a:endParaRPr sz="2400">
              <a:solidFill>
                <a:schemeClr val="dk1"/>
              </a:solidFill>
              <a:latin typeface="Arial"/>
              <a:ea typeface="Arial"/>
              <a:cs typeface="Arial"/>
              <a:sym typeface="Arial"/>
            </a:endParaRPr>
          </a:p>
        </p:txBody>
      </p:sp>
      <p:sp>
        <p:nvSpPr>
          <p:cNvPr id="291" name="Google Shape;291;p14"/>
          <p:cNvSpPr/>
          <p:nvPr/>
        </p:nvSpPr>
        <p:spPr>
          <a:xfrm>
            <a:off x="6025134" y="4792217"/>
            <a:ext cx="3671570" cy="864235"/>
          </a:xfrm>
          <a:custGeom>
            <a:rect b="b" l="l" r="r" t="t"/>
            <a:pathLst>
              <a:path extrusionOk="0" h="120000" w="120000">
                <a:moveTo>
                  <a:pt x="0" y="19996"/>
                </a:moveTo>
                <a:lnTo>
                  <a:pt x="240" y="13678"/>
                </a:lnTo>
                <a:lnTo>
                  <a:pt x="908" y="8189"/>
                </a:lnTo>
                <a:lnTo>
                  <a:pt x="1927" y="3859"/>
                </a:lnTo>
                <a:lnTo>
                  <a:pt x="3219" y="1019"/>
                </a:lnTo>
                <a:lnTo>
                  <a:pt x="4706" y="0"/>
                </a:lnTo>
                <a:lnTo>
                  <a:pt x="115284" y="0"/>
                </a:lnTo>
                <a:lnTo>
                  <a:pt x="116771" y="1019"/>
                </a:lnTo>
                <a:lnTo>
                  <a:pt x="118064" y="3859"/>
                </a:lnTo>
                <a:lnTo>
                  <a:pt x="119083" y="8189"/>
                </a:lnTo>
                <a:lnTo>
                  <a:pt x="119751" y="13678"/>
                </a:lnTo>
                <a:lnTo>
                  <a:pt x="119991" y="19996"/>
                </a:lnTo>
                <a:lnTo>
                  <a:pt x="119991" y="99985"/>
                </a:lnTo>
                <a:lnTo>
                  <a:pt x="119751" y="106305"/>
                </a:lnTo>
                <a:lnTo>
                  <a:pt x="119083" y="111795"/>
                </a:lnTo>
                <a:lnTo>
                  <a:pt x="118064" y="116124"/>
                </a:lnTo>
                <a:lnTo>
                  <a:pt x="116771" y="118962"/>
                </a:lnTo>
                <a:lnTo>
                  <a:pt x="115284" y="119982"/>
                </a:lnTo>
                <a:lnTo>
                  <a:pt x="4706" y="119982"/>
                </a:lnTo>
                <a:lnTo>
                  <a:pt x="3219" y="118962"/>
                </a:lnTo>
                <a:lnTo>
                  <a:pt x="1927" y="116124"/>
                </a:lnTo>
                <a:lnTo>
                  <a:pt x="908" y="111795"/>
                </a:lnTo>
                <a:lnTo>
                  <a:pt x="240" y="106305"/>
                </a:lnTo>
                <a:lnTo>
                  <a:pt x="0" y="99985"/>
                </a:lnTo>
                <a:lnTo>
                  <a:pt x="0" y="19996"/>
                </a:lnTo>
                <a:close/>
              </a:path>
            </a:pathLst>
          </a:custGeom>
          <a:noFill/>
          <a:ln cap="flat" cmpd="sng" w="25900">
            <a:solidFill>
              <a:srgbClr val="18181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4"/>
          <p:cNvSpPr txBox="1"/>
          <p:nvPr/>
        </p:nvSpPr>
        <p:spPr>
          <a:xfrm>
            <a:off x="6145529" y="5021071"/>
            <a:ext cx="302768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Requires 3,800 rooms</a:t>
            </a:r>
            <a:endParaRPr sz="2400">
              <a:solidFill>
                <a:schemeClr val="dk1"/>
              </a:solidFill>
              <a:latin typeface="Arial"/>
              <a:ea typeface="Arial"/>
              <a:cs typeface="Arial"/>
              <a:sym typeface="Arial"/>
            </a:endParaRPr>
          </a:p>
        </p:txBody>
      </p:sp>
      <p:sp>
        <p:nvSpPr>
          <p:cNvPr id="293" name="Google Shape;293;p14"/>
          <p:cNvSpPr/>
          <p:nvPr/>
        </p:nvSpPr>
        <p:spPr>
          <a:xfrm>
            <a:off x="5924550" y="3030473"/>
            <a:ext cx="143510" cy="365760"/>
          </a:xfrm>
          <a:custGeom>
            <a:rect b="b" l="l" r="r" t="t"/>
            <a:pathLst>
              <a:path extrusionOk="0" h="120000" w="120000">
                <a:moveTo>
                  <a:pt x="119786" y="96499"/>
                </a:moveTo>
                <a:lnTo>
                  <a:pt x="0" y="96499"/>
                </a:lnTo>
                <a:lnTo>
                  <a:pt x="59892" y="120000"/>
                </a:lnTo>
                <a:lnTo>
                  <a:pt x="119786" y="96499"/>
                </a:lnTo>
                <a:close/>
              </a:path>
              <a:path extrusionOk="0" h="120000" w="120000">
                <a:moveTo>
                  <a:pt x="89839" y="0"/>
                </a:moveTo>
                <a:lnTo>
                  <a:pt x="29946" y="0"/>
                </a:lnTo>
                <a:lnTo>
                  <a:pt x="29946" y="96499"/>
                </a:lnTo>
                <a:lnTo>
                  <a:pt x="89839" y="96499"/>
                </a:lnTo>
                <a:lnTo>
                  <a:pt x="89839" y="0"/>
                </a:lnTo>
                <a:close/>
              </a:path>
            </a:pathLst>
          </a:custGeom>
          <a:solidFill>
            <a:srgbClr val="C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4"/>
          <p:cNvSpPr/>
          <p:nvPr/>
        </p:nvSpPr>
        <p:spPr>
          <a:xfrm>
            <a:off x="5924550" y="3030473"/>
            <a:ext cx="143510" cy="365760"/>
          </a:xfrm>
          <a:custGeom>
            <a:rect b="b" l="l" r="r" t="t"/>
            <a:pathLst>
              <a:path extrusionOk="0" h="120000" w="120000">
                <a:moveTo>
                  <a:pt x="119786" y="96499"/>
                </a:moveTo>
                <a:lnTo>
                  <a:pt x="59892" y="120000"/>
                </a:lnTo>
                <a:lnTo>
                  <a:pt x="0" y="96499"/>
                </a:lnTo>
                <a:lnTo>
                  <a:pt x="29946" y="96499"/>
                </a:lnTo>
                <a:lnTo>
                  <a:pt x="29946" y="0"/>
                </a:lnTo>
                <a:lnTo>
                  <a:pt x="89839" y="0"/>
                </a:lnTo>
                <a:lnTo>
                  <a:pt x="89839" y="96499"/>
                </a:lnTo>
                <a:lnTo>
                  <a:pt x="119786" y="96499"/>
                </a:lnTo>
                <a:close/>
              </a:path>
            </a:pathLst>
          </a:custGeom>
          <a:noFill/>
          <a:ln cap="flat" cmpd="sng" w="259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4"/>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296" name="Google Shape;296;p14"/>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5"/>
          <p:cNvSpPr txBox="1"/>
          <p:nvPr>
            <p:ph type="title"/>
          </p:nvPr>
        </p:nvSpPr>
        <p:spPr>
          <a:xfrm>
            <a:off x="154025" y="311277"/>
            <a:ext cx="4495800" cy="3911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0" i="0" lang="en-US" sz="2400" u="none" cap="none" strike="noStrike">
                <a:solidFill>
                  <a:srgbClr val="808080"/>
                </a:solidFill>
                <a:latin typeface="Arial"/>
                <a:ea typeface="Arial"/>
                <a:cs typeface="Arial"/>
                <a:sym typeface="Arial"/>
              </a:rPr>
              <a:t>Source of Increased Room Sales</a:t>
            </a:r>
            <a:endParaRPr/>
          </a:p>
        </p:txBody>
      </p:sp>
      <p:graphicFrame>
        <p:nvGraphicFramePr>
          <p:cNvPr id="302" name="Google Shape;302;p15"/>
          <p:cNvGraphicFramePr/>
          <p:nvPr/>
        </p:nvGraphicFramePr>
        <p:xfrm>
          <a:off x="160337" y="922400"/>
          <a:ext cx="3000000" cy="3000000"/>
        </p:xfrm>
        <a:graphic>
          <a:graphicData uri="http://schemas.openxmlformats.org/drawingml/2006/table">
            <a:tbl>
              <a:tblPr bandRow="1" firstRow="1">
                <a:noFill/>
                <a:tableStyleId>{17FB5336-BD19-472E-A6A8-7D4E5D69E8A9}</a:tableStyleId>
              </a:tblPr>
              <a:tblGrid>
                <a:gridCol w="2402850"/>
                <a:gridCol w="2402850"/>
                <a:gridCol w="2402850"/>
                <a:gridCol w="2402850"/>
              </a:tblGrid>
              <a:tr h="395600">
                <a:tc>
                  <a:txBody>
                    <a:bodyPr/>
                    <a:lstStyle/>
                    <a:p>
                      <a:pPr indent="-8889" lvl="0" marL="97790" marR="0" rtl="0" algn="l">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Rest of Ireland</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2011</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FFFFF"/>
                          </a:solidFill>
                          <a:latin typeface="Arial"/>
                          <a:ea typeface="Arial"/>
                          <a:cs typeface="Arial"/>
                          <a:sym typeface="Arial"/>
                        </a:rPr>
                        <a:t>2016</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c>
                  <a:txBody>
                    <a:bodyPr/>
                    <a:lstStyle/>
                    <a:p>
                      <a:pPr indent="0" lvl="0" marL="0" marR="77470" rtl="0" algn="r">
                        <a:lnSpc>
                          <a:spcPct val="100000"/>
                        </a:lnSpc>
                        <a:spcBef>
                          <a:spcPts val="0"/>
                        </a:spcBef>
                        <a:spcAft>
                          <a:spcPts val="0"/>
                        </a:spcAft>
                        <a:buNone/>
                      </a:pPr>
                      <a:r>
                        <a:rPr b="1" lang="en-US" sz="2000" u="none" cap="none" strike="noStrike">
                          <a:solidFill>
                            <a:srgbClr val="F4A70C"/>
                          </a:solidFill>
                          <a:latin typeface="Arial"/>
                          <a:ea typeface="Arial"/>
                          <a:cs typeface="Arial"/>
                          <a:sym typeface="Arial"/>
                        </a:rPr>
                        <a:t>Change</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04040"/>
                    </a:solidFill>
                  </a:tcPr>
                </a:tc>
              </a:tr>
              <a:tr h="395600">
                <a:tc>
                  <a:txBody>
                    <a:bodyPr/>
                    <a:lstStyle/>
                    <a:p>
                      <a:pPr indent="-8889" lvl="0" marL="97790" marR="0" rtl="0" algn="l">
                        <a:lnSpc>
                          <a:spcPct val="100000"/>
                        </a:lnSpc>
                        <a:spcBef>
                          <a:spcPts val="0"/>
                        </a:spcBef>
                        <a:spcAft>
                          <a:spcPts val="0"/>
                        </a:spcAft>
                        <a:buNone/>
                      </a:pPr>
                      <a:r>
                        <a:rPr b="1" lang="en-US" sz="2000" u="none" cap="none" strike="noStrike">
                          <a:latin typeface="Arial"/>
                          <a:ea typeface="Arial"/>
                          <a:cs typeface="Arial"/>
                          <a:sym typeface="Arial"/>
                        </a:rPr>
                        <a:t>Market Mix</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A6A6A6"/>
                      </a:solidFill>
                      <a:prstDash val="solid"/>
                      <a:round/>
                      <a:headEnd len="sm" w="sm" type="none"/>
                      <a:tailEnd len="sm" w="sm" type="none"/>
                    </a:lnB>
                  </a:tcPr>
                </a:tc>
              </a:tr>
              <a:tr h="396250">
                <a:tc>
                  <a:txBody>
                    <a:bodyPr/>
                    <a:lstStyle/>
                    <a:p>
                      <a:pPr indent="-8889" lvl="0" marL="97790" marR="0" rtl="0" algn="l">
                        <a:lnSpc>
                          <a:spcPct val="100000"/>
                        </a:lnSpc>
                        <a:spcBef>
                          <a:spcPts val="0"/>
                        </a:spcBef>
                        <a:spcAft>
                          <a:spcPts val="0"/>
                        </a:spcAft>
                        <a:buNone/>
                      </a:pPr>
                      <a:r>
                        <a:rPr lang="en-US" sz="2000" u="sng" cap="none" strike="noStrike">
                          <a:latin typeface="Arial"/>
                          <a:ea typeface="Arial"/>
                          <a:cs typeface="Arial"/>
                          <a:sym typeface="Arial"/>
                        </a:rPr>
                        <a:t>Domestic</a:t>
                      </a:r>
                      <a:endParaRPr sz="2000" u="none" cap="none" strike="noStrike">
                        <a:latin typeface="Arial"/>
                        <a:ea typeface="Arial"/>
                        <a:cs typeface="Arial"/>
                        <a:sym typeface="Arial"/>
                      </a:endParaRPr>
                    </a:p>
                  </a:txBody>
                  <a:tcPr marT="3872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75%</a:t>
                      </a:r>
                      <a:endParaRPr sz="2000" u="none" cap="none" strike="noStrike">
                        <a:latin typeface="Arial"/>
                        <a:ea typeface="Arial"/>
                        <a:cs typeface="Arial"/>
                        <a:sym typeface="Arial"/>
                      </a:endParaRPr>
                    </a:p>
                  </a:txBody>
                  <a:tcPr marT="3872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62%</a:t>
                      </a:r>
                      <a:endParaRPr sz="2000" u="none" cap="none" strike="noStrike">
                        <a:latin typeface="Arial"/>
                        <a:ea typeface="Arial"/>
                        <a:cs typeface="Arial"/>
                        <a:sym typeface="Arial"/>
                      </a:endParaRPr>
                    </a:p>
                  </a:txBody>
                  <a:tcPr marT="3872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560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7470" rtl="0" algn="r">
                        <a:lnSpc>
                          <a:spcPct val="100000"/>
                        </a:lnSpc>
                        <a:spcBef>
                          <a:spcPts val="0"/>
                        </a:spcBef>
                        <a:spcAft>
                          <a:spcPts val="0"/>
                        </a:spcAft>
                        <a:buNone/>
                      </a:pPr>
                      <a:r>
                        <a:rPr lang="en-US" sz="2000" u="none" cap="none" strike="noStrike">
                          <a:latin typeface="Arial"/>
                          <a:ea typeface="Arial"/>
                          <a:cs typeface="Arial"/>
                          <a:sym typeface="Arial"/>
                        </a:rPr>
                        <a:t>6.4m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5.9m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lang="en-US" sz="2000" u="none" cap="none" strike="noStrike">
                          <a:solidFill>
                            <a:srgbClr val="C00000"/>
                          </a:solidFill>
                          <a:latin typeface="Arial"/>
                          <a:ea typeface="Arial"/>
                          <a:cs typeface="Arial"/>
                          <a:sym typeface="Arial"/>
                        </a:rPr>
                        <a:t>- 500K</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560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6250">
                <a:tc>
                  <a:txBody>
                    <a:bodyPr/>
                    <a:lstStyle/>
                    <a:p>
                      <a:pPr indent="-8889" lvl="0" marL="97790" marR="0" rtl="0" algn="l">
                        <a:lnSpc>
                          <a:spcPct val="100000"/>
                        </a:lnSpc>
                        <a:spcBef>
                          <a:spcPts val="0"/>
                        </a:spcBef>
                        <a:spcAft>
                          <a:spcPts val="0"/>
                        </a:spcAft>
                        <a:buNone/>
                      </a:pPr>
                      <a:r>
                        <a:rPr lang="en-US" sz="2000" u="sng" cap="none" strike="noStrike">
                          <a:latin typeface="Arial"/>
                          <a:ea typeface="Arial"/>
                          <a:cs typeface="Arial"/>
                          <a:sym typeface="Arial"/>
                        </a:rPr>
                        <a:t>International</a:t>
                      </a:r>
                      <a:endParaRPr sz="2000" u="none" cap="none" strike="noStrike">
                        <a:latin typeface="Arial"/>
                        <a:ea typeface="Arial"/>
                        <a:cs typeface="Arial"/>
                        <a:sym typeface="Arial"/>
                      </a:endParaRPr>
                    </a:p>
                  </a:txBody>
                  <a:tcPr marT="3937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25%</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38%</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62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lang="en-US" sz="2000" u="none" cap="none" strike="noStrike">
                          <a:latin typeface="Arial"/>
                          <a:ea typeface="Arial"/>
                          <a:cs typeface="Arial"/>
                          <a:sym typeface="Arial"/>
                        </a:rPr>
                        <a:t>2.1m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lang="en-US" sz="2000" u="none" cap="none" strike="noStrike">
                          <a:latin typeface="Arial"/>
                          <a:ea typeface="Arial"/>
                          <a:cs typeface="Arial"/>
                          <a:sym typeface="Arial"/>
                        </a:rPr>
                        <a:t>3.6m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lang="en-US" sz="2000" u="none" cap="none" strike="noStrike">
                          <a:solidFill>
                            <a:srgbClr val="C00000"/>
                          </a:solidFill>
                          <a:latin typeface="Arial"/>
                          <a:ea typeface="Arial"/>
                          <a:cs typeface="Arial"/>
                          <a:sym typeface="Arial"/>
                        </a:rPr>
                        <a:t>1.5m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40830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12700">
                      <a:solidFill>
                        <a:srgbClr val="A6A6A6"/>
                      </a:solidFill>
                      <a:prstDash val="solid"/>
                      <a:round/>
                      <a:headEnd len="sm" w="sm" type="none"/>
                      <a:tailEnd len="sm" w="sm" type="none"/>
                    </a:lnB>
                  </a:tcPr>
                </a:tc>
              </a:tr>
              <a:tr h="395600">
                <a:tc>
                  <a:txBody>
                    <a:bodyPr/>
                    <a:lstStyle/>
                    <a:p>
                      <a:pPr indent="-8889" lvl="0" marL="97790" marR="0" rtl="0" algn="l">
                        <a:lnSpc>
                          <a:spcPct val="100000"/>
                        </a:lnSpc>
                        <a:spcBef>
                          <a:spcPts val="0"/>
                        </a:spcBef>
                        <a:spcAft>
                          <a:spcPts val="0"/>
                        </a:spcAft>
                        <a:buNone/>
                      </a:pPr>
                      <a:r>
                        <a:rPr b="1" lang="en-US" sz="2000" u="sng" cap="none" strike="noStrike">
                          <a:latin typeface="Arial"/>
                          <a:ea typeface="Arial"/>
                          <a:cs typeface="Arial"/>
                          <a:sym typeface="Arial"/>
                        </a:rPr>
                        <a:t>Total</a:t>
                      </a:r>
                      <a:endParaRPr sz="2000" u="none" cap="none" strike="noStrike">
                        <a:latin typeface="Arial"/>
                        <a:ea typeface="Arial"/>
                        <a:cs typeface="Arial"/>
                        <a:sym typeface="Arial"/>
                      </a:endParaRPr>
                    </a:p>
                  </a:txBody>
                  <a:tcPr marT="39375" marB="0" marR="0" marL="0">
                    <a:lnL cap="flat" cmpd="sng" w="12700">
                      <a:solidFill>
                        <a:srgbClr val="FFFFFF"/>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b="1" lang="en-US" sz="2000" u="none" cap="none" strike="noStrike">
                          <a:latin typeface="Arial"/>
                          <a:ea typeface="Arial"/>
                          <a:cs typeface="Arial"/>
                          <a:sym typeface="Arial"/>
                        </a:rPr>
                        <a:t>8.5m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6835" rtl="0" algn="r">
                        <a:lnSpc>
                          <a:spcPct val="100000"/>
                        </a:lnSpc>
                        <a:spcBef>
                          <a:spcPts val="0"/>
                        </a:spcBef>
                        <a:spcAft>
                          <a:spcPts val="0"/>
                        </a:spcAft>
                        <a:buNone/>
                      </a:pPr>
                      <a:r>
                        <a:rPr b="1" lang="en-US" sz="2000" u="none" cap="none" strike="noStrike">
                          <a:latin typeface="Arial"/>
                          <a:ea typeface="Arial"/>
                          <a:cs typeface="Arial"/>
                          <a:sym typeface="Arial"/>
                        </a:rPr>
                        <a:t>9.5m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c>
                  <a:txBody>
                    <a:bodyPr/>
                    <a:lstStyle/>
                    <a:p>
                      <a:pPr indent="0" lvl="0" marL="0" marR="76200" rtl="0" algn="r">
                        <a:lnSpc>
                          <a:spcPct val="100000"/>
                        </a:lnSpc>
                        <a:spcBef>
                          <a:spcPts val="0"/>
                        </a:spcBef>
                        <a:spcAft>
                          <a:spcPts val="0"/>
                        </a:spcAft>
                        <a:buNone/>
                      </a:pPr>
                      <a:r>
                        <a:rPr b="1" lang="en-US" sz="2000" u="none" cap="none" strike="noStrike">
                          <a:solidFill>
                            <a:srgbClr val="C00000"/>
                          </a:solidFill>
                          <a:latin typeface="Arial"/>
                          <a:ea typeface="Arial"/>
                          <a:cs typeface="Arial"/>
                          <a:sym typeface="Arial"/>
                        </a:rPr>
                        <a:t>1.0m</a:t>
                      </a:r>
                      <a:endParaRPr sz="2000" u="none" cap="none" strike="noStrike">
                        <a:latin typeface="Arial"/>
                        <a:ea typeface="Arial"/>
                        <a:cs typeface="Arial"/>
                        <a:sym typeface="Arial"/>
                      </a:endParaRPr>
                    </a:p>
                  </a:txBody>
                  <a:tcPr marT="39375" marB="0" marR="0" marL="0">
                    <a:lnL cap="flat" cmpd="sng" w="12700">
                      <a:solidFill>
                        <a:srgbClr val="A6A6A6"/>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A6A6A6"/>
                      </a:solidFill>
                      <a:prstDash val="solid"/>
                      <a:round/>
                      <a:headEnd len="sm" w="sm" type="none"/>
                      <a:tailEnd len="sm" w="sm" type="none"/>
                    </a:lnT>
                    <a:lnB cap="flat" cmpd="sng" w="38100">
                      <a:solidFill>
                        <a:srgbClr val="EFAA20"/>
                      </a:solidFill>
                      <a:prstDash val="solid"/>
                      <a:round/>
                      <a:headEnd len="sm" w="sm" type="none"/>
                      <a:tailEnd len="sm" w="sm" type="none"/>
                    </a:lnB>
                  </a:tcPr>
                </a:tc>
              </a:tr>
            </a:tbl>
          </a:graphicData>
        </a:graphic>
      </p:graphicFrame>
      <p:sp>
        <p:nvSpPr>
          <p:cNvPr id="303" name="Google Shape;303;p15"/>
          <p:cNvSpPr/>
          <p:nvPr/>
        </p:nvSpPr>
        <p:spPr>
          <a:xfrm>
            <a:off x="3747515" y="4713973"/>
            <a:ext cx="2710815" cy="1884045"/>
          </a:xfrm>
          <a:custGeom>
            <a:rect b="b" l="l" r="r" t="t"/>
            <a:pathLst>
              <a:path extrusionOk="0" h="120000" w="120000">
                <a:moveTo>
                  <a:pt x="35311" y="116481"/>
                </a:moveTo>
                <a:lnTo>
                  <a:pt x="35266" y="116481"/>
                </a:lnTo>
                <a:lnTo>
                  <a:pt x="35266" y="117290"/>
                </a:lnTo>
                <a:lnTo>
                  <a:pt x="35356" y="117290"/>
                </a:lnTo>
                <a:lnTo>
                  <a:pt x="35311" y="116481"/>
                </a:lnTo>
                <a:close/>
              </a:path>
              <a:path extrusionOk="0" h="120000" w="120000">
                <a:moveTo>
                  <a:pt x="36120" y="116481"/>
                </a:moveTo>
                <a:lnTo>
                  <a:pt x="35879" y="116481"/>
                </a:lnTo>
                <a:lnTo>
                  <a:pt x="36025" y="117290"/>
                </a:lnTo>
                <a:lnTo>
                  <a:pt x="36070" y="117290"/>
                </a:lnTo>
                <a:lnTo>
                  <a:pt x="36120" y="116481"/>
                </a:lnTo>
                <a:close/>
              </a:path>
              <a:path extrusionOk="0" h="120000" w="120000">
                <a:moveTo>
                  <a:pt x="37262" y="116481"/>
                </a:moveTo>
                <a:lnTo>
                  <a:pt x="36356" y="116481"/>
                </a:lnTo>
                <a:lnTo>
                  <a:pt x="36452" y="117290"/>
                </a:lnTo>
                <a:lnTo>
                  <a:pt x="37211" y="117290"/>
                </a:lnTo>
                <a:lnTo>
                  <a:pt x="37262" y="116481"/>
                </a:lnTo>
                <a:close/>
              </a:path>
              <a:path extrusionOk="0" h="120000" w="120000">
                <a:moveTo>
                  <a:pt x="37498" y="116481"/>
                </a:moveTo>
                <a:lnTo>
                  <a:pt x="37402" y="116481"/>
                </a:lnTo>
                <a:lnTo>
                  <a:pt x="37447" y="117290"/>
                </a:lnTo>
                <a:lnTo>
                  <a:pt x="37498" y="116481"/>
                </a:lnTo>
                <a:close/>
              </a:path>
              <a:path extrusionOk="0" h="120000" w="120000">
                <a:moveTo>
                  <a:pt x="46763" y="116481"/>
                </a:moveTo>
                <a:lnTo>
                  <a:pt x="46718" y="116481"/>
                </a:lnTo>
                <a:lnTo>
                  <a:pt x="46718" y="117290"/>
                </a:lnTo>
                <a:lnTo>
                  <a:pt x="46763" y="116481"/>
                </a:lnTo>
                <a:close/>
              </a:path>
              <a:path extrusionOk="0" h="120000" w="120000">
                <a:moveTo>
                  <a:pt x="34979" y="114863"/>
                </a:moveTo>
                <a:lnTo>
                  <a:pt x="34788" y="114863"/>
                </a:lnTo>
                <a:lnTo>
                  <a:pt x="34743" y="115672"/>
                </a:lnTo>
                <a:lnTo>
                  <a:pt x="34833" y="115672"/>
                </a:lnTo>
                <a:lnTo>
                  <a:pt x="34788" y="116481"/>
                </a:lnTo>
                <a:lnTo>
                  <a:pt x="34929" y="116481"/>
                </a:lnTo>
                <a:lnTo>
                  <a:pt x="34929" y="115672"/>
                </a:lnTo>
                <a:lnTo>
                  <a:pt x="34979" y="114863"/>
                </a:lnTo>
                <a:close/>
              </a:path>
              <a:path extrusionOk="0" h="120000" w="120000">
                <a:moveTo>
                  <a:pt x="35215" y="115672"/>
                </a:moveTo>
                <a:lnTo>
                  <a:pt x="35024" y="115672"/>
                </a:lnTo>
                <a:lnTo>
                  <a:pt x="34979" y="116481"/>
                </a:lnTo>
                <a:lnTo>
                  <a:pt x="35266" y="116481"/>
                </a:lnTo>
                <a:lnTo>
                  <a:pt x="35215" y="115672"/>
                </a:lnTo>
                <a:close/>
              </a:path>
              <a:path extrusionOk="0" h="120000" w="120000">
                <a:moveTo>
                  <a:pt x="35597" y="115672"/>
                </a:moveTo>
                <a:lnTo>
                  <a:pt x="35451" y="115672"/>
                </a:lnTo>
                <a:lnTo>
                  <a:pt x="35451" y="116481"/>
                </a:lnTo>
                <a:lnTo>
                  <a:pt x="35547" y="116481"/>
                </a:lnTo>
                <a:lnTo>
                  <a:pt x="35597" y="115672"/>
                </a:lnTo>
                <a:close/>
              </a:path>
              <a:path extrusionOk="0" h="120000" w="120000">
                <a:moveTo>
                  <a:pt x="36548" y="115672"/>
                </a:moveTo>
                <a:lnTo>
                  <a:pt x="35693" y="115672"/>
                </a:lnTo>
                <a:lnTo>
                  <a:pt x="35693" y="116481"/>
                </a:lnTo>
                <a:lnTo>
                  <a:pt x="36593" y="116481"/>
                </a:lnTo>
                <a:lnTo>
                  <a:pt x="36548" y="115672"/>
                </a:lnTo>
                <a:close/>
              </a:path>
              <a:path extrusionOk="0" h="120000" w="120000">
                <a:moveTo>
                  <a:pt x="46335" y="115672"/>
                </a:moveTo>
                <a:lnTo>
                  <a:pt x="46144" y="115672"/>
                </a:lnTo>
                <a:lnTo>
                  <a:pt x="46099" y="116481"/>
                </a:lnTo>
                <a:lnTo>
                  <a:pt x="46335" y="116481"/>
                </a:lnTo>
                <a:lnTo>
                  <a:pt x="46335" y="115672"/>
                </a:lnTo>
                <a:close/>
              </a:path>
              <a:path extrusionOk="0" h="120000" w="120000">
                <a:moveTo>
                  <a:pt x="34552" y="114863"/>
                </a:moveTo>
                <a:lnTo>
                  <a:pt x="34501" y="114863"/>
                </a:lnTo>
                <a:lnTo>
                  <a:pt x="34552" y="115672"/>
                </a:lnTo>
                <a:lnTo>
                  <a:pt x="34597" y="115672"/>
                </a:lnTo>
                <a:lnTo>
                  <a:pt x="34552" y="114863"/>
                </a:lnTo>
                <a:close/>
              </a:path>
              <a:path extrusionOk="0" h="120000" w="120000">
                <a:moveTo>
                  <a:pt x="35451" y="114863"/>
                </a:moveTo>
                <a:lnTo>
                  <a:pt x="35266" y="114863"/>
                </a:lnTo>
                <a:lnTo>
                  <a:pt x="35170" y="115672"/>
                </a:lnTo>
                <a:lnTo>
                  <a:pt x="35406" y="115672"/>
                </a:lnTo>
                <a:lnTo>
                  <a:pt x="35451" y="114863"/>
                </a:lnTo>
                <a:close/>
              </a:path>
              <a:path extrusionOk="0" h="120000" w="120000">
                <a:moveTo>
                  <a:pt x="36216" y="114863"/>
                </a:moveTo>
                <a:lnTo>
                  <a:pt x="35597" y="114863"/>
                </a:lnTo>
                <a:lnTo>
                  <a:pt x="35547" y="115672"/>
                </a:lnTo>
                <a:lnTo>
                  <a:pt x="36216" y="115672"/>
                </a:lnTo>
                <a:lnTo>
                  <a:pt x="36216" y="114863"/>
                </a:lnTo>
                <a:close/>
              </a:path>
              <a:path extrusionOk="0" h="120000" w="120000">
                <a:moveTo>
                  <a:pt x="82456" y="114863"/>
                </a:moveTo>
                <a:lnTo>
                  <a:pt x="82265" y="114863"/>
                </a:lnTo>
                <a:lnTo>
                  <a:pt x="82316" y="115672"/>
                </a:lnTo>
                <a:lnTo>
                  <a:pt x="82406" y="115672"/>
                </a:lnTo>
                <a:lnTo>
                  <a:pt x="82456" y="114863"/>
                </a:lnTo>
                <a:close/>
              </a:path>
              <a:path extrusionOk="0" h="120000" w="120000">
                <a:moveTo>
                  <a:pt x="34220" y="114054"/>
                </a:moveTo>
                <a:lnTo>
                  <a:pt x="34125" y="114054"/>
                </a:lnTo>
                <a:lnTo>
                  <a:pt x="34125" y="114863"/>
                </a:lnTo>
                <a:lnTo>
                  <a:pt x="34170" y="114863"/>
                </a:lnTo>
                <a:lnTo>
                  <a:pt x="34220" y="114054"/>
                </a:lnTo>
                <a:close/>
              </a:path>
              <a:path extrusionOk="0" h="120000" w="120000">
                <a:moveTo>
                  <a:pt x="34884" y="114054"/>
                </a:moveTo>
                <a:lnTo>
                  <a:pt x="34361" y="114054"/>
                </a:lnTo>
                <a:lnTo>
                  <a:pt x="34361" y="114863"/>
                </a:lnTo>
                <a:lnTo>
                  <a:pt x="34833" y="114863"/>
                </a:lnTo>
                <a:lnTo>
                  <a:pt x="34884" y="114054"/>
                </a:lnTo>
                <a:close/>
              </a:path>
              <a:path extrusionOk="0" h="120000" w="120000">
                <a:moveTo>
                  <a:pt x="35974" y="114054"/>
                </a:moveTo>
                <a:lnTo>
                  <a:pt x="34884" y="114054"/>
                </a:lnTo>
                <a:lnTo>
                  <a:pt x="34884" y="114863"/>
                </a:lnTo>
                <a:lnTo>
                  <a:pt x="35879" y="114863"/>
                </a:lnTo>
                <a:lnTo>
                  <a:pt x="35974" y="114054"/>
                </a:lnTo>
                <a:close/>
              </a:path>
              <a:path extrusionOk="0" h="120000" w="120000">
                <a:moveTo>
                  <a:pt x="36216" y="114054"/>
                </a:moveTo>
                <a:lnTo>
                  <a:pt x="35974" y="114054"/>
                </a:lnTo>
                <a:lnTo>
                  <a:pt x="36025" y="114863"/>
                </a:lnTo>
                <a:lnTo>
                  <a:pt x="36261" y="114863"/>
                </a:lnTo>
                <a:lnTo>
                  <a:pt x="36216" y="114054"/>
                </a:lnTo>
                <a:close/>
              </a:path>
              <a:path extrusionOk="0" h="120000" w="120000">
                <a:moveTo>
                  <a:pt x="39162" y="114054"/>
                </a:moveTo>
                <a:lnTo>
                  <a:pt x="39111" y="114054"/>
                </a:lnTo>
                <a:lnTo>
                  <a:pt x="39162" y="114863"/>
                </a:lnTo>
                <a:lnTo>
                  <a:pt x="39162" y="114054"/>
                </a:lnTo>
                <a:close/>
              </a:path>
              <a:path extrusionOk="0" h="120000" w="120000">
                <a:moveTo>
                  <a:pt x="34170" y="113245"/>
                </a:moveTo>
                <a:lnTo>
                  <a:pt x="34029" y="113245"/>
                </a:lnTo>
                <a:lnTo>
                  <a:pt x="34029" y="114054"/>
                </a:lnTo>
                <a:lnTo>
                  <a:pt x="34170" y="114054"/>
                </a:lnTo>
                <a:lnTo>
                  <a:pt x="34170" y="113245"/>
                </a:lnTo>
                <a:close/>
              </a:path>
              <a:path extrusionOk="0" h="120000" w="120000">
                <a:moveTo>
                  <a:pt x="34220" y="112436"/>
                </a:moveTo>
                <a:lnTo>
                  <a:pt x="34170" y="113245"/>
                </a:lnTo>
                <a:lnTo>
                  <a:pt x="34220" y="114054"/>
                </a:lnTo>
                <a:lnTo>
                  <a:pt x="34220" y="112436"/>
                </a:lnTo>
                <a:close/>
              </a:path>
              <a:path extrusionOk="0" h="120000" w="120000">
                <a:moveTo>
                  <a:pt x="36025" y="113245"/>
                </a:moveTo>
                <a:lnTo>
                  <a:pt x="34456" y="113245"/>
                </a:lnTo>
                <a:lnTo>
                  <a:pt x="34456" y="114054"/>
                </a:lnTo>
                <a:lnTo>
                  <a:pt x="36025" y="114054"/>
                </a:lnTo>
                <a:lnTo>
                  <a:pt x="36025" y="113245"/>
                </a:lnTo>
                <a:close/>
              </a:path>
              <a:path extrusionOk="0" h="120000" w="120000">
                <a:moveTo>
                  <a:pt x="38780" y="113245"/>
                </a:moveTo>
                <a:lnTo>
                  <a:pt x="38780" y="114054"/>
                </a:lnTo>
                <a:lnTo>
                  <a:pt x="38830" y="114054"/>
                </a:lnTo>
                <a:lnTo>
                  <a:pt x="38780" y="113245"/>
                </a:lnTo>
                <a:close/>
              </a:path>
              <a:path extrusionOk="0" h="120000" w="120000">
                <a:moveTo>
                  <a:pt x="38920" y="113245"/>
                </a:moveTo>
                <a:lnTo>
                  <a:pt x="38875" y="113245"/>
                </a:lnTo>
                <a:lnTo>
                  <a:pt x="38875" y="114054"/>
                </a:lnTo>
                <a:lnTo>
                  <a:pt x="38920" y="114054"/>
                </a:lnTo>
                <a:lnTo>
                  <a:pt x="38920" y="113245"/>
                </a:lnTo>
                <a:close/>
              </a:path>
              <a:path extrusionOk="0" h="120000" w="120000">
                <a:moveTo>
                  <a:pt x="39162" y="113245"/>
                </a:moveTo>
                <a:lnTo>
                  <a:pt x="39162" y="114054"/>
                </a:lnTo>
                <a:lnTo>
                  <a:pt x="39207" y="114054"/>
                </a:lnTo>
                <a:lnTo>
                  <a:pt x="39162" y="113245"/>
                </a:lnTo>
                <a:close/>
              </a:path>
              <a:path extrusionOk="0" h="120000" w="120000">
                <a:moveTo>
                  <a:pt x="39494" y="113245"/>
                </a:moveTo>
                <a:lnTo>
                  <a:pt x="39353" y="113245"/>
                </a:lnTo>
                <a:lnTo>
                  <a:pt x="39257" y="114054"/>
                </a:lnTo>
                <a:lnTo>
                  <a:pt x="39494" y="114054"/>
                </a:lnTo>
                <a:lnTo>
                  <a:pt x="39494" y="113245"/>
                </a:lnTo>
                <a:close/>
              </a:path>
              <a:path extrusionOk="0" h="120000" w="120000">
                <a:moveTo>
                  <a:pt x="34170" y="111627"/>
                </a:moveTo>
                <a:lnTo>
                  <a:pt x="33933" y="111627"/>
                </a:lnTo>
                <a:lnTo>
                  <a:pt x="33978" y="112436"/>
                </a:lnTo>
                <a:lnTo>
                  <a:pt x="34029" y="113245"/>
                </a:lnTo>
                <a:lnTo>
                  <a:pt x="34074" y="112436"/>
                </a:lnTo>
                <a:lnTo>
                  <a:pt x="34125" y="112436"/>
                </a:lnTo>
                <a:lnTo>
                  <a:pt x="34170" y="111627"/>
                </a:lnTo>
                <a:close/>
              </a:path>
              <a:path extrusionOk="0" h="120000" w="120000">
                <a:moveTo>
                  <a:pt x="37070" y="110010"/>
                </a:moveTo>
                <a:lnTo>
                  <a:pt x="34361" y="110010"/>
                </a:lnTo>
                <a:lnTo>
                  <a:pt x="34361" y="110819"/>
                </a:lnTo>
                <a:lnTo>
                  <a:pt x="34310" y="111627"/>
                </a:lnTo>
                <a:lnTo>
                  <a:pt x="34310" y="113245"/>
                </a:lnTo>
                <a:lnTo>
                  <a:pt x="36070" y="113245"/>
                </a:lnTo>
                <a:lnTo>
                  <a:pt x="36120" y="112436"/>
                </a:lnTo>
                <a:lnTo>
                  <a:pt x="34361" y="112436"/>
                </a:lnTo>
                <a:lnTo>
                  <a:pt x="34361" y="111627"/>
                </a:lnTo>
                <a:lnTo>
                  <a:pt x="36688" y="111627"/>
                </a:lnTo>
                <a:lnTo>
                  <a:pt x="36784" y="110819"/>
                </a:lnTo>
                <a:lnTo>
                  <a:pt x="37070" y="110819"/>
                </a:lnTo>
                <a:lnTo>
                  <a:pt x="37070" y="110010"/>
                </a:lnTo>
                <a:close/>
              </a:path>
              <a:path extrusionOk="0" h="120000" w="120000">
                <a:moveTo>
                  <a:pt x="34265" y="111627"/>
                </a:moveTo>
                <a:lnTo>
                  <a:pt x="34170" y="111627"/>
                </a:lnTo>
                <a:lnTo>
                  <a:pt x="34170" y="112436"/>
                </a:lnTo>
                <a:lnTo>
                  <a:pt x="34265" y="112436"/>
                </a:lnTo>
                <a:lnTo>
                  <a:pt x="34265" y="111627"/>
                </a:lnTo>
                <a:close/>
              </a:path>
              <a:path extrusionOk="0" h="120000" w="120000">
                <a:moveTo>
                  <a:pt x="36497" y="111627"/>
                </a:moveTo>
                <a:lnTo>
                  <a:pt x="34406" y="111627"/>
                </a:lnTo>
                <a:lnTo>
                  <a:pt x="34406" y="112436"/>
                </a:lnTo>
                <a:lnTo>
                  <a:pt x="36452" y="112436"/>
                </a:lnTo>
                <a:lnTo>
                  <a:pt x="36497" y="111627"/>
                </a:lnTo>
                <a:close/>
              </a:path>
              <a:path extrusionOk="0" h="120000" w="120000">
                <a:moveTo>
                  <a:pt x="81124" y="111627"/>
                </a:moveTo>
                <a:lnTo>
                  <a:pt x="80843" y="111627"/>
                </a:lnTo>
                <a:lnTo>
                  <a:pt x="80843" y="112436"/>
                </a:lnTo>
                <a:lnTo>
                  <a:pt x="81124" y="112436"/>
                </a:lnTo>
                <a:lnTo>
                  <a:pt x="81124" y="111627"/>
                </a:lnTo>
                <a:close/>
              </a:path>
              <a:path extrusionOk="0" h="120000" w="120000">
                <a:moveTo>
                  <a:pt x="34029" y="110819"/>
                </a:moveTo>
                <a:lnTo>
                  <a:pt x="33933" y="110819"/>
                </a:lnTo>
                <a:lnTo>
                  <a:pt x="33883" y="111627"/>
                </a:lnTo>
                <a:lnTo>
                  <a:pt x="34029" y="111627"/>
                </a:lnTo>
                <a:lnTo>
                  <a:pt x="34029" y="110819"/>
                </a:lnTo>
                <a:close/>
              </a:path>
              <a:path extrusionOk="0" h="120000" w="120000">
                <a:moveTo>
                  <a:pt x="34220" y="110819"/>
                </a:moveTo>
                <a:lnTo>
                  <a:pt x="34074" y="110819"/>
                </a:lnTo>
                <a:lnTo>
                  <a:pt x="34125" y="111627"/>
                </a:lnTo>
                <a:lnTo>
                  <a:pt x="34220" y="111627"/>
                </a:lnTo>
                <a:lnTo>
                  <a:pt x="34220" y="110819"/>
                </a:lnTo>
                <a:close/>
              </a:path>
              <a:path extrusionOk="0" h="120000" w="120000">
                <a:moveTo>
                  <a:pt x="34265" y="110010"/>
                </a:moveTo>
                <a:lnTo>
                  <a:pt x="34220" y="110010"/>
                </a:lnTo>
                <a:lnTo>
                  <a:pt x="34220" y="110819"/>
                </a:lnTo>
                <a:lnTo>
                  <a:pt x="34310" y="110819"/>
                </a:lnTo>
                <a:lnTo>
                  <a:pt x="34265" y="110010"/>
                </a:lnTo>
                <a:close/>
              </a:path>
              <a:path extrusionOk="0" h="120000" w="120000">
                <a:moveTo>
                  <a:pt x="33933" y="109201"/>
                </a:moveTo>
                <a:lnTo>
                  <a:pt x="33883" y="109201"/>
                </a:lnTo>
                <a:lnTo>
                  <a:pt x="33883" y="110010"/>
                </a:lnTo>
                <a:lnTo>
                  <a:pt x="33933" y="110010"/>
                </a:lnTo>
                <a:lnTo>
                  <a:pt x="33933" y="109201"/>
                </a:lnTo>
                <a:close/>
              </a:path>
              <a:path extrusionOk="0" h="120000" w="120000">
                <a:moveTo>
                  <a:pt x="36593" y="108392"/>
                </a:moveTo>
                <a:lnTo>
                  <a:pt x="34552" y="108392"/>
                </a:lnTo>
                <a:lnTo>
                  <a:pt x="34552" y="109201"/>
                </a:lnTo>
                <a:lnTo>
                  <a:pt x="34074" y="109201"/>
                </a:lnTo>
                <a:lnTo>
                  <a:pt x="34074" y="110010"/>
                </a:lnTo>
                <a:lnTo>
                  <a:pt x="36784" y="110010"/>
                </a:lnTo>
                <a:lnTo>
                  <a:pt x="36548" y="109201"/>
                </a:lnTo>
                <a:lnTo>
                  <a:pt x="36593" y="108392"/>
                </a:lnTo>
                <a:close/>
              </a:path>
              <a:path extrusionOk="0" h="120000" w="120000">
                <a:moveTo>
                  <a:pt x="34310" y="108392"/>
                </a:moveTo>
                <a:lnTo>
                  <a:pt x="34220" y="108392"/>
                </a:lnTo>
                <a:lnTo>
                  <a:pt x="34265" y="109201"/>
                </a:lnTo>
                <a:lnTo>
                  <a:pt x="34310" y="108392"/>
                </a:lnTo>
                <a:close/>
              </a:path>
              <a:path extrusionOk="0" h="120000" w="120000">
                <a:moveTo>
                  <a:pt x="34456" y="107583"/>
                </a:moveTo>
                <a:lnTo>
                  <a:pt x="34220" y="107583"/>
                </a:lnTo>
                <a:lnTo>
                  <a:pt x="34265" y="108392"/>
                </a:lnTo>
                <a:lnTo>
                  <a:pt x="34406" y="108392"/>
                </a:lnTo>
                <a:lnTo>
                  <a:pt x="34361" y="109201"/>
                </a:lnTo>
                <a:lnTo>
                  <a:pt x="34406" y="109201"/>
                </a:lnTo>
                <a:lnTo>
                  <a:pt x="34456" y="108392"/>
                </a:lnTo>
                <a:lnTo>
                  <a:pt x="34456" y="107583"/>
                </a:lnTo>
                <a:close/>
              </a:path>
              <a:path extrusionOk="0" h="120000" w="120000">
                <a:moveTo>
                  <a:pt x="113917" y="108392"/>
                </a:moveTo>
                <a:lnTo>
                  <a:pt x="112730" y="108392"/>
                </a:lnTo>
                <a:lnTo>
                  <a:pt x="112730" y="109201"/>
                </a:lnTo>
                <a:lnTo>
                  <a:pt x="113917" y="109201"/>
                </a:lnTo>
                <a:lnTo>
                  <a:pt x="113917" y="108392"/>
                </a:lnTo>
                <a:close/>
              </a:path>
              <a:path extrusionOk="0" h="120000" w="120000">
                <a:moveTo>
                  <a:pt x="34552" y="107583"/>
                </a:moveTo>
                <a:lnTo>
                  <a:pt x="34456" y="107583"/>
                </a:lnTo>
                <a:lnTo>
                  <a:pt x="34501" y="108392"/>
                </a:lnTo>
                <a:lnTo>
                  <a:pt x="34552" y="108392"/>
                </a:lnTo>
                <a:lnTo>
                  <a:pt x="34552" y="107583"/>
                </a:lnTo>
                <a:close/>
              </a:path>
              <a:path extrusionOk="0" h="120000" w="120000">
                <a:moveTo>
                  <a:pt x="34788" y="107583"/>
                </a:moveTo>
                <a:lnTo>
                  <a:pt x="34597" y="107583"/>
                </a:lnTo>
                <a:lnTo>
                  <a:pt x="34597" y="108392"/>
                </a:lnTo>
                <a:lnTo>
                  <a:pt x="34788" y="108392"/>
                </a:lnTo>
                <a:lnTo>
                  <a:pt x="34788" y="107583"/>
                </a:lnTo>
                <a:close/>
              </a:path>
              <a:path extrusionOk="0" h="120000" w="120000">
                <a:moveTo>
                  <a:pt x="37115" y="107583"/>
                </a:moveTo>
                <a:lnTo>
                  <a:pt x="34833" y="107583"/>
                </a:lnTo>
                <a:lnTo>
                  <a:pt x="34833" y="108392"/>
                </a:lnTo>
                <a:lnTo>
                  <a:pt x="37115" y="108392"/>
                </a:lnTo>
                <a:lnTo>
                  <a:pt x="37115" y="107583"/>
                </a:lnTo>
                <a:close/>
              </a:path>
              <a:path extrusionOk="0" h="120000" w="120000">
                <a:moveTo>
                  <a:pt x="114108" y="107583"/>
                </a:moveTo>
                <a:lnTo>
                  <a:pt x="112966" y="107583"/>
                </a:lnTo>
                <a:lnTo>
                  <a:pt x="112921" y="108392"/>
                </a:lnTo>
                <a:lnTo>
                  <a:pt x="114108" y="108392"/>
                </a:lnTo>
                <a:lnTo>
                  <a:pt x="114108" y="107583"/>
                </a:lnTo>
                <a:close/>
              </a:path>
              <a:path extrusionOk="0" h="120000" w="120000">
                <a:moveTo>
                  <a:pt x="37262" y="106774"/>
                </a:moveTo>
                <a:lnTo>
                  <a:pt x="34743" y="106774"/>
                </a:lnTo>
                <a:lnTo>
                  <a:pt x="34743" y="107583"/>
                </a:lnTo>
                <a:lnTo>
                  <a:pt x="37262" y="107583"/>
                </a:lnTo>
                <a:lnTo>
                  <a:pt x="37262" y="106774"/>
                </a:lnTo>
                <a:close/>
              </a:path>
              <a:path extrusionOk="0" h="120000" w="120000">
                <a:moveTo>
                  <a:pt x="114344" y="106774"/>
                </a:moveTo>
                <a:lnTo>
                  <a:pt x="113489" y="106774"/>
                </a:lnTo>
                <a:lnTo>
                  <a:pt x="113444" y="107583"/>
                </a:lnTo>
                <a:lnTo>
                  <a:pt x="114344" y="107583"/>
                </a:lnTo>
                <a:lnTo>
                  <a:pt x="114344" y="106774"/>
                </a:lnTo>
                <a:close/>
              </a:path>
              <a:path extrusionOk="0" h="120000" w="120000">
                <a:moveTo>
                  <a:pt x="114726" y="106774"/>
                </a:moveTo>
                <a:lnTo>
                  <a:pt x="114344" y="106774"/>
                </a:lnTo>
                <a:lnTo>
                  <a:pt x="114394" y="107583"/>
                </a:lnTo>
                <a:lnTo>
                  <a:pt x="114726" y="107583"/>
                </a:lnTo>
                <a:lnTo>
                  <a:pt x="114726" y="106774"/>
                </a:lnTo>
                <a:close/>
              </a:path>
              <a:path extrusionOk="0" h="120000" w="120000">
                <a:moveTo>
                  <a:pt x="34501" y="105965"/>
                </a:moveTo>
                <a:lnTo>
                  <a:pt x="34361" y="105965"/>
                </a:lnTo>
                <a:lnTo>
                  <a:pt x="34361" y="106774"/>
                </a:lnTo>
                <a:lnTo>
                  <a:pt x="34552" y="106774"/>
                </a:lnTo>
                <a:lnTo>
                  <a:pt x="34501" y="105965"/>
                </a:lnTo>
                <a:close/>
              </a:path>
              <a:path extrusionOk="0" h="120000" w="120000">
                <a:moveTo>
                  <a:pt x="37357" y="105965"/>
                </a:moveTo>
                <a:lnTo>
                  <a:pt x="34788" y="105965"/>
                </a:lnTo>
                <a:lnTo>
                  <a:pt x="34788" y="106774"/>
                </a:lnTo>
                <a:lnTo>
                  <a:pt x="37357" y="106774"/>
                </a:lnTo>
                <a:lnTo>
                  <a:pt x="37357" y="105965"/>
                </a:lnTo>
                <a:close/>
              </a:path>
              <a:path extrusionOk="0" h="120000" w="120000">
                <a:moveTo>
                  <a:pt x="37784" y="105965"/>
                </a:moveTo>
                <a:lnTo>
                  <a:pt x="37593" y="105965"/>
                </a:lnTo>
                <a:lnTo>
                  <a:pt x="37593" y="106774"/>
                </a:lnTo>
                <a:lnTo>
                  <a:pt x="37784" y="106774"/>
                </a:lnTo>
                <a:lnTo>
                  <a:pt x="37784" y="105965"/>
                </a:lnTo>
                <a:close/>
              </a:path>
              <a:path extrusionOk="0" h="120000" w="120000">
                <a:moveTo>
                  <a:pt x="106501" y="105965"/>
                </a:moveTo>
                <a:lnTo>
                  <a:pt x="105647" y="105965"/>
                </a:lnTo>
                <a:lnTo>
                  <a:pt x="105742" y="106774"/>
                </a:lnTo>
                <a:lnTo>
                  <a:pt x="106501" y="106774"/>
                </a:lnTo>
                <a:lnTo>
                  <a:pt x="106501" y="105965"/>
                </a:lnTo>
                <a:close/>
              </a:path>
              <a:path extrusionOk="0" h="120000" w="120000">
                <a:moveTo>
                  <a:pt x="114012" y="105965"/>
                </a:moveTo>
                <a:lnTo>
                  <a:pt x="113967" y="106774"/>
                </a:lnTo>
                <a:lnTo>
                  <a:pt x="114012" y="106774"/>
                </a:lnTo>
                <a:lnTo>
                  <a:pt x="114012" y="105965"/>
                </a:lnTo>
                <a:close/>
              </a:path>
              <a:path extrusionOk="0" h="120000" w="120000">
                <a:moveTo>
                  <a:pt x="114867" y="105965"/>
                </a:moveTo>
                <a:lnTo>
                  <a:pt x="114012" y="105965"/>
                </a:lnTo>
                <a:lnTo>
                  <a:pt x="114063" y="106774"/>
                </a:lnTo>
                <a:lnTo>
                  <a:pt x="114771" y="106774"/>
                </a:lnTo>
                <a:lnTo>
                  <a:pt x="114867" y="105965"/>
                </a:lnTo>
                <a:close/>
              </a:path>
              <a:path extrusionOk="0" h="120000" w="120000">
                <a:moveTo>
                  <a:pt x="34692" y="105156"/>
                </a:moveTo>
                <a:lnTo>
                  <a:pt x="34501" y="105156"/>
                </a:lnTo>
                <a:lnTo>
                  <a:pt x="34552" y="105965"/>
                </a:lnTo>
                <a:lnTo>
                  <a:pt x="34647" y="105965"/>
                </a:lnTo>
                <a:lnTo>
                  <a:pt x="34692" y="105156"/>
                </a:lnTo>
                <a:close/>
              </a:path>
              <a:path extrusionOk="0" h="120000" w="120000">
                <a:moveTo>
                  <a:pt x="37357" y="105156"/>
                </a:moveTo>
                <a:lnTo>
                  <a:pt x="34833" y="105156"/>
                </a:lnTo>
                <a:lnTo>
                  <a:pt x="34833" y="105965"/>
                </a:lnTo>
                <a:lnTo>
                  <a:pt x="37307" y="105965"/>
                </a:lnTo>
                <a:lnTo>
                  <a:pt x="37357" y="105156"/>
                </a:lnTo>
                <a:close/>
              </a:path>
              <a:path extrusionOk="0" h="120000" w="120000">
                <a:moveTo>
                  <a:pt x="106647" y="105156"/>
                </a:moveTo>
                <a:lnTo>
                  <a:pt x="105551" y="105156"/>
                </a:lnTo>
                <a:lnTo>
                  <a:pt x="105602" y="105965"/>
                </a:lnTo>
                <a:lnTo>
                  <a:pt x="106647" y="105965"/>
                </a:lnTo>
                <a:lnTo>
                  <a:pt x="106647" y="105156"/>
                </a:lnTo>
                <a:close/>
              </a:path>
              <a:path extrusionOk="0" h="120000" w="120000">
                <a:moveTo>
                  <a:pt x="115108" y="105156"/>
                </a:moveTo>
                <a:lnTo>
                  <a:pt x="114248" y="105156"/>
                </a:lnTo>
                <a:lnTo>
                  <a:pt x="114203" y="105965"/>
                </a:lnTo>
                <a:lnTo>
                  <a:pt x="115058" y="105965"/>
                </a:lnTo>
                <a:lnTo>
                  <a:pt x="115108" y="105156"/>
                </a:lnTo>
                <a:close/>
              </a:path>
              <a:path extrusionOk="0" h="120000" w="120000">
                <a:moveTo>
                  <a:pt x="37357" y="104347"/>
                </a:moveTo>
                <a:lnTo>
                  <a:pt x="34501" y="104347"/>
                </a:lnTo>
                <a:lnTo>
                  <a:pt x="34456" y="105156"/>
                </a:lnTo>
                <a:lnTo>
                  <a:pt x="37307" y="105156"/>
                </a:lnTo>
                <a:lnTo>
                  <a:pt x="37357" y="104347"/>
                </a:lnTo>
                <a:close/>
              </a:path>
              <a:path extrusionOk="0" h="120000" w="120000">
                <a:moveTo>
                  <a:pt x="38307" y="103538"/>
                </a:moveTo>
                <a:lnTo>
                  <a:pt x="34647" y="103538"/>
                </a:lnTo>
                <a:lnTo>
                  <a:pt x="34597" y="104347"/>
                </a:lnTo>
                <a:lnTo>
                  <a:pt x="37402" y="104347"/>
                </a:lnTo>
                <a:lnTo>
                  <a:pt x="37402" y="105156"/>
                </a:lnTo>
                <a:lnTo>
                  <a:pt x="38212" y="105156"/>
                </a:lnTo>
                <a:lnTo>
                  <a:pt x="38257" y="104347"/>
                </a:lnTo>
                <a:lnTo>
                  <a:pt x="38307" y="103538"/>
                </a:lnTo>
                <a:close/>
              </a:path>
              <a:path extrusionOk="0" h="120000" w="120000">
                <a:moveTo>
                  <a:pt x="105506" y="104347"/>
                </a:moveTo>
                <a:lnTo>
                  <a:pt x="105456" y="105156"/>
                </a:lnTo>
                <a:lnTo>
                  <a:pt x="105602" y="105156"/>
                </a:lnTo>
                <a:lnTo>
                  <a:pt x="105506" y="104347"/>
                </a:lnTo>
                <a:close/>
              </a:path>
              <a:path extrusionOk="0" h="120000" w="120000">
                <a:moveTo>
                  <a:pt x="114586" y="104347"/>
                </a:moveTo>
                <a:lnTo>
                  <a:pt x="114439" y="104347"/>
                </a:lnTo>
                <a:lnTo>
                  <a:pt x="114394" y="105156"/>
                </a:lnTo>
                <a:lnTo>
                  <a:pt x="114586" y="105156"/>
                </a:lnTo>
                <a:lnTo>
                  <a:pt x="114586" y="104347"/>
                </a:lnTo>
                <a:close/>
              </a:path>
              <a:path extrusionOk="0" h="120000" w="120000">
                <a:moveTo>
                  <a:pt x="114962" y="104347"/>
                </a:moveTo>
                <a:lnTo>
                  <a:pt x="114917" y="105156"/>
                </a:lnTo>
                <a:lnTo>
                  <a:pt x="114962" y="105156"/>
                </a:lnTo>
                <a:lnTo>
                  <a:pt x="114962" y="104347"/>
                </a:lnTo>
                <a:close/>
              </a:path>
              <a:path extrusionOk="0" h="120000" w="120000">
                <a:moveTo>
                  <a:pt x="115772" y="104347"/>
                </a:moveTo>
                <a:lnTo>
                  <a:pt x="115390" y="104347"/>
                </a:lnTo>
                <a:lnTo>
                  <a:pt x="115345" y="105156"/>
                </a:lnTo>
                <a:lnTo>
                  <a:pt x="115772" y="105156"/>
                </a:lnTo>
                <a:lnTo>
                  <a:pt x="115772" y="104347"/>
                </a:lnTo>
                <a:close/>
              </a:path>
              <a:path extrusionOk="0" h="120000" w="120000">
                <a:moveTo>
                  <a:pt x="105270" y="103538"/>
                </a:moveTo>
                <a:lnTo>
                  <a:pt x="105219" y="103538"/>
                </a:lnTo>
                <a:lnTo>
                  <a:pt x="105219" y="104347"/>
                </a:lnTo>
                <a:lnTo>
                  <a:pt x="105270" y="104347"/>
                </a:lnTo>
                <a:lnTo>
                  <a:pt x="105270" y="103538"/>
                </a:lnTo>
                <a:close/>
              </a:path>
              <a:path extrusionOk="0" h="120000" w="120000">
                <a:moveTo>
                  <a:pt x="115963" y="103538"/>
                </a:moveTo>
                <a:lnTo>
                  <a:pt x="115058" y="103538"/>
                </a:lnTo>
                <a:lnTo>
                  <a:pt x="115108" y="104347"/>
                </a:lnTo>
                <a:lnTo>
                  <a:pt x="116008" y="104347"/>
                </a:lnTo>
                <a:lnTo>
                  <a:pt x="115963" y="103538"/>
                </a:lnTo>
                <a:close/>
              </a:path>
              <a:path extrusionOk="0" h="120000" w="120000">
                <a:moveTo>
                  <a:pt x="39921" y="101921"/>
                </a:moveTo>
                <a:lnTo>
                  <a:pt x="34501" y="101921"/>
                </a:lnTo>
                <a:lnTo>
                  <a:pt x="34552" y="102730"/>
                </a:lnTo>
                <a:lnTo>
                  <a:pt x="34597" y="103538"/>
                </a:lnTo>
                <a:lnTo>
                  <a:pt x="39302" y="103538"/>
                </a:lnTo>
                <a:lnTo>
                  <a:pt x="39539" y="102730"/>
                </a:lnTo>
                <a:lnTo>
                  <a:pt x="39825" y="102730"/>
                </a:lnTo>
                <a:lnTo>
                  <a:pt x="39921" y="101921"/>
                </a:lnTo>
                <a:close/>
              </a:path>
              <a:path extrusionOk="0" h="120000" w="120000">
                <a:moveTo>
                  <a:pt x="105270" y="102730"/>
                </a:moveTo>
                <a:lnTo>
                  <a:pt x="104888" y="102730"/>
                </a:lnTo>
                <a:lnTo>
                  <a:pt x="104933" y="103538"/>
                </a:lnTo>
                <a:lnTo>
                  <a:pt x="105174" y="103538"/>
                </a:lnTo>
                <a:lnTo>
                  <a:pt x="105270" y="102730"/>
                </a:lnTo>
                <a:close/>
              </a:path>
              <a:path extrusionOk="0" h="120000" w="120000">
                <a:moveTo>
                  <a:pt x="106361" y="102730"/>
                </a:moveTo>
                <a:lnTo>
                  <a:pt x="105742" y="102730"/>
                </a:lnTo>
                <a:lnTo>
                  <a:pt x="105793" y="103538"/>
                </a:lnTo>
                <a:lnTo>
                  <a:pt x="106170" y="103538"/>
                </a:lnTo>
                <a:lnTo>
                  <a:pt x="106361" y="102730"/>
                </a:lnTo>
                <a:close/>
              </a:path>
              <a:path extrusionOk="0" h="120000" w="120000">
                <a:moveTo>
                  <a:pt x="116390" y="102730"/>
                </a:moveTo>
                <a:lnTo>
                  <a:pt x="115198" y="102730"/>
                </a:lnTo>
                <a:lnTo>
                  <a:pt x="115198" y="103538"/>
                </a:lnTo>
                <a:lnTo>
                  <a:pt x="116340" y="103538"/>
                </a:lnTo>
                <a:lnTo>
                  <a:pt x="116390" y="102730"/>
                </a:lnTo>
                <a:close/>
              </a:path>
              <a:path extrusionOk="0" h="120000" w="120000">
                <a:moveTo>
                  <a:pt x="107215" y="101112"/>
                </a:moveTo>
                <a:lnTo>
                  <a:pt x="103842" y="101112"/>
                </a:lnTo>
                <a:lnTo>
                  <a:pt x="103893" y="101921"/>
                </a:lnTo>
                <a:lnTo>
                  <a:pt x="104033" y="102730"/>
                </a:lnTo>
                <a:lnTo>
                  <a:pt x="107120" y="102730"/>
                </a:lnTo>
                <a:lnTo>
                  <a:pt x="107120" y="101921"/>
                </a:lnTo>
                <a:lnTo>
                  <a:pt x="107215" y="101921"/>
                </a:lnTo>
                <a:lnTo>
                  <a:pt x="107215" y="101112"/>
                </a:lnTo>
                <a:close/>
              </a:path>
              <a:path extrusionOk="0" h="120000" w="120000">
                <a:moveTo>
                  <a:pt x="115676" y="101921"/>
                </a:moveTo>
                <a:lnTo>
                  <a:pt x="115249" y="101921"/>
                </a:lnTo>
                <a:lnTo>
                  <a:pt x="115249" y="102730"/>
                </a:lnTo>
                <a:lnTo>
                  <a:pt x="115676" y="102730"/>
                </a:lnTo>
                <a:lnTo>
                  <a:pt x="115676" y="101921"/>
                </a:lnTo>
                <a:close/>
              </a:path>
              <a:path extrusionOk="0" h="120000" w="120000">
                <a:moveTo>
                  <a:pt x="116390" y="101921"/>
                </a:moveTo>
                <a:lnTo>
                  <a:pt x="116295" y="101921"/>
                </a:lnTo>
                <a:lnTo>
                  <a:pt x="116244" y="102730"/>
                </a:lnTo>
                <a:lnTo>
                  <a:pt x="116435" y="102730"/>
                </a:lnTo>
                <a:lnTo>
                  <a:pt x="116390" y="101921"/>
                </a:lnTo>
                <a:close/>
              </a:path>
              <a:path extrusionOk="0" h="120000" w="120000">
                <a:moveTo>
                  <a:pt x="40016" y="101112"/>
                </a:moveTo>
                <a:lnTo>
                  <a:pt x="34743" y="101112"/>
                </a:lnTo>
                <a:lnTo>
                  <a:pt x="34743" y="101921"/>
                </a:lnTo>
                <a:lnTo>
                  <a:pt x="40061" y="101921"/>
                </a:lnTo>
                <a:lnTo>
                  <a:pt x="40016" y="101112"/>
                </a:lnTo>
                <a:close/>
              </a:path>
              <a:path extrusionOk="0" h="120000" w="120000">
                <a:moveTo>
                  <a:pt x="115249" y="101112"/>
                </a:moveTo>
                <a:lnTo>
                  <a:pt x="115153" y="101112"/>
                </a:lnTo>
                <a:lnTo>
                  <a:pt x="115108" y="101921"/>
                </a:lnTo>
                <a:lnTo>
                  <a:pt x="115249" y="101921"/>
                </a:lnTo>
                <a:lnTo>
                  <a:pt x="115249" y="101112"/>
                </a:lnTo>
                <a:close/>
              </a:path>
              <a:path extrusionOk="0" h="120000" w="120000">
                <a:moveTo>
                  <a:pt x="115485" y="101112"/>
                </a:moveTo>
                <a:lnTo>
                  <a:pt x="115440" y="101112"/>
                </a:lnTo>
                <a:lnTo>
                  <a:pt x="115440" y="101921"/>
                </a:lnTo>
                <a:lnTo>
                  <a:pt x="115485" y="101921"/>
                </a:lnTo>
                <a:lnTo>
                  <a:pt x="115485" y="101112"/>
                </a:lnTo>
                <a:close/>
              </a:path>
              <a:path extrusionOk="0" h="120000" w="120000">
                <a:moveTo>
                  <a:pt x="39876" y="100303"/>
                </a:moveTo>
                <a:lnTo>
                  <a:pt x="34884" y="100303"/>
                </a:lnTo>
                <a:lnTo>
                  <a:pt x="34884" y="101112"/>
                </a:lnTo>
                <a:lnTo>
                  <a:pt x="39825" y="101112"/>
                </a:lnTo>
                <a:lnTo>
                  <a:pt x="39876" y="100303"/>
                </a:lnTo>
                <a:close/>
              </a:path>
              <a:path extrusionOk="0" h="120000" w="120000">
                <a:moveTo>
                  <a:pt x="103555" y="100303"/>
                </a:moveTo>
                <a:lnTo>
                  <a:pt x="103370" y="100303"/>
                </a:lnTo>
                <a:lnTo>
                  <a:pt x="103370" y="101112"/>
                </a:lnTo>
                <a:lnTo>
                  <a:pt x="103555" y="101112"/>
                </a:lnTo>
                <a:lnTo>
                  <a:pt x="103555" y="100303"/>
                </a:lnTo>
                <a:close/>
              </a:path>
              <a:path extrusionOk="0" h="120000" w="120000">
                <a:moveTo>
                  <a:pt x="103702" y="100303"/>
                </a:moveTo>
                <a:lnTo>
                  <a:pt x="103651" y="100303"/>
                </a:lnTo>
                <a:lnTo>
                  <a:pt x="103651" y="101112"/>
                </a:lnTo>
                <a:lnTo>
                  <a:pt x="103702" y="101112"/>
                </a:lnTo>
                <a:lnTo>
                  <a:pt x="103702" y="100303"/>
                </a:lnTo>
                <a:close/>
              </a:path>
              <a:path extrusionOk="0" h="120000" w="120000">
                <a:moveTo>
                  <a:pt x="107406" y="100303"/>
                </a:moveTo>
                <a:lnTo>
                  <a:pt x="103702" y="100303"/>
                </a:lnTo>
                <a:lnTo>
                  <a:pt x="103702" y="101112"/>
                </a:lnTo>
                <a:lnTo>
                  <a:pt x="107311" y="101112"/>
                </a:lnTo>
                <a:lnTo>
                  <a:pt x="107406" y="100303"/>
                </a:lnTo>
                <a:close/>
              </a:path>
              <a:path extrusionOk="0" h="120000" w="120000">
                <a:moveTo>
                  <a:pt x="115153" y="100303"/>
                </a:moveTo>
                <a:lnTo>
                  <a:pt x="114822" y="100303"/>
                </a:lnTo>
                <a:lnTo>
                  <a:pt x="114962" y="101112"/>
                </a:lnTo>
                <a:lnTo>
                  <a:pt x="115153" y="101112"/>
                </a:lnTo>
                <a:lnTo>
                  <a:pt x="115153" y="100303"/>
                </a:lnTo>
                <a:close/>
              </a:path>
              <a:path extrusionOk="0" h="120000" w="120000">
                <a:moveTo>
                  <a:pt x="39443" y="98685"/>
                </a:moveTo>
                <a:lnTo>
                  <a:pt x="35170" y="98685"/>
                </a:lnTo>
                <a:lnTo>
                  <a:pt x="35170" y="99494"/>
                </a:lnTo>
                <a:lnTo>
                  <a:pt x="35075" y="99494"/>
                </a:lnTo>
                <a:lnTo>
                  <a:pt x="35024" y="100303"/>
                </a:lnTo>
                <a:lnTo>
                  <a:pt x="39494" y="100303"/>
                </a:lnTo>
                <a:lnTo>
                  <a:pt x="39443" y="99494"/>
                </a:lnTo>
                <a:lnTo>
                  <a:pt x="39443" y="98685"/>
                </a:lnTo>
                <a:close/>
              </a:path>
              <a:path extrusionOk="0" h="120000" w="120000">
                <a:moveTo>
                  <a:pt x="41011" y="99494"/>
                </a:moveTo>
                <a:lnTo>
                  <a:pt x="39876" y="99494"/>
                </a:lnTo>
                <a:lnTo>
                  <a:pt x="39966" y="100303"/>
                </a:lnTo>
                <a:lnTo>
                  <a:pt x="40921" y="100303"/>
                </a:lnTo>
                <a:lnTo>
                  <a:pt x="41011" y="99494"/>
                </a:lnTo>
                <a:close/>
              </a:path>
              <a:path extrusionOk="0" h="120000" w="120000">
                <a:moveTo>
                  <a:pt x="65107" y="99494"/>
                </a:moveTo>
                <a:lnTo>
                  <a:pt x="64730" y="99494"/>
                </a:lnTo>
                <a:lnTo>
                  <a:pt x="64730" y="100303"/>
                </a:lnTo>
                <a:lnTo>
                  <a:pt x="65107" y="100303"/>
                </a:lnTo>
                <a:lnTo>
                  <a:pt x="65107" y="99494"/>
                </a:lnTo>
                <a:close/>
              </a:path>
              <a:path extrusionOk="0" h="120000" w="120000">
                <a:moveTo>
                  <a:pt x="99423" y="97876"/>
                </a:moveTo>
                <a:lnTo>
                  <a:pt x="96050" y="97876"/>
                </a:lnTo>
                <a:lnTo>
                  <a:pt x="96050" y="98685"/>
                </a:lnTo>
                <a:lnTo>
                  <a:pt x="96000" y="99494"/>
                </a:lnTo>
                <a:lnTo>
                  <a:pt x="96050" y="100303"/>
                </a:lnTo>
                <a:lnTo>
                  <a:pt x="96950" y="100303"/>
                </a:lnTo>
                <a:lnTo>
                  <a:pt x="97096" y="99494"/>
                </a:lnTo>
                <a:lnTo>
                  <a:pt x="98760" y="99494"/>
                </a:lnTo>
                <a:lnTo>
                  <a:pt x="98805" y="98685"/>
                </a:lnTo>
                <a:lnTo>
                  <a:pt x="99373" y="98685"/>
                </a:lnTo>
                <a:lnTo>
                  <a:pt x="99423" y="97876"/>
                </a:lnTo>
                <a:close/>
              </a:path>
              <a:path extrusionOk="0" h="120000" w="120000">
                <a:moveTo>
                  <a:pt x="102414" y="99494"/>
                </a:moveTo>
                <a:lnTo>
                  <a:pt x="102369" y="99494"/>
                </a:lnTo>
                <a:lnTo>
                  <a:pt x="102369" y="100303"/>
                </a:lnTo>
                <a:lnTo>
                  <a:pt x="102414" y="100303"/>
                </a:lnTo>
                <a:lnTo>
                  <a:pt x="102414" y="99494"/>
                </a:lnTo>
                <a:close/>
              </a:path>
              <a:path extrusionOk="0" h="120000" w="120000">
                <a:moveTo>
                  <a:pt x="102701" y="99494"/>
                </a:moveTo>
                <a:lnTo>
                  <a:pt x="102465" y="99494"/>
                </a:lnTo>
                <a:lnTo>
                  <a:pt x="102465" y="100303"/>
                </a:lnTo>
                <a:lnTo>
                  <a:pt x="102656" y="100303"/>
                </a:lnTo>
                <a:lnTo>
                  <a:pt x="102701" y="99494"/>
                </a:lnTo>
                <a:close/>
              </a:path>
              <a:path extrusionOk="0" h="120000" w="120000">
                <a:moveTo>
                  <a:pt x="103274" y="99494"/>
                </a:moveTo>
                <a:lnTo>
                  <a:pt x="103128" y="99494"/>
                </a:lnTo>
                <a:lnTo>
                  <a:pt x="103128" y="100303"/>
                </a:lnTo>
                <a:lnTo>
                  <a:pt x="103274" y="100303"/>
                </a:lnTo>
                <a:lnTo>
                  <a:pt x="103274" y="99494"/>
                </a:lnTo>
                <a:close/>
              </a:path>
              <a:path extrusionOk="0" h="120000" w="120000">
                <a:moveTo>
                  <a:pt x="107502" y="99494"/>
                </a:moveTo>
                <a:lnTo>
                  <a:pt x="103370" y="99494"/>
                </a:lnTo>
                <a:lnTo>
                  <a:pt x="103460" y="100303"/>
                </a:lnTo>
                <a:lnTo>
                  <a:pt x="107457" y="100303"/>
                </a:lnTo>
                <a:lnTo>
                  <a:pt x="107502" y="99494"/>
                </a:lnTo>
                <a:close/>
              </a:path>
              <a:path extrusionOk="0" h="120000" w="120000">
                <a:moveTo>
                  <a:pt x="114676" y="99494"/>
                </a:moveTo>
                <a:lnTo>
                  <a:pt x="114586" y="99494"/>
                </a:lnTo>
                <a:lnTo>
                  <a:pt x="114631" y="100303"/>
                </a:lnTo>
                <a:lnTo>
                  <a:pt x="114676" y="100303"/>
                </a:lnTo>
                <a:lnTo>
                  <a:pt x="114676" y="99494"/>
                </a:lnTo>
                <a:close/>
              </a:path>
              <a:path extrusionOk="0" h="120000" w="120000">
                <a:moveTo>
                  <a:pt x="41298" y="98685"/>
                </a:moveTo>
                <a:lnTo>
                  <a:pt x="39494" y="98685"/>
                </a:lnTo>
                <a:lnTo>
                  <a:pt x="39494" y="99494"/>
                </a:lnTo>
                <a:lnTo>
                  <a:pt x="41253" y="99494"/>
                </a:lnTo>
                <a:lnTo>
                  <a:pt x="41298" y="98685"/>
                </a:lnTo>
                <a:close/>
              </a:path>
              <a:path extrusionOk="0" h="120000" w="120000">
                <a:moveTo>
                  <a:pt x="67485" y="98685"/>
                </a:moveTo>
                <a:lnTo>
                  <a:pt x="64348" y="98685"/>
                </a:lnTo>
                <a:lnTo>
                  <a:pt x="64348" y="99494"/>
                </a:lnTo>
                <a:lnTo>
                  <a:pt x="67345" y="99494"/>
                </a:lnTo>
                <a:lnTo>
                  <a:pt x="67485" y="98685"/>
                </a:lnTo>
                <a:close/>
              </a:path>
              <a:path extrusionOk="0" h="120000" w="120000">
                <a:moveTo>
                  <a:pt x="103128" y="98685"/>
                </a:moveTo>
                <a:lnTo>
                  <a:pt x="102229" y="98685"/>
                </a:lnTo>
                <a:lnTo>
                  <a:pt x="102274" y="99494"/>
                </a:lnTo>
                <a:lnTo>
                  <a:pt x="103083" y="99494"/>
                </a:lnTo>
                <a:lnTo>
                  <a:pt x="103128" y="98685"/>
                </a:lnTo>
                <a:close/>
              </a:path>
              <a:path extrusionOk="0" h="120000" w="120000">
                <a:moveTo>
                  <a:pt x="107693" y="98685"/>
                </a:moveTo>
                <a:lnTo>
                  <a:pt x="103274" y="98685"/>
                </a:lnTo>
                <a:lnTo>
                  <a:pt x="103274" y="99494"/>
                </a:lnTo>
                <a:lnTo>
                  <a:pt x="107693" y="99494"/>
                </a:lnTo>
                <a:lnTo>
                  <a:pt x="107693" y="98685"/>
                </a:lnTo>
                <a:close/>
              </a:path>
              <a:path extrusionOk="0" h="120000" w="120000">
                <a:moveTo>
                  <a:pt x="41725" y="97067"/>
                </a:moveTo>
                <a:lnTo>
                  <a:pt x="35170" y="97067"/>
                </a:lnTo>
                <a:lnTo>
                  <a:pt x="35215" y="97876"/>
                </a:lnTo>
                <a:lnTo>
                  <a:pt x="35266" y="98685"/>
                </a:lnTo>
                <a:lnTo>
                  <a:pt x="41489" y="98685"/>
                </a:lnTo>
                <a:lnTo>
                  <a:pt x="41489" y="97876"/>
                </a:lnTo>
                <a:lnTo>
                  <a:pt x="41680" y="97876"/>
                </a:lnTo>
                <a:lnTo>
                  <a:pt x="41725" y="97067"/>
                </a:lnTo>
                <a:close/>
              </a:path>
              <a:path extrusionOk="0" h="120000" w="120000">
                <a:moveTo>
                  <a:pt x="67912" y="97876"/>
                </a:moveTo>
                <a:lnTo>
                  <a:pt x="64399" y="97876"/>
                </a:lnTo>
                <a:lnTo>
                  <a:pt x="64399" y="98685"/>
                </a:lnTo>
                <a:lnTo>
                  <a:pt x="67721" y="98685"/>
                </a:lnTo>
                <a:lnTo>
                  <a:pt x="67912" y="97876"/>
                </a:lnTo>
                <a:close/>
              </a:path>
              <a:path extrusionOk="0" h="120000" w="120000">
                <a:moveTo>
                  <a:pt x="99946" y="97876"/>
                </a:moveTo>
                <a:lnTo>
                  <a:pt x="99423" y="97876"/>
                </a:lnTo>
                <a:lnTo>
                  <a:pt x="99659" y="98685"/>
                </a:lnTo>
                <a:lnTo>
                  <a:pt x="99851" y="98685"/>
                </a:lnTo>
                <a:lnTo>
                  <a:pt x="99946" y="97876"/>
                </a:lnTo>
                <a:close/>
              </a:path>
              <a:path extrusionOk="0" h="120000" w="120000">
                <a:moveTo>
                  <a:pt x="108025" y="97876"/>
                </a:moveTo>
                <a:lnTo>
                  <a:pt x="101891" y="97876"/>
                </a:lnTo>
                <a:lnTo>
                  <a:pt x="101942" y="98685"/>
                </a:lnTo>
                <a:lnTo>
                  <a:pt x="108025" y="98685"/>
                </a:lnTo>
                <a:lnTo>
                  <a:pt x="108025" y="97876"/>
                </a:lnTo>
                <a:close/>
              </a:path>
              <a:path extrusionOk="0" h="120000" w="120000">
                <a:moveTo>
                  <a:pt x="42203" y="96258"/>
                </a:moveTo>
                <a:lnTo>
                  <a:pt x="41821" y="96258"/>
                </a:lnTo>
                <a:lnTo>
                  <a:pt x="41821" y="97876"/>
                </a:lnTo>
                <a:lnTo>
                  <a:pt x="41917" y="97876"/>
                </a:lnTo>
                <a:lnTo>
                  <a:pt x="41967" y="97067"/>
                </a:lnTo>
                <a:lnTo>
                  <a:pt x="42108" y="97067"/>
                </a:lnTo>
                <a:lnTo>
                  <a:pt x="42203" y="96258"/>
                </a:lnTo>
                <a:close/>
              </a:path>
              <a:path extrusionOk="0" h="120000" w="120000">
                <a:moveTo>
                  <a:pt x="68295" y="97067"/>
                </a:moveTo>
                <a:lnTo>
                  <a:pt x="64208" y="97067"/>
                </a:lnTo>
                <a:lnTo>
                  <a:pt x="64303" y="97876"/>
                </a:lnTo>
                <a:lnTo>
                  <a:pt x="68199" y="97876"/>
                </a:lnTo>
                <a:lnTo>
                  <a:pt x="68295" y="97067"/>
                </a:lnTo>
                <a:close/>
              </a:path>
              <a:path extrusionOk="0" h="120000" w="120000">
                <a:moveTo>
                  <a:pt x="108165" y="97067"/>
                </a:moveTo>
                <a:lnTo>
                  <a:pt x="95904" y="97067"/>
                </a:lnTo>
                <a:lnTo>
                  <a:pt x="95955" y="97876"/>
                </a:lnTo>
                <a:lnTo>
                  <a:pt x="108165" y="97876"/>
                </a:lnTo>
                <a:lnTo>
                  <a:pt x="108165" y="97067"/>
                </a:lnTo>
                <a:close/>
              </a:path>
              <a:path extrusionOk="0" h="120000" w="120000">
                <a:moveTo>
                  <a:pt x="41776" y="96258"/>
                </a:moveTo>
                <a:lnTo>
                  <a:pt x="35266" y="96258"/>
                </a:lnTo>
                <a:lnTo>
                  <a:pt x="35266" y="97067"/>
                </a:lnTo>
                <a:lnTo>
                  <a:pt x="41776" y="97067"/>
                </a:lnTo>
                <a:lnTo>
                  <a:pt x="41776" y="96258"/>
                </a:lnTo>
                <a:close/>
              </a:path>
              <a:path extrusionOk="0" h="120000" w="120000">
                <a:moveTo>
                  <a:pt x="68486" y="96258"/>
                </a:moveTo>
                <a:lnTo>
                  <a:pt x="64061" y="96258"/>
                </a:lnTo>
                <a:lnTo>
                  <a:pt x="64112" y="97067"/>
                </a:lnTo>
                <a:lnTo>
                  <a:pt x="68435" y="97067"/>
                </a:lnTo>
                <a:lnTo>
                  <a:pt x="68486" y="96258"/>
                </a:lnTo>
                <a:close/>
              </a:path>
              <a:path extrusionOk="0" h="120000" w="120000">
                <a:moveTo>
                  <a:pt x="108261" y="96258"/>
                </a:moveTo>
                <a:lnTo>
                  <a:pt x="95808" y="96258"/>
                </a:lnTo>
                <a:lnTo>
                  <a:pt x="95808" y="97067"/>
                </a:lnTo>
                <a:lnTo>
                  <a:pt x="108216" y="97067"/>
                </a:lnTo>
                <a:lnTo>
                  <a:pt x="108261" y="96258"/>
                </a:lnTo>
                <a:close/>
              </a:path>
              <a:path extrusionOk="0" h="120000" w="120000">
                <a:moveTo>
                  <a:pt x="42439" y="95449"/>
                </a:moveTo>
                <a:lnTo>
                  <a:pt x="35215" y="95449"/>
                </a:lnTo>
                <a:lnTo>
                  <a:pt x="35215" y="96258"/>
                </a:lnTo>
                <a:lnTo>
                  <a:pt x="42394" y="96258"/>
                </a:lnTo>
                <a:lnTo>
                  <a:pt x="42439" y="95449"/>
                </a:lnTo>
                <a:close/>
              </a:path>
              <a:path extrusionOk="0" h="120000" w="120000">
                <a:moveTo>
                  <a:pt x="68767" y="95449"/>
                </a:moveTo>
                <a:lnTo>
                  <a:pt x="63921" y="95449"/>
                </a:lnTo>
                <a:lnTo>
                  <a:pt x="63971" y="96258"/>
                </a:lnTo>
                <a:lnTo>
                  <a:pt x="68626" y="96258"/>
                </a:lnTo>
                <a:lnTo>
                  <a:pt x="68767" y="95449"/>
                </a:lnTo>
                <a:close/>
              </a:path>
              <a:path extrusionOk="0" h="120000" w="120000">
                <a:moveTo>
                  <a:pt x="108356" y="95449"/>
                </a:moveTo>
                <a:lnTo>
                  <a:pt x="95713" y="95449"/>
                </a:lnTo>
                <a:lnTo>
                  <a:pt x="95763" y="96258"/>
                </a:lnTo>
                <a:lnTo>
                  <a:pt x="108312" y="96258"/>
                </a:lnTo>
                <a:lnTo>
                  <a:pt x="108356" y="95449"/>
                </a:lnTo>
                <a:close/>
              </a:path>
              <a:path extrusionOk="0" h="120000" w="120000">
                <a:moveTo>
                  <a:pt x="42726" y="93023"/>
                </a:moveTo>
                <a:lnTo>
                  <a:pt x="35502" y="93023"/>
                </a:lnTo>
                <a:lnTo>
                  <a:pt x="35502" y="93832"/>
                </a:lnTo>
                <a:lnTo>
                  <a:pt x="35451" y="94641"/>
                </a:lnTo>
                <a:lnTo>
                  <a:pt x="35356" y="94641"/>
                </a:lnTo>
                <a:lnTo>
                  <a:pt x="35356" y="95449"/>
                </a:lnTo>
                <a:lnTo>
                  <a:pt x="42676" y="95449"/>
                </a:lnTo>
                <a:lnTo>
                  <a:pt x="42676" y="94641"/>
                </a:lnTo>
                <a:lnTo>
                  <a:pt x="42631" y="93832"/>
                </a:lnTo>
                <a:lnTo>
                  <a:pt x="42676" y="93832"/>
                </a:lnTo>
                <a:lnTo>
                  <a:pt x="42726" y="93023"/>
                </a:lnTo>
                <a:close/>
              </a:path>
              <a:path extrusionOk="0" h="120000" w="120000">
                <a:moveTo>
                  <a:pt x="42726" y="94641"/>
                </a:moveTo>
                <a:lnTo>
                  <a:pt x="42676" y="94641"/>
                </a:lnTo>
                <a:lnTo>
                  <a:pt x="42676" y="95449"/>
                </a:lnTo>
                <a:lnTo>
                  <a:pt x="42726" y="94641"/>
                </a:lnTo>
                <a:close/>
              </a:path>
              <a:path extrusionOk="0" h="120000" w="120000">
                <a:moveTo>
                  <a:pt x="69054" y="94641"/>
                </a:moveTo>
                <a:lnTo>
                  <a:pt x="63449" y="94641"/>
                </a:lnTo>
                <a:lnTo>
                  <a:pt x="63589" y="95449"/>
                </a:lnTo>
                <a:lnTo>
                  <a:pt x="69054" y="95449"/>
                </a:lnTo>
                <a:lnTo>
                  <a:pt x="69054" y="94641"/>
                </a:lnTo>
                <a:close/>
              </a:path>
              <a:path extrusionOk="0" h="120000" w="120000">
                <a:moveTo>
                  <a:pt x="108312" y="94641"/>
                </a:moveTo>
                <a:lnTo>
                  <a:pt x="95527" y="94641"/>
                </a:lnTo>
                <a:lnTo>
                  <a:pt x="95527" y="95449"/>
                </a:lnTo>
                <a:lnTo>
                  <a:pt x="108312" y="95449"/>
                </a:lnTo>
                <a:lnTo>
                  <a:pt x="108312" y="94641"/>
                </a:lnTo>
                <a:close/>
              </a:path>
              <a:path extrusionOk="0" h="120000" w="120000">
                <a:moveTo>
                  <a:pt x="69149" y="93832"/>
                </a:moveTo>
                <a:lnTo>
                  <a:pt x="63398" y="93832"/>
                </a:lnTo>
                <a:lnTo>
                  <a:pt x="63398" y="94641"/>
                </a:lnTo>
                <a:lnTo>
                  <a:pt x="69149" y="94641"/>
                </a:lnTo>
                <a:lnTo>
                  <a:pt x="69149" y="93832"/>
                </a:lnTo>
                <a:close/>
              </a:path>
              <a:path extrusionOk="0" h="120000" w="120000">
                <a:moveTo>
                  <a:pt x="108216" y="93023"/>
                </a:moveTo>
                <a:lnTo>
                  <a:pt x="108165" y="93023"/>
                </a:lnTo>
                <a:lnTo>
                  <a:pt x="108165" y="93832"/>
                </a:lnTo>
                <a:lnTo>
                  <a:pt x="95286" y="93832"/>
                </a:lnTo>
                <a:lnTo>
                  <a:pt x="95432" y="94641"/>
                </a:lnTo>
                <a:lnTo>
                  <a:pt x="108216" y="94641"/>
                </a:lnTo>
                <a:lnTo>
                  <a:pt x="108216" y="93832"/>
                </a:lnTo>
                <a:lnTo>
                  <a:pt x="95336" y="93832"/>
                </a:lnTo>
                <a:lnTo>
                  <a:pt x="95336" y="93023"/>
                </a:lnTo>
                <a:lnTo>
                  <a:pt x="108216" y="93023"/>
                </a:lnTo>
                <a:close/>
              </a:path>
              <a:path extrusionOk="0" h="120000" w="120000">
                <a:moveTo>
                  <a:pt x="69149" y="93023"/>
                </a:moveTo>
                <a:lnTo>
                  <a:pt x="63302" y="93023"/>
                </a:lnTo>
                <a:lnTo>
                  <a:pt x="63302" y="93832"/>
                </a:lnTo>
                <a:lnTo>
                  <a:pt x="69099" y="93832"/>
                </a:lnTo>
                <a:lnTo>
                  <a:pt x="69149" y="93023"/>
                </a:lnTo>
                <a:close/>
              </a:path>
              <a:path extrusionOk="0" h="120000" w="120000">
                <a:moveTo>
                  <a:pt x="95196" y="93023"/>
                </a:moveTo>
                <a:lnTo>
                  <a:pt x="95145" y="93023"/>
                </a:lnTo>
                <a:lnTo>
                  <a:pt x="95145" y="93832"/>
                </a:lnTo>
                <a:lnTo>
                  <a:pt x="95196" y="93832"/>
                </a:lnTo>
                <a:lnTo>
                  <a:pt x="95196" y="93023"/>
                </a:lnTo>
                <a:close/>
              </a:path>
              <a:path extrusionOk="0" h="120000" w="120000">
                <a:moveTo>
                  <a:pt x="108165" y="93023"/>
                </a:moveTo>
                <a:lnTo>
                  <a:pt x="95477" y="93023"/>
                </a:lnTo>
                <a:lnTo>
                  <a:pt x="95572" y="93832"/>
                </a:lnTo>
                <a:lnTo>
                  <a:pt x="108165" y="93832"/>
                </a:lnTo>
                <a:lnTo>
                  <a:pt x="108165" y="93023"/>
                </a:lnTo>
                <a:close/>
              </a:path>
              <a:path extrusionOk="0" h="120000" w="120000">
                <a:moveTo>
                  <a:pt x="43963" y="91405"/>
                </a:moveTo>
                <a:lnTo>
                  <a:pt x="35547" y="91405"/>
                </a:lnTo>
                <a:lnTo>
                  <a:pt x="35547" y="93023"/>
                </a:lnTo>
                <a:lnTo>
                  <a:pt x="43007" y="93023"/>
                </a:lnTo>
                <a:lnTo>
                  <a:pt x="43153" y="92214"/>
                </a:lnTo>
                <a:lnTo>
                  <a:pt x="43772" y="92214"/>
                </a:lnTo>
                <a:lnTo>
                  <a:pt x="43963" y="91405"/>
                </a:lnTo>
                <a:close/>
              </a:path>
              <a:path extrusionOk="0" h="120000" w="120000">
                <a:moveTo>
                  <a:pt x="69959" y="90596"/>
                </a:moveTo>
                <a:lnTo>
                  <a:pt x="63111" y="90596"/>
                </a:lnTo>
                <a:lnTo>
                  <a:pt x="63162" y="91405"/>
                </a:lnTo>
                <a:lnTo>
                  <a:pt x="63162" y="92214"/>
                </a:lnTo>
                <a:lnTo>
                  <a:pt x="63207" y="93023"/>
                </a:lnTo>
                <a:lnTo>
                  <a:pt x="69863" y="93023"/>
                </a:lnTo>
                <a:lnTo>
                  <a:pt x="69908" y="92214"/>
                </a:lnTo>
                <a:lnTo>
                  <a:pt x="69959" y="92214"/>
                </a:lnTo>
                <a:lnTo>
                  <a:pt x="70004" y="91405"/>
                </a:lnTo>
                <a:lnTo>
                  <a:pt x="69959" y="91405"/>
                </a:lnTo>
                <a:lnTo>
                  <a:pt x="69959" y="90596"/>
                </a:lnTo>
                <a:close/>
              </a:path>
              <a:path extrusionOk="0" h="120000" w="120000">
                <a:moveTo>
                  <a:pt x="73950" y="91405"/>
                </a:moveTo>
                <a:lnTo>
                  <a:pt x="72618" y="91405"/>
                </a:lnTo>
                <a:lnTo>
                  <a:pt x="72669" y="92214"/>
                </a:lnTo>
                <a:lnTo>
                  <a:pt x="72713" y="93023"/>
                </a:lnTo>
                <a:lnTo>
                  <a:pt x="73804" y="93023"/>
                </a:lnTo>
                <a:lnTo>
                  <a:pt x="73855" y="92214"/>
                </a:lnTo>
                <a:lnTo>
                  <a:pt x="73950" y="92214"/>
                </a:lnTo>
                <a:lnTo>
                  <a:pt x="73950" y="91405"/>
                </a:lnTo>
                <a:close/>
              </a:path>
              <a:path extrusionOk="0" h="120000" w="120000">
                <a:moveTo>
                  <a:pt x="107884" y="92214"/>
                </a:moveTo>
                <a:lnTo>
                  <a:pt x="95336" y="92214"/>
                </a:lnTo>
                <a:lnTo>
                  <a:pt x="95336" y="93023"/>
                </a:lnTo>
                <a:lnTo>
                  <a:pt x="107884" y="93023"/>
                </a:lnTo>
                <a:lnTo>
                  <a:pt x="107884" y="92214"/>
                </a:lnTo>
                <a:close/>
              </a:path>
              <a:path extrusionOk="0" h="120000" w="120000">
                <a:moveTo>
                  <a:pt x="95527" y="90596"/>
                </a:moveTo>
                <a:lnTo>
                  <a:pt x="95477" y="90596"/>
                </a:lnTo>
                <a:lnTo>
                  <a:pt x="95432" y="91405"/>
                </a:lnTo>
                <a:lnTo>
                  <a:pt x="95432" y="92214"/>
                </a:lnTo>
                <a:lnTo>
                  <a:pt x="107457" y="92214"/>
                </a:lnTo>
                <a:lnTo>
                  <a:pt x="107457" y="91405"/>
                </a:lnTo>
                <a:lnTo>
                  <a:pt x="95572" y="91405"/>
                </a:lnTo>
                <a:lnTo>
                  <a:pt x="95527" y="90596"/>
                </a:lnTo>
                <a:close/>
              </a:path>
              <a:path extrusionOk="0" h="120000" w="120000">
                <a:moveTo>
                  <a:pt x="44958" y="90596"/>
                </a:moveTo>
                <a:lnTo>
                  <a:pt x="35643" y="90596"/>
                </a:lnTo>
                <a:lnTo>
                  <a:pt x="35643" y="91405"/>
                </a:lnTo>
                <a:lnTo>
                  <a:pt x="44913" y="91405"/>
                </a:lnTo>
                <a:lnTo>
                  <a:pt x="44958" y="90596"/>
                </a:lnTo>
                <a:close/>
              </a:path>
              <a:path extrusionOk="0" h="120000" w="120000">
                <a:moveTo>
                  <a:pt x="70004" y="90596"/>
                </a:moveTo>
                <a:lnTo>
                  <a:pt x="69959" y="90596"/>
                </a:lnTo>
                <a:lnTo>
                  <a:pt x="69959" y="91405"/>
                </a:lnTo>
                <a:lnTo>
                  <a:pt x="70004" y="91405"/>
                </a:lnTo>
                <a:lnTo>
                  <a:pt x="70004" y="90596"/>
                </a:lnTo>
                <a:close/>
              </a:path>
              <a:path extrusionOk="0" h="120000" w="120000">
                <a:moveTo>
                  <a:pt x="74091" y="90596"/>
                </a:moveTo>
                <a:lnTo>
                  <a:pt x="72522" y="90596"/>
                </a:lnTo>
                <a:lnTo>
                  <a:pt x="72522" y="91405"/>
                </a:lnTo>
                <a:lnTo>
                  <a:pt x="74046" y="91405"/>
                </a:lnTo>
                <a:lnTo>
                  <a:pt x="74091" y="90596"/>
                </a:lnTo>
                <a:close/>
              </a:path>
              <a:path extrusionOk="0" h="120000" w="120000">
                <a:moveTo>
                  <a:pt x="107024" y="90596"/>
                </a:moveTo>
                <a:lnTo>
                  <a:pt x="95713" y="90596"/>
                </a:lnTo>
                <a:lnTo>
                  <a:pt x="95623" y="91405"/>
                </a:lnTo>
                <a:lnTo>
                  <a:pt x="107075" y="91405"/>
                </a:lnTo>
                <a:lnTo>
                  <a:pt x="107024" y="90596"/>
                </a:lnTo>
                <a:close/>
              </a:path>
              <a:path extrusionOk="0" h="120000" w="120000">
                <a:moveTo>
                  <a:pt x="107215" y="90596"/>
                </a:moveTo>
                <a:lnTo>
                  <a:pt x="107170" y="90596"/>
                </a:lnTo>
                <a:lnTo>
                  <a:pt x="107170" y="91405"/>
                </a:lnTo>
                <a:lnTo>
                  <a:pt x="107266" y="91405"/>
                </a:lnTo>
                <a:lnTo>
                  <a:pt x="107215" y="90596"/>
                </a:lnTo>
                <a:close/>
              </a:path>
              <a:path extrusionOk="0" h="120000" w="120000">
                <a:moveTo>
                  <a:pt x="112680" y="90596"/>
                </a:moveTo>
                <a:lnTo>
                  <a:pt x="112590" y="90596"/>
                </a:lnTo>
                <a:lnTo>
                  <a:pt x="112590" y="91405"/>
                </a:lnTo>
                <a:lnTo>
                  <a:pt x="112730" y="91405"/>
                </a:lnTo>
                <a:lnTo>
                  <a:pt x="112680" y="90596"/>
                </a:lnTo>
                <a:close/>
              </a:path>
              <a:path extrusionOk="0" h="120000" w="120000">
                <a:moveTo>
                  <a:pt x="45194" y="89787"/>
                </a:moveTo>
                <a:lnTo>
                  <a:pt x="35643" y="89787"/>
                </a:lnTo>
                <a:lnTo>
                  <a:pt x="35693" y="90596"/>
                </a:lnTo>
                <a:lnTo>
                  <a:pt x="45194" y="90596"/>
                </a:lnTo>
                <a:lnTo>
                  <a:pt x="45194" y="89787"/>
                </a:lnTo>
                <a:close/>
              </a:path>
              <a:path extrusionOk="0" h="120000" w="120000">
                <a:moveTo>
                  <a:pt x="69813" y="89787"/>
                </a:moveTo>
                <a:lnTo>
                  <a:pt x="62830" y="89787"/>
                </a:lnTo>
                <a:lnTo>
                  <a:pt x="62971" y="90596"/>
                </a:lnTo>
                <a:lnTo>
                  <a:pt x="69863" y="90596"/>
                </a:lnTo>
                <a:lnTo>
                  <a:pt x="69813" y="89787"/>
                </a:lnTo>
                <a:close/>
              </a:path>
              <a:path extrusionOk="0" h="120000" w="120000">
                <a:moveTo>
                  <a:pt x="74186" y="89787"/>
                </a:moveTo>
                <a:lnTo>
                  <a:pt x="72713" y="89787"/>
                </a:lnTo>
                <a:lnTo>
                  <a:pt x="72713" y="90596"/>
                </a:lnTo>
                <a:lnTo>
                  <a:pt x="74186" y="90596"/>
                </a:lnTo>
                <a:lnTo>
                  <a:pt x="74186" y="89787"/>
                </a:lnTo>
                <a:close/>
              </a:path>
              <a:path extrusionOk="0" h="120000" w="120000">
                <a:moveTo>
                  <a:pt x="76565" y="89787"/>
                </a:moveTo>
                <a:lnTo>
                  <a:pt x="76418" y="89787"/>
                </a:lnTo>
                <a:lnTo>
                  <a:pt x="76418" y="90596"/>
                </a:lnTo>
                <a:lnTo>
                  <a:pt x="76565" y="90596"/>
                </a:lnTo>
                <a:lnTo>
                  <a:pt x="76565" y="89787"/>
                </a:lnTo>
                <a:close/>
              </a:path>
              <a:path extrusionOk="0" h="120000" w="120000">
                <a:moveTo>
                  <a:pt x="106884" y="89787"/>
                </a:moveTo>
                <a:lnTo>
                  <a:pt x="96331" y="89787"/>
                </a:lnTo>
                <a:lnTo>
                  <a:pt x="96146" y="90596"/>
                </a:lnTo>
                <a:lnTo>
                  <a:pt x="106934" y="90596"/>
                </a:lnTo>
                <a:lnTo>
                  <a:pt x="106884" y="89787"/>
                </a:lnTo>
                <a:close/>
              </a:path>
              <a:path extrusionOk="0" h="120000" w="120000">
                <a:moveTo>
                  <a:pt x="112208" y="89787"/>
                </a:moveTo>
                <a:lnTo>
                  <a:pt x="111921" y="89787"/>
                </a:lnTo>
                <a:lnTo>
                  <a:pt x="111971" y="90596"/>
                </a:lnTo>
                <a:lnTo>
                  <a:pt x="112208" y="90596"/>
                </a:lnTo>
                <a:lnTo>
                  <a:pt x="112208" y="89787"/>
                </a:lnTo>
                <a:close/>
              </a:path>
              <a:path extrusionOk="0" h="120000" w="120000">
                <a:moveTo>
                  <a:pt x="112826" y="89787"/>
                </a:moveTo>
                <a:lnTo>
                  <a:pt x="112730" y="89787"/>
                </a:lnTo>
                <a:lnTo>
                  <a:pt x="112730" y="90596"/>
                </a:lnTo>
                <a:lnTo>
                  <a:pt x="112871" y="90596"/>
                </a:lnTo>
                <a:lnTo>
                  <a:pt x="112826" y="89787"/>
                </a:lnTo>
                <a:close/>
              </a:path>
              <a:path extrusionOk="0" h="120000" w="120000">
                <a:moveTo>
                  <a:pt x="45481" y="88978"/>
                </a:moveTo>
                <a:lnTo>
                  <a:pt x="35693" y="88978"/>
                </a:lnTo>
                <a:lnTo>
                  <a:pt x="35693" y="89787"/>
                </a:lnTo>
                <a:lnTo>
                  <a:pt x="45436" y="89787"/>
                </a:lnTo>
                <a:lnTo>
                  <a:pt x="45481" y="88978"/>
                </a:lnTo>
                <a:close/>
              </a:path>
              <a:path extrusionOk="0" h="120000" w="120000">
                <a:moveTo>
                  <a:pt x="69768" y="88978"/>
                </a:moveTo>
                <a:lnTo>
                  <a:pt x="62493" y="88978"/>
                </a:lnTo>
                <a:lnTo>
                  <a:pt x="62684" y="89787"/>
                </a:lnTo>
                <a:lnTo>
                  <a:pt x="69768" y="89787"/>
                </a:lnTo>
                <a:lnTo>
                  <a:pt x="69768" y="88978"/>
                </a:lnTo>
                <a:close/>
              </a:path>
              <a:path extrusionOk="0" h="120000" w="120000">
                <a:moveTo>
                  <a:pt x="74378" y="88978"/>
                </a:moveTo>
                <a:lnTo>
                  <a:pt x="72905" y="88978"/>
                </a:lnTo>
                <a:lnTo>
                  <a:pt x="72905" y="89787"/>
                </a:lnTo>
                <a:lnTo>
                  <a:pt x="74327" y="89787"/>
                </a:lnTo>
                <a:lnTo>
                  <a:pt x="74378" y="88978"/>
                </a:lnTo>
                <a:close/>
              </a:path>
              <a:path extrusionOk="0" h="120000" w="120000">
                <a:moveTo>
                  <a:pt x="106501" y="88978"/>
                </a:moveTo>
                <a:lnTo>
                  <a:pt x="97568" y="88978"/>
                </a:lnTo>
                <a:lnTo>
                  <a:pt x="97523" y="89787"/>
                </a:lnTo>
                <a:lnTo>
                  <a:pt x="106501" y="89787"/>
                </a:lnTo>
                <a:lnTo>
                  <a:pt x="106501" y="88978"/>
                </a:lnTo>
                <a:close/>
              </a:path>
              <a:path extrusionOk="0" h="120000" w="120000">
                <a:moveTo>
                  <a:pt x="45531" y="88169"/>
                </a:moveTo>
                <a:lnTo>
                  <a:pt x="35597" y="88169"/>
                </a:lnTo>
                <a:lnTo>
                  <a:pt x="35597" y="88978"/>
                </a:lnTo>
                <a:lnTo>
                  <a:pt x="45531" y="88978"/>
                </a:lnTo>
                <a:lnTo>
                  <a:pt x="45531" y="88169"/>
                </a:lnTo>
                <a:close/>
              </a:path>
              <a:path extrusionOk="0" h="120000" w="120000">
                <a:moveTo>
                  <a:pt x="70290" y="88169"/>
                </a:moveTo>
                <a:lnTo>
                  <a:pt x="62403" y="88169"/>
                </a:lnTo>
                <a:lnTo>
                  <a:pt x="62448" y="88978"/>
                </a:lnTo>
                <a:lnTo>
                  <a:pt x="70290" y="88978"/>
                </a:lnTo>
                <a:lnTo>
                  <a:pt x="70290" y="88169"/>
                </a:lnTo>
                <a:close/>
              </a:path>
              <a:path extrusionOk="0" h="120000" w="120000">
                <a:moveTo>
                  <a:pt x="74473" y="88169"/>
                </a:moveTo>
                <a:lnTo>
                  <a:pt x="72809" y="88169"/>
                </a:lnTo>
                <a:lnTo>
                  <a:pt x="72854" y="88978"/>
                </a:lnTo>
                <a:lnTo>
                  <a:pt x="74473" y="88978"/>
                </a:lnTo>
                <a:lnTo>
                  <a:pt x="74473" y="88169"/>
                </a:lnTo>
                <a:close/>
              </a:path>
              <a:path extrusionOk="0" h="120000" w="120000">
                <a:moveTo>
                  <a:pt x="105978" y="88169"/>
                </a:moveTo>
                <a:lnTo>
                  <a:pt x="97995" y="88169"/>
                </a:lnTo>
                <a:lnTo>
                  <a:pt x="97995" y="88978"/>
                </a:lnTo>
                <a:lnTo>
                  <a:pt x="105978" y="88978"/>
                </a:lnTo>
                <a:lnTo>
                  <a:pt x="105978" y="88169"/>
                </a:lnTo>
                <a:close/>
              </a:path>
              <a:path extrusionOk="0" h="120000" w="120000">
                <a:moveTo>
                  <a:pt x="113394" y="88169"/>
                </a:moveTo>
                <a:lnTo>
                  <a:pt x="113349" y="88169"/>
                </a:lnTo>
                <a:lnTo>
                  <a:pt x="113394" y="88978"/>
                </a:lnTo>
                <a:lnTo>
                  <a:pt x="113444" y="88978"/>
                </a:lnTo>
                <a:lnTo>
                  <a:pt x="113394" y="88169"/>
                </a:lnTo>
                <a:close/>
              </a:path>
              <a:path extrusionOk="0" h="120000" w="120000">
                <a:moveTo>
                  <a:pt x="9933" y="87360"/>
                </a:moveTo>
                <a:lnTo>
                  <a:pt x="9838" y="87360"/>
                </a:lnTo>
                <a:lnTo>
                  <a:pt x="9838" y="88169"/>
                </a:lnTo>
                <a:lnTo>
                  <a:pt x="9933" y="88169"/>
                </a:lnTo>
                <a:lnTo>
                  <a:pt x="9933" y="87360"/>
                </a:lnTo>
                <a:close/>
              </a:path>
              <a:path extrusionOk="0" h="120000" w="120000">
                <a:moveTo>
                  <a:pt x="45717" y="87360"/>
                </a:moveTo>
                <a:lnTo>
                  <a:pt x="35266" y="87360"/>
                </a:lnTo>
                <a:lnTo>
                  <a:pt x="35266" y="88169"/>
                </a:lnTo>
                <a:lnTo>
                  <a:pt x="45717" y="88169"/>
                </a:lnTo>
                <a:lnTo>
                  <a:pt x="45717" y="87360"/>
                </a:lnTo>
                <a:close/>
              </a:path>
              <a:path extrusionOk="0" h="120000" w="120000">
                <a:moveTo>
                  <a:pt x="70667" y="87360"/>
                </a:moveTo>
                <a:lnTo>
                  <a:pt x="62257" y="87360"/>
                </a:lnTo>
                <a:lnTo>
                  <a:pt x="62257" y="88169"/>
                </a:lnTo>
                <a:lnTo>
                  <a:pt x="70577" y="88169"/>
                </a:lnTo>
                <a:lnTo>
                  <a:pt x="70667" y="87360"/>
                </a:lnTo>
                <a:close/>
              </a:path>
              <a:path extrusionOk="0" h="120000" w="120000">
                <a:moveTo>
                  <a:pt x="74518" y="87360"/>
                </a:moveTo>
                <a:lnTo>
                  <a:pt x="72758" y="87360"/>
                </a:lnTo>
                <a:lnTo>
                  <a:pt x="72758" y="88169"/>
                </a:lnTo>
                <a:lnTo>
                  <a:pt x="74518" y="88169"/>
                </a:lnTo>
                <a:lnTo>
                  <a:pt x="74518" y="87360"/>
                </a:lnTo>
                <a:close/>
              </a:path>
              <a:path extrusionOk="0" h="120000" w="120000">
                <a:moveTo>
                  <a:pt x="103747" y="87360"/>
                </a:moveTo>
                <a:lnTo>
                  <a:pt x="98141" y="87360"/>
                </a:lnTo>
                <a:lnTo>
                  <a:pt x="98141" y="88169"/>
                </a:lnTo>
                <a:lnTo>
                  <a:pt x="103938" y="88169"/>
                </a:lnTo>
                <a:lnTo>
                  <a:pt x="103747" y="87360"/>
                </a:lnTo>
                <a:close/>
              </a:path>
              <a:path extrusionOk="0" h="120000" w="120000">
                <a:moveTo>
                  <a:pt x="105933" y="87360"/>
                </a:moveTo>
                <a:lnTo>
                  <a:pt x="104174" y="87360"/>
                </a:lnTo>
                <a:lnTo>
                  <a:pt x="104129" y="88169"/>
                </a:lnTo>
                <a:lnTo>
                  <a:pt x="105933" y="88169"/>
                </a:lnTo>
                <a:lnTo>
                  <a:pt x="105933" y="87360"/>
                </a:lnTo>
                <a:close/>
              </a:path>
              <a:path extrusionOk="0" h="120000" w="120000">
                <a:moveTo>
                  <a:pt x="113203" y="87360"/>
                </a:moveTo>
                <a:lnTo>
                  <a:pt x="113158" y="87360"/>
                </a:lnTo>
                <a:lnTo>
                  <a:pt x="113113" y="88169"/>
                </a:lnTo>
                <a:lnTo>
                  <a:pt x="113203" y="88169"/>
                </a:lnTo>
                <a:lnTo>
                  <a:pt x="113203" y="87360"/>
                </a:lnTo>
                <a:close/>
              </a:path>
              <a:path extrusionOk="0" h="120000" w="120000">
                <a:moveTo>
                  <a:pt x="116435" y="87360"/>
                </a:moveTo>
                <a:lnTo>
                  <a:pt x="116154" y="87360"/>
                </a:lnTo>
                <a:lnTo>
                  <a:pt x="116104" y="88169"/>
                </a:lnTo>
                <a:lnTo>
                  <a:pt x="116486" y="88169"/>
                </a:lnTo>
                <a:lnTo>
                  <a:pt x="116435" y="87360"/>
                </a:lnTo>
                <a:close/>
              </a:path>
              <a:path extrusionOk="0" h="120000" w="120000">
                <a:moveTo>
                  <a:pt x="45813" y="85743"/>
                </a:moveTo>
                <a:lnTo>
                  <a:pt x="33978" y="85743"/>
                </a:lnTo>
                <a:lnTo>
                  <a:pt x="34029" y="86552"/>
                </a:lnTo>
                <a:lnTo>
                  <a:pt x="34647" y="86552"/>
                </a:lnTo>
                <a:lnTo>
                  <a:pt x="34743" y="87360"/>
                </a:lnTo>
                <a:lnTo>
                  <a:pt x="45768" y="87360"/>
                </a:lnTo>
                <a:lnTo>
                  <a:pt x="45813" y="86552"/>
                </a:lnTo>
                <a:lnTo>
                  <a:pt x="45813" y="85743"/>
                </a:lnTo>
                <a:close/>
              </a:path>
              <a:path extrusionOk="0" h="120000" w="120000">
                <a:moveTo>
                  <a:pt x="71381" y="86552"/>
                </a:moveTo>
                <a:lnTo>
                  <a:pt x="62307" y="86552"/>
                </a:lnTo>
                <a:lnTo>
                  <a:pt x="62307" y="87360"/>
                </a:lnTo>
                <a:lnTo>
                  <a:pt x="71432" y="87360"/>
                </a:lnTo>
                <a:lnTo>
                  <a:pt x="71381" y="86552"/>
                </a:lnTo>
                <a:close/>
              </a:path>
              <a:path extrusionOk="0" h="120000" w="120000">
                <a:moveTo>
                  <a:pt x="74664" y="86552"/>
                </a:moveTo>
                <a:lnTo>
                  <a:pt x="72905" y="86552"/>
                </a:lnTo>
                <a:lnTo>
                  <a:pt x="72905" y="87360"/>
                </a:lnTo>
                <a:lnTo>
                  <a:pt x="74664" y="87360"/>
                </a:lnTo>
                <a:lnTo>
                  <a:pt x="74664" y="86552"/>
                </a:lnTo>
                <a:close/>
              </a:path>
              <a:path extrusionOk="0" h="120000" w="120000">
                <a:moveTo>
                  <a:pt x="103224" y="86552"/>
                </a:moveTo>
                <a:lnTo>
                  <a:pt x="98614" y="86552"/>
                </a:lnTo>
                <a:lnTo>
                  <a:pt x="98614" y="87360"/>
                </a:lnTo>
                <a:lnTo>
                  <a:pt x="103274" y="87360"/>
                </a:lnTo>
                <a:lnTo>
                  <a:pt x="103224" y="86552"/>
                </a:lnTo>
                <a:close/>
              </a:path>
              <a:path extrusionOk="0" h="120000" w="120000">
                <a:moveTo>
                  <a:pt x="103842" y="86552"/>
                </a:moveTo>
                <a:lnTo>
                  <a:pt x="103797" y="86552"/>
                </a:lnTo>
                <a:lnTo>
                  <a:pt x="103797" y="87360"/>
                </a:lnTo>
                <a:lnTo>
                  <a:pt x="103842" y="87360"/>
                </a:lnTo>
                <a:lnTo>
                  <a:pt x="103842" y="86552"/>
                </a:lnTo>
                <a:close/>
              </a:path>
              <a:path extrusionOk="0" h="120000" w="120000">
                <a:moveTo>
                  <a:pt x="105124" y="84934"/>
                </a:moveTo>
                <a:lnTo>
                  <a:pt x="104416" y="84934"/>
                </a:lnTo>
                <a:lnTo>
                  <a:pt x="104460" y="85743"/>
                </a:lnTo>
                <a:lnTo>
                  <a:pt x="104416" y="86552"/>
                </a:lnTo>
                <a:lnTo>
                  <a:pt x="104365" y="87360"/>
                </a:lnTo>
                <a:lnTo>
                  <a:pt x="105742" y="87360"/>
                </a:lnTo>
                <a:lnTo>
                  <a:pt x="105697" y="86552"/>
                </a:lnTo>
                <a:lnTo>
                  <a:pt x="105647" y="86552"/>
                </a:lnTo>
                <a:lnTo>
                  <a:pt x="105647" y="85743"/>
                </a:lnTo>
                <a:lnTo>
                  <a:pt x="105174" y="85743"/>
                </a:lnTo>
                <a:lnTo>
                  <a:pt x="105124" y="84934"/>
                </a:lnTo>
                <a:close/>
              </a:path>
              <a:path extrusionOk="0" h="120000" w="120000">
                <a:moveTo>
                  <a:pt x="112966" y="86552"/>
                </a:moveTo>
                <a:lnTo>
                  <a:pt x="112871" y="86552"/>
                </a:lnTo>
                <a:lnTo>
                  <a:pt x="112871" y="87360"/>
                </a:lnTo>
                <a:lnTo>
                  <a:pt x="113017" y="87360"/>
                </a:lnTo>
                <a:lnTo>
                  <a:pt x="112966" y="86552"/>
                </a:lnTo>
                <a:close/>
              </a:path>
              <a:path extrusionOk="0" h="120000" w="120000">
                <a:moveTo>
                  <a:pt x="116862" y="86552"/>
                </a:moveTo>
                <a:lnTo>
                  <a:pt x="116677" y="86552"/>
                </a:lnTo>
                <a:lnTo>
                  <a:pt x="116677" y="87360"/>
                </a:lnTo>
                <a:lnTo>
                  <a:pt x="116862" y="87360"/>
                </a:lnTo>
                <a:lnTo>
                  <a:pt x="116862" y="86552"/>
                </a:lnTo>
                <a:close/>
              </a:path>
              <a:path extrusionOk="0" h="120000" w="120000">
                <a:moveTo>
                  <a:pt x="71668" y="84934"/>
                </a:moveTo>
                <a:lnTo>
                  <a:pt x="62543" y="84934"/>
                </a:lnTo>
                <a:lnTo>
                  <a:pt x="62493" y="85743"/>
                </a:lnTo>
                <a:lnTo>
                  <a:pt x="62403" y="85743"/>
                </a:lnTo>
                <a:lnTo>
                  <a:pt x="62352" y="86552"/>
                </a:lnTo>
                <a:lnTo>
                  <a:pt x="71623" y="86552"/>
                </a:lnTo>
                <a:lnTo>
                  <a:pt x="71668" y="85743"/>
                </a:lnTo>
                <a:lnTo>
                  <a:pt x="71668" y="84934"/>
                </a:lnTo>
                <a:close/>
              </a:path>
              <a:path extrusionOk="0" h="120000" w="120000">
                <a:moveTo>
                  <a:pt x="73709" y="85743"/>
                </a:moveTo>
                <a:lnTo>
                  <a:pt x="73619" y="86552"/>
                </a:lnTo>
                <a:lnTo>
                  <a:pt x="73759" y="86552"/>
                </a:lnTo>
                <a:lnTo>
                  <a:pt x="73709" y="85743"/>
                </a:lnTo>
                <a:close/>
              </a:path>
              <a:path extrusionOk="0" h="120000" w="120000">
                <a:moveTo>
                  <a:pt x="74850" y="85743"/>
                </a:moveTo>
                <a:lnTo>
                  <a:pt x="73759" y="85743"/>
                </a:lnTo>
                <a:lnTo>
                  <a:pt x="73759" y="86552"/>
                </a:lnTo>
                <a:lnTo>
                  <a:pt x="74850" y="86552"/>
                </a:lnTo>
                <a:lnTo>
                  <a:pt x="74850" y="85743"/>
                </a:lnTo>
                <a:close/>
              </a:path>
              <a:path extrusionOk="0" h="120000" w="120000">
                <a:moveTo>
                  <a:pt x="98900" y="85743"/>
                </a:moveTo>
                <a:lnTo>
                  <a:pt x="98900" y="86552"/>
                </a:lnTo>
                <a:lnTo>
                  <a:pt x="98945" y="86552"/>
                </a:lnTo>
                <a:lnTo>
                  <a:pt x="98900" y="85743"/>
                </a:lnTo>
                <a:close/>
              </a:path>
              <a:path extrusionOk="0" h="120000" w="120000">
                <a:moveTo>
                  <a:pt x="100087" y="85743"/>
                </a:moveTo>
                <a:lnTo>
                  <a:pt x="99041" y="85743"/>
                </a:lnTo>
                <a:lnTo>
                  <a:pt x="99041" y="86552"/>
                </a:lnTo>
                <a:lnTo>
                  <a:pt x="100087" y="86552"/>
                </a:lnTo>
                <a:lnTo>
                  <a:pt x="100087" y="85743"/>
                </a:lnTo>
                <a:close/>
              </a:path>
              <a:path extrusionOk="0" h="120000" w="120000">
                <a:moveTo>
                  <a:pt x="100137" y="85743"/>
                </a:moveTo>
                <a:lnTo>
                  <a:pt x="100087" y="85743"/>
                </a:lnTo>
                <a:lnTo>
                  <a:pt x="100087" y="86552"/>
                </a:lnTo>
                <a:lnTo>
                  <a:pt x="100137" y="86552"/>
                </a:lnTo>
                <a:lnTo>
                  <a:pt x="100137" y="85743"/>
                </a:lnTo>
                <a:close/>
              </a:path>
              <a:path extrusionOk="0" h="120000" w="120000">
                <a:moveTo>
                  <a:pt x="102656" y="84934"/>
                </a:moveTo>
                <a:lnTo>
                  <a:pt x="100609" y="84934"/>
                </a:lnTo>
                <a:lnTo>
                  <a:pt x="100609" y="85743"/>
                </a:lnTo>
                <a:lnTo>
                  <a:pt x="100137" y="85743"/>
                </a:lnTo>
                <a:lnTo>
                  <a:pt x="100137" y="86552"/>
                </a:lnTo>
                <a:lnTo>
                  <a:pt x="102656" y="86552"/>
                </a:lnTo>
                <a:lnTo>
                  <a:pt x="102605" y="85743"/>
                </a:lnTo>
                <a:lnTo>
                  <a:pt x="102656" y="84934"/>
                </a:lnTo>
                <a:close/>
              </a:path>
              <a:path extrusionOk="0" h="120000" w="120000">
                <a:moveTo>
                  <a:pt x="112775" y="85743"/>
                </a:moveTo>
                <a:lnTo>
                  <a:pt x="112590" y="85743"/>
                </a:lnTo>
                <a:lnTo>
                  <a:pt x="112590" y="86552"/>
                </a:lnTo>
                <a:lnTo>
                  <a:pt x="112775" y="86552"/>
                </a:lnTo>
                <a:lnTo>
                  <a:pt x="112775" y="85743"/>
                </a:lnTo>
                <a:close/>
              </a:path>
              <a:path extrusionOk="0" h="120000" w="120000">
                <a:moveTo>
                  <a:pt x="113113" y="85743"/>
                </a:moveTo>
                <a:lnTo>
                  <a:pt x="113062" y="85743"/>
                </a:lnTo>
                <a:lnTo>
                  <a:pt x="113113" y="86552"/>
                </a:lnTo>
                <a:lnTo>
                  <a:pt x="113113" y="85743"/>
                </a:lnTo>
                <a:close/>
              </a:path>
              <a:path extrusionOk="0" h="120000" w="120000">
                <a:moveTo>
                  <a:pt x="2754" y="84934"/>
                </a:moveTo>
                <a:lnTo>
                  <a:pt x="2563" y="84934"/>
                </a:lnTo>
                <a:lnTo>
                  <a:pt x="2614" y="85743"/>
                </a:lnTo>
                <a:lnTo>
                  <a:pt x="2754" y="85743"/>
                </a:lnTo>
                <a:lnTo>
                  <a:pt x="2754" y="84934"/>
                </a:lnTo>
                <a:close/>
              </a:path>
              <a:path extrusionOk="0" h="120000" w="120000">
                <a:moveTo>
                  <a:pt x="45768" y="84934"/>
                </a:moveTo>
                <a:lnTo>
                  <a:pt x="33697" y="84934"/>
                </a:lnTo>
                <a:lnTo>
                  <a:pt x="33697" y="85743"/>
                </a:lnTo>
                <a:lnTo>
                  <a:pt x="45768" y="85743"/>
                </a:lnTo>
                <a:lnTo>
                  <a:pt x="45768" y="84934"/>
                </a:lnTo>
                <a:close/>
              </a:path>
              <a:path extrusionOk="0" h="120000" w="120000">
                <a:moveTo>
                  <a:pt x="74709" y="84934"/>
                </a:moveTo>
                <a:lnTo>
                  <a:pt x="74046" y="84934"/>
                </a:lnTo>
                <a:lnTo>
                  <a:pt x="74046" y="85743"/>
                </a:lnTo>
                <a:lnTo>
                  <a:pt x="74754" y="85743"/>
                </a:lnTo>
                <a:lnTo>
                  <a:pt x="74709" y="84934"/>
                </a:lnTo>
                <a:close/>
              </a:path>
              <a:path extrusionOk="0" h="120000" w="120000">
                <a:moveTo>
                  <a:pt x="99423" y="84934"/>
                </a:moveTo>
                <a:lnTo>
                  <a:pt x="99423" y="85743"/>
                </a:lnTo>
                <a:lnTo>
                  <a:pt x="99468" y="85743"/>
                </a:lnTo>
                <a:lnTo>
                  <a:pt x="99423" y="84934"/>
                </a:lnTo>
                <a:close/>
              </a:path>
              <a:path extrusionOk="0" h="120000" w="120000">
                <a:moveTo>
                  <a:pt x="99806" y="84934"/>
                </a:moveTo>
                <a:lnTo>
                  <a:pt x="99659" y="84934"/>
                </a:lnTo>
                <a:lnTo>
                  <a:pt x="99614" y="85743"/>
                </a:lnTo>
                <a:lnTo>
                  <a:pt x="99851" y="85743"/>
                </a:lnTo>
                <a:lnTo>
                  <a:pt x="99806" y="84934"/>
                </a:lnTo>
                <a:close/>
              </a:path>
              <a:path extrusionOk="0" h="120000" w="120000">
                <a:moveTo>
                  <a:pt x="102892" y="84934"/>
                </a:moveTo>
                <a:lnTo>
                  <a:pt x="102796" y="84934"/>
                </a:lnTo>
                <a:lnTo>
                  <a:pt x="102796" y="85743"/>
                </a:lnTo>
                <a:lnTo>
                  <a:pt x="102892" y="85743"/>
                </a:lnTo>
                <a:lnTo>
                  <a:pt x="102892" y="84934"/>
                </a:lnTo>
                <a:close/>
              </a:path>
              <a:path extrusionOk="0" h="120000" w="120000">
                <a:moveTo>
                  <a:pt x="45813" y="84125"/>
                </a:moveTo>
                <a:lnTo>
                  <a:pt x="33551" y="84125"/>
                </a:lnTo>
                <a:lnTo>
                  <a:pt x="33602" y="84934"/>
                </a:lnTo>
                <a:lnTo>
                  <a:pt x="45863" y="84934"/>
                </a:lnTo>
                <a:lnTo>
                  <a:pt x="45813" y="84125"/>
                </a:lnTo>
                <a:close/>
              </a:path>
              <a:path extrusionOk="0" h="120000" w="120000">
                <a:moveTo>
                  <a:pt x="46099" y="84125"/>
                </a:moveTo>
                <a:lnTo>
                  <a:pt x="45959" y="84125"/>
                </a:lnTo>
                <a:lnTo>
                  <a:pt x="45959" y="84934"/>
                </a:lnTo>
                <a:lnTo>
                  <a:pt x="46054" y="84934"/>
                </a:lnTo>
                <a:lnTo>
                  <a:pt x="46099" y="84125"/>
                </a:lnTo>
                <a:close/>
              </a:path>
              <a:path extrusionOk="0" h="120000" w="120000">
                <a:moveTo>
                  <a:pt x="71623" y="82507"/>
                </a:moveTo>
                <a:lnTo>
                  <a:pt x="62875" y="82507"/>
                </a:lnTo>
                <a:lnTo>
                  <a:pt x="62875" y="83316"/>
                </a:lnTo>
                <a:lnTo>
                  <a:pt x="62926" y="83316"/>
                </a:lnTo>
                <a:lnTo>
                  <a:pt x="62926" y="84125"/>
                </a:lnTo>
                <a:lnTo>
                  <a:pt x="62684" y="84125"/>
                </a:lnTo>
                <a:lnTo>
                  <a:pt x="62639" y="84934"/>
                </a:lnTo>
                <a:lnTo>
                  <a:pt x="71623" y="84934"/>
                </a:lnTo>
                <a:lnTo>
                  <a:pt x="71623" y="82507"/>
                </a:lnTo>
                <a:close/>
              </a:path>
              <a:path extrusionOk="0" h="120000" w="120000">
                <a:moveTo>
                  <a:pt x="73141" y="84125"/>
                </a:moveTo>
                <a:lnTo>
                  <a:pt x="73096" y="84125"/>
                </a:lnTo>
                <a:lnTo>
                  <a:pt x="73096" y="84934"/>
                </a:lnTo>
                <a:lnTo>
                  <a:pt x="73141" y="84934"/>
                </a:lnTo>
                <a:lnTo>
                  <a:pt x="73141" y="84125"/>
                </a:lnTo>
                <a:close/>
              </a:path>
              <a:path extrusionOk="0" h="120000" w="120000">
                <a:moveTo>
                  <a:pt x="74569" y="84125"/>
                </a:moveTo>
                <a:lnTo>
                  <a:pt x="74327" y="84125"/>
                </a:lnTo>
                <a:lnTo>
                  <a:pt x="74378" y="84934"/>
                </a:lnTo>
                <a:lnTo>
                  <a:pt x="74664" y="84934"/>
                </a:lnTo>
                <a:lnTo>
                  <a:pt x="74569" y="84125"/>
                </a:lnTo>
                <a:close/>
              </a:path>
              <a:path extrusionOk="0" h="120000" w="120000">
                <a:moveTo>
                  <a:pt x="102847" y="84125"/>
                </a:moveTo>
                <a:lnTo>
                  <a:pt x="100846" y="84125"/>
                </a:lnTo>
                <a:lnTo>
                  <a:pt x="100756" y="84934"/>
                </a:lnTo>
                <a:lnTo>
                  <a:pt x="102796" y="84934"/>
                </a:lnTo>
                <a:lnTo>
                  <a:pt x="102847" y="84125"/>
                </a:lnTo>
                <a:close/>
              </a:path>
              <a:path extrusionOk="0" h="120000" w="120000">
                <a:moveTo>
                  <a:pt x="105028" y="84125"/>
                </a:moveTo>
                <a:lnTo>
                  <a:pt x="104505" y="84125"/>
                </a:lnTo>
                <a:lnTo>
                  <a:pt x="104505" y="84934"/>
                </a:lnTo>
                <a:lnTo>
                  <a:pt x="105079" y="84934"/>
                </a:lnTo>
                <a:lnTo>
                  <a:pt x="105028" y="84125"/>
                </a:lnTo>
                <a:close/>
              </a:path>
              <a:path extrusionOk="0" h="120000" w="120000">
                <a:moveTo>
                  <a:pt x="46290" y="83316"/>
                </a:moveTo>
                <a:lnTo>
                  <a:pt x="33360" y="83316"/>
                </a:lnTo>
                <a:lnTo>
                  <a:pt x="33360" y="84125"/>
                </a:lnTo>
                <a:lnTo>
                  <a:pt x="46290" y="84125"/>
                </a:lnTo>
                <a:lnTo>
                  <a:pt x="46290" y="83316"/>
                </a:lnTo>
                <a:close/>
              </a:path>
              <a:path extrusionOk="0" h="120000" w="120000">
                <a:moveTo>
                  <a:pt x="72573" y="83316"/>
                </a:moveTo>
                <a:lnTo>
                  <a:pt x="72522" y="83316"/>
                </a:lnTo>
                <a:lnTo>
                  <a:pt x="72522" y="84125"/>
                </a:lnTo>
                <a:lnTo>
                  <a:pt x="72573" y="84125"/>
                </a:lnTo>
                <a:lnTo>
                  <a:pt x="72573" y="83316"/>
                </a:lnTo>
                <a:close/>
              </a:path>
              <a:path extrusionOk="0" h="120000" w="120000">
                <a:moveTo>
                  <a:pt x="100846" y="83316"/>
                </a:moveTo>
                <a:lnTo>
                  <a:pt x="100756" y="83316"/>
                </a:lnTo>
                <a:lnTo>
                  <a:pt x="100756" y="84125"/>
                </a:lnTo>
                <a:lnTo>
                  <a:pt x="100846" y="84125"/>
                </a:lnTo>
                <a:lnTo>
                  <a:pt x="100846" y="83316"/>
                </a:lnTo>
                <a:close/>
              </a:path>
              <a:path extrusionOk="0" h="120000" w="120000">
                <a:moveTo>
                  <a:pt x="101132" y="83316"/>
                </a:moveTo>
                <a:lnTo>
                  <a:pt x="100846" y="83316"/>
                </a:lnTo>
                <a:lnTo>
                  <a:pt x="100896" y="84125"/>
                </a:lnTo>
                <a:lnTo>
                  <a:pt x="101132" y="84125"/>
                </a:lnTo>
                <a:lnTo>
                  <a:pt x="101132" y="83316"/>
                </a:lnTo>
                <a:close/>
              </a:path>
              <a:path extrusionOk="0" h="120000" w="120000">
                <a:moveTo>
                  <a:pt x="101706" y="83316"/>
                </a:moveTo>
                <a:lnTo>
                  <a:pt x="101515" y="83316"/>
                </a:lnTo>
                <a:lnTo>
                  <a:pt x="101560" y="84125"/>
                </a:lnTo>
                <a:lnTo>
                  <a:pt x="101751" y="84125"/>
                </a:lnTo>
                <a:lnTo>
                  <a:pt x="101706" y="83316"/>
                </a:lnTo>
                <a:close/>
              </a:path>
              <a:path extrusionOk="0" h="120000" w="120000">
                <a:moveTo>
                  <a:pt x="104888" y="83316"/>
                </a:moveTo>
                <a:lnTo>
                  <a:pt x="104601" y="83316"/>
                </a:lnTo>
                <a:lnTo>
                  <a:pt x="104601" y="84125"/>
                </a:lnTo>
                <a:lnTo>
                  <a:pt x="104888" y="84125"/>
                </a:lnTo>
                <a:lnTo>
                  <a:pt x="104888" y="83316"/>
                </a:lnTo>
                <a:close/>
              </a:path>
              <a:path extrusionOk="0" h="120000" w="120000">
                <a:moveTo>
                  <a:pt x="110498" y="83316"/>
                </a:moveTo>
                <a:lnTo>
                  <a:pt x="110498" y="84125"/>
                </a:lnTo>
                <a:lnTo>
                  <a:pt x="110588" y="84125"/>
                </a:lnTo>
                <a:lnTo>
                  <a:pt x="110498" y="83316"/>
                </a:lnTo>
                <a:close/>
              </a:path>
              <a:path extrusionOk="0" h="120000" w="120000">
                <a:moveTo>
                  <a:pt x="112680" y="83316"/>
                </a:moveTo>
                <a:lnTo>
                  <a:pt x="112635" y="83316"/>
                </a:lnTo>
                <a:lnTo>
                  <a:pt x="112680" y="84125"/>
                </a:lnTo>
                <a:lnTo>
                  <a:pt x="112680" y="83316"/>
                </a:lnTo>
                <a:close/>
              </a:path>
              <a:path extrusionOk="0" h="120000" w="120000">
                <a:moveTo>
                  <a:pt x="46667" y="82507"/>
                </a:moveTo>
                <a:lnTo>
                  <a:pt x="33079" y="82507"/>
                </a:lnTo>
                <a:lnTo>
                  <a:pt x="33219" y="83316"/>
                </a:lnTo>
                <a:lnTo>
                  <a:pt x="46622" y="83316"/>
                </a:lnTo>
                <a:lnTo>
                  <a:pt x="46667" y="82507"/>
                </a:lnTo>
                <a:close/>
              </a:path>
              <a:path extrusionOk="0" h="120000" w="120000">
                <a:moveTo>
                  <a:pt x="92817" y="82507"/>
                </a:moveTo>
                <a:lnTo>
                  <a:pt x="92767" y="82507"/>
                </a:lnTo>
                <a:lnTo>
                  <a:pt x="92767" y="83316"/>
                </a:lnTo>
                <a:lnTo>
                  <a:pt x="92817" y="83316"/>
                </a:lnTo>
                <a:lnTo>
                  <a:pt x="92817" y="82507"/>
                </a:lnTo>
                <a:close/>
              </a:path>
              <a:path extrusionOk="0" h="120000" w="120000">
                <a:moveTo>
                  <a:pt x="98091" y="82507"/>
                </a:moveTo>
                <a:lnTo>
                  <a:pt x="98046" y="82507"/>
                </a:lnTo>
                <a:lnTo>
                  <a:pt x="98046" y="83316"/>
                </a:lnTo>
                <a:lnTo>
                  <a:pt x="98091" y="83316"/>
                </a:lnTo>
                <a:lnTo>
                  <a:pt x="98091" y="82507"/>
                </a:lnTo>
                <a:close/>
              </a:path>
              <a:path extrusionOk="0" h="120000" w="120000">
                <a:moveTo>
                  <a:pt x="98518" y="82507"/>
                </a:moveTo>
                <a:lnTo>
                  <a:pt x="98518" y="83316"/>
                </a:lnTo>
                <a:lnTo>
                  <a:pt x="98569" y="83316"/>
                </a:lnTo>
                <a:lnTo>
                  <a:pt x="98518" y="82507"/>
                </a:lnTo>
                <a:close/>
              </a:path>
              <a:path extrusionOk="0" h="120000" w="120000">
                <a:moveTo>
                  <a:pt x="107361" y="82507"/>
                </a:moveTo>
                <a:lnTo>
                  <a:pt x="107120" y="82507"/>
                </a:lnTo>
                <a:lnTo>
                  <a:pt x="107170" y="83316"/>
                </a:lnTo>
                <a:lnTo>
                  <a:pt x="107406" y="83316"/>
                </a:lnTo>
                <a:lnTo>
                  <a:pt x="107361" y="82507"/>
                </a:lnTo>
                <a:close/>
              </a:path>
              <a:path extrusionOk="0" h="120000" w="120000">
                <a:moveTo>
                  <a:pt x="111066" y="82507"/>
                </a:moveTo>
                <a:lnTo>
                  <a:pt x="110926" y="82507"/>
                </a:lnTo>
                <a:lnTo>
                  <a:pt x="110971" y="83316"/>
                </a:lnTo>
                <a:lnTo>
                  <a:pt x="111111" y="83316"/>
                </a:lnTo>
                <a:lnTo>
                  <a:pt x="111066" y="82507"/>
                </a:lnTo>
                <a:close/>
              </a:path>
              <a:path extrusionOk="0" h="120000" w="120000">
                <a:moveTo>
                  <a:pt x="111111" y="82507"/>
                </a:moveTo>
                <a:lnTo>
                  <a:pt x="111111" y="83316"/>
                </a:lnTo>
                <a:lnTo>
                  <a:pt x="111162" y="83316"/>
                </a:lnTo>
                <a:lnTo>
                  <a:pt x="111111" y="82507"/>
                </a:lnTo>
                <a:close/>
              </a:path>
              <a:path extrusionOk="0" h="120000" w="120000">
                <a:moveTo>
                  <a:pt x="46954" y="81698"/>
                </a:moveTo>
                <a:lnTo>
                  <a:pt x="32933" y="81698"/>
                </a:lnTo>
                <a:lnTo>
                  <a:pt x="32983" y="82507"/>
                </a:lnTo>
                <a:lnTo>
                  <a:pt x="46909" y="82507"/>
                </a:lnTo>
                <a:lnTo>
                  <a:pt x="46954" y="81698"/>
                </a:lnTo>
                <a:close/>
              </a:path>
              <a:path extrusionOk="0" h="120000" w="120000">
                <a:moveTo>
                  <a:pt x="71336" y="81698"/>
                </a:moveTo>
                <a:lnTo>
                  <a:pt x="62735" y="81698"/>
                </a:lnTo>
                <a:lnTo>
                  <a:pt x="62735" y="82507"/>
                </a:lnTo>
                <a:lnTo>
                  <a:pt x="71336" y="82507"/>
                </a:lnTo>
                <a:lnTo>
                  <a:pt x="71336" y="81698"/>
                </a:lnTo>
                <a:close/>
              </a:path>
              <a:path extrusionOk="0" h="120000" w="120000">
                <a:moveTo>
                  <a:pt x="99187" y="81698"/>
                </a:moveTo>
                <a:lnTo>
                  <a:pt x="98805" y="81698"/>
                </a:lnTo>
                <a:lnTo>
                  <a:pt x="98760" y="82507"/>
                </a:lnTo>
                <a:lnTo>
                  <a:pt x="99137" y="82507"/>
                </a:lnTo>
                <a:lnTo>
                  <a:pt x="99187" y="81698"/>
                </a:lnTo>
                <a:close/>
              </a:path>
              <a:path extrusionOk="0" h="120000" w="120000">
                <a:moveTo>
                  <a:pt x="104888" y="81698"/>
                </a:moveTo>
                <a:lnTo>
                  <a:pt x="104792" y="81698"/>
                </a:lnTo>
                <a:lnTo>
                  <a:pt x="104792" y="82507"/>
                </a:lnTo>
                <a:lnTo>
                  <a:pt x="104888" y="81698"/>
                </a:lnTo>
                <a:close/>
              </a:path>
              <a:path extrusionOk="0" h="120000" w="120000">
                <a:moveTo>
                  <a:pt x="106934" y="81698"/>
                </a:moveTo>
                <a:lnTo>
                  <a:pt x="106220" y="81698"/>
                </a:lnTo>
                <a:lnTo>
                  <a:pt x="106220" y="82507"/>
                </a:lnTo>
                <a:lnTo>
                  <a:pt x="106934" y="82507"/>
                </a:lnTo>
                <a:lnTo>
                  <a:pt x="106934" y="81698"/>
                </a:lnTo>
                <a:close/>
              </a:path>
              <a:path extrusionOk="0" h="120000" w="120000">
                <a:moveTo>
                  <a:pt x="107311" y="81698"/>
                </a:moveTo>
                <a:lnTo>
                  <a:pt x="107266" y="81698"/>
                </a:lnTo>
                <a:lnTo>
                  <a:pt x="107215" y="82507"/>
                </a:lnTo>
                <a:lnTo>
                  <a:pt x="107311" y="82507"/>
                </a:lnTo>
                <a:lnTo>
                  <a:pt x="107311" y="81698"/>
                </a:lnTo>
                <a:close/>
              </a:path>
              <a:path extrusionOk="0" h="120000" w="120000">
                <a:moveTo>
                  <a:pt x="110352" y="81698"/>
                </a:moveTo>
                <a:lnTo>
                  <a:pt x="110307" y="82507"/>
                </a:lnTo>
                <a:lnTo>
                  <a:pt x="110448" y="82507"/>
                </a:lnTo>
                <a:lnTo>
                  <a:pt x="110352" y="81698"/>
                </a:lnTo>
                <a:close/>
              </a:path>
              <a:path extrusionOk="0" h="120000" w="120000">
                <a:moveTo>
                  <a:pt x="110875" y="81698"/>
                </a:moveTo>
                <a:lnTo>
                  <a:pt x="110780" y="81698"/>
                </a:lnTo>
                <a:lnTo>
                  <a:pt x="110780" y="82507"/>
                </a:lnTo>
                <a:lnTo>
                  <a:pt x="110875" y="82507"/>
                </a:lnTo>
                <a:lnTo>
                  <a:pt x="110875" y="81698"/>
                </a:lnTo>
                <a:close/>
              </a:path>
              <a:path extrusionOk="0" h="120000" w="120000">
                <a:moveTo>
                  <a:pt x="47094" y="80080"/>
                </a:moveTo>
                <a:lnTo>
                  <a:pt x="32460" y="80080"/>
                </a:lnTo>
                <a:lnTo>
                  <a:pt x="32505" y="80889"/>
                </a:lnTo>
                <a:lnTo>
                  <a:pt x="32697" y="80889"/>
                </a:lnTo>
                <a:lnTo>
                  <a:pt x="32747" y="81698"/>
                </a:lnTo>
                <a:lnTo>
                  <a:pt x="47145" y="81698"/>
                </a:lnTo>
                <a:lnTo>
                  <a:pt x="47145" y="80889"/>
                </a:lnTo>
                <a:lnTo>
                  <a:pt x="47094" y="80080"/>
                </a:lnTo>
                <a:close/>
              </a:path>
              <a:path extrusionOk="0" h="120000" w="120000">
                <a:moveTo>
                  <a:pt x="71190" y="80080"/>
                </a:moveTo>
                <a:lnTo>
                  <a:pt x="62543" y="80080"/>
                </a:lnTo>
                <a:lnTo>
                  <a:pt x="62639" y="80889"/>
                </a:lnTo>
                <a:lnTo>
                  <a:pt x="62830" y="81698"/>
                </a:lnTo>
                <a:lnTo>
                  <a:pt x="71286" y="81698"/>
                </a:lnTo>
                <a:lnTo>
                  <a:pt x="71286" y="80889"/>
                </a:lnTo>
                <a:lnTo>
                  <a:pt x="71241" y="80889"/>
                </a:lnTo>
                <a:lnTo>
                  <a:pt x="71190" y="80080"/>
                </a:lnTo>
                <a:close/>
              </a:path>
              <a:path extrusionOk="0" h="120000" w="120000">
                <a:moveTo>
                  <a:pt x="71381" y="80889"/>
                </a:moveTo>
                <a:lnTo>
                  <a:pt x="71336" y="80889"/>
                </a:lnTo>
                <a:lnTo>
                  <a:pt x="71336" y="81698"/>
                </a:lnTo>
                <a:lnTo>
                  <a:pt x="71381" y="80889"/>
                </a:lnTo>
                <a:close/>
              </a:path>
              <a:path extrusionOk="0" h="120000" w="120000">
                <a:moveTo>
                  <a:pt x="95668" y="80889"/>
                </a:moveTo>
                <a:lnTo>
                  <a:pt x="94195" y="80889"/>
                </a:lnTo>
                <a:lnTo>
                  <a:pt x="94386" y="81698"/>
                </a:lnTo>
                <a:lnTo>
                  <a:pt x="95668" y="81698"/>
                </a:lnTo>
                <a:lnTo>
                  <a:pt x="95668" y="80889"/>
                </a:lnTo>
                <a:close/>
              </a:path>
              <a:path extrusionOk="0" h="120000" w="120000">
                <a:moveTo>
                  <a:pt x="100660" y="80889"/>
                </a:moveTo>
                <a:lnTo>
                  <a:pt x="100565" y="80889"/>
                </a:lnTo>
                <a:lnTo>
                  <a:pt x="100609" y="81698"/>
                </a:lnTo>
                <a:lnTo>
                  <a:pt x="100660" y="80889"/>
                </a:lnTo>
                <a:close/>
              </a:path>
              <a:path extrusionOk="0" h="120000" w="120000">
                <a:moveTo>
                  <a:pt x="101132" y="80889"/>
                </a:moveTo>
                <a:lnTo>
                  <a:pt x="101087" y="80889"/>
                </a:lnTo>
                <a:lnTo>
                  <a:pt x="101087" y="81698"/>
                </a:lnTo>
                <a:lnTo>
                  <a:pt x="101132" y="81698"/>
                </a:lnTo>
                <a:lnTo>
                  <a:pt x="101132" y="80889"/>
                </a:lnTo>
                <a:close/>
              </a:path>
              <a:path extrusionOk="0" h="120000" w="120000">
                <a:moveTo>
                  <a:pt x="103606" y="80889"/>
                </a:moveTo>
                <a:lnTo>
                  <a:pt x="103224" y="80889"/>
                </a:lnTo>
                <a:lnTo>
                  <a:pt x="103179" y="81698"/>
                </a:lnTo>
                <a:lnTo>
                  <a:pt x="103555" y="81698"/>
                </a:lnTo>
                <a:lnTo>
                  <a:pt x="103606" y="80889"/>
                </a:lnTo>
                <a:close/>
              </a:path>
              <a:path extrusionOk="0" h="120000" w="120000">
                <a:moveTo>
                  <a:pt x="103702" y="80889"/>
                </a:moveTo>
                <a:lnTo>
                  <a:pt x="103606" y="80889"/>
                </a:lnTo>
                <a:lnTo>
                  <a:pt x="103606" y="81698"/>
                </a:lnTo>
                <a:lnTo>
                  <a:pt x="103702" y="81698"/>
                </a:lnTo>
                <a:lnTo>
                  <a:pt x="103702" y="80889"/>
                </a:lnTo>
                <a:close/>
              </a:path>
              <a:path extrusionOk="0" h="120000" w="120000">
                <a:moveTo>
                  <a:pt x="103983" y="80889"/>
                </a:moveTo>
                <a:lnTo>
                  <a:pt x="103702" y="80889"/>
                </a:lnTo>
                <a:lnTo>
                  <a:pt x="103702" y="81698"/>
                </a:lnTo>
                <a:lnTo>
                  <a:pt x="103938" y="81698"/>
                </a:lnTo>
                <a:lnTo>
                  <a:pt x="103983" y="80889"/>
                </a:lnTo>
                <a:close/>
              </a:path>
              <a:path extrusionOk="0" h="120000" w="120000">
                <a:moveTo>
                  <a:pt x="105124" y="80889"/>
                </a:moveTo>
                <a:lnTo>
                  <a:pt x="103983" y="80889"/>
                </a:lnTo>
                <a:lnTo>
                  <a:pt x="103983" y="81698"/>
                </a:lnTo>
                <a:lnTo>
                  <a:pt x="105079" y="81698"/>
                </a:lnTo>
                <a:lnTo>
                  <a:pt x="105124" y="80889"/>
                </a:lnTo>
                <a:close/>
              </a:path>
              <a:path extrusionOk="0" h="120000" w="120000">
                <a:moveTo>
                  <a:pt x="105219" y="80889"/>
                </a:moveTo>
                <a:lnTo>
                  <a:pt x="105124" y="80889"/>
                </a:lnTo>
                <a:lnTo>
                  <a:pt x="105124" y="81698"/>
                </a:lnTo>
                <a:lnTo>
                  <a:pt x="105219" y="81698"/>
                </a:lnTo>
                <a:lnTo>
                  <a:pt x="105219" y="80889"/>
                </a:lnTo>
                <a:close/>
              </a:path>
              <a:path extrusionOk="0" h="120000" w="120000">
                <a:moveTo>
                  <a:pt x="106552" y="80889"/>
                </a:moveTo>
                <a:lnTo>
                  <a:pt x="105838" y="80889"/>
                </a:lnTo>
                <a:lnTo>
                  <a:pt x="105838" y="81698"/>
                </a:lnTo>
                <a:lnTo>
                  <a:pt x="106597" y="81698"/>
                </a:lnTo>
                <a:lnTo>
                  <a:pt x="106552" y="80889"/>
                </a:lnTo>
                <a:close/>
              </a:path>
              <a:path extrusionOk="0" h="120000" w="120000">
                <a:moveTo>
                  <a:pt x="109357" y="80889"/>
                </a:moveTo>
                <a:lnTo>
                  <a:pt x="109307" y="80889"/>
                </a:lnTo>
                <a:lnTo>
                  <a:pt x="109307" y="81698"/>
                </a:lnTo>
                <a:lnTo>
                  <a:pt x="109357" y="81698"/>
                </a:lnTo>
                <a:lnTo>
                  <a:pt x="109357" y="80889"/>
                </a:lnTo>
                <a:close/>
              </a:path>
              <a:path extrusionOk="0" h="120000" w="120000">
                <a:moveTo>
                  <a:pt x="109543" y="80889"/>
                </a:moveTo>
                <a:lnTo>
                  <a:pt x="109453" y="80889"/>
                </a:lnTo>
                <a:lnTo>
                  <a:pt x="109453" y="81698"/>
                </a:lnTo>
                <a:lnTo>
                  <a:pt x="109543" y="81698"/>
                </a:lnTo>
                <a:lnTo>
                  <a:pt x="109543" y="80889"/>
                </a:lnTo>
                <a:close/>
              </a:path>
              <a:path extrusionOk="0" h="120000" w="120000">
                <a:moveTo>
                  <a:pt x="109638" y="80889"/>
                </a:moveTo>
                <a:lnTo>
                  <a:pt x="109593" y="80889"/>
                </a:lnTo>
                <a:lnTo>
                  <a:pt x="109593" y="81698"/>
                </a:lnTo>
                <a:lnTo>
                  <a:pt x="109689" y="81698"/>
                </a:lnTo>
                <a:lnTo>
                  <a:pt x="109638" y="80889"/>
                </a:lnTo>
                <a:close/>
              </a:path>
              <a:path extrusionOk="0" h="120000" w="120000">
                <a:moveTo>
                  <a:pt x="110212" y="80889"/>
                </a:moveTo>
                <a:lnTo>
                  <a:pt x="110066" y="80889"/>
                </a:lnTo>
                <a:lnTo>
                  <a:pt x="110116" y="81698"/>
                </a:lnTo>
                <a:lnTo>
                  <a:pt x="110257" y="81698"/>
                </a:lnTo>
                <a:lnTo>
                  <a:pt x="110212" y="80889"/>
                </a:lnTo>
                <a:close/>
              </a:path>
              <a:path extrusionOk="0" h="120000" w="120000">
                <a:moveTo>
                  <a:pt x="93863" y="80080"/>
                </a:moveTo>
                <a:lnTo>
                  <a:pt x="92671" y="80080"/>
                </a:lnTo>
                <a:lnTo>
                  <a:pt x="92671" y="80889"/>
                </a:lnTo>
                <a:lnTo>
                  <a:pt x="93863" y="80889"/>
                </a:lnTo>
                <a:lnTo>
                  <a:pt x="93863" y="80080"/>
                </a:lnTo>
                <a:close/>
              </a:path>
              <a:path extrusionOk="0" h="120000" w="120000">
                <a:moveTo>
                  <a:pt x="94858" y="80080"/>
                </a:moveTo>
                <a:lnTo>
                  <a:pt x="94386" y="80080"/>
                </a:lnTo>
                <a:lnTo>
                  <a:pt x="94386" y="80889"/>
                </a:lnTo>
                <a:lnTo>
                  <a:pt x="94858" y="80889"/>
                </a:lnTo>
                <a:lnTo>
                  <a:pt x="94858" y="80080"/>
                </a:lnTo>
                <a:close/>
              </a:path>
              <a:path extrusionOk="0" h="120000" w="120000">
                <a:moveTo>
                  <a:pt x="102133" y="80080"/>
                </a:moveTo>
                <a:lnTo>
                  <a:pt x="102037" y="80080"/>
                </a:lnTo>
                <a:lnTo>
                  <a:pt x="102037" y="80889"/>
                </a:lnTo>
                <a:lnTo>
                  <a:pt x="102133" y="80889"/>
                </a:lnTo>
                <a:lnTo>
                  <a:pt x="102133" y="80080"/>
                </a:lnTo>
                <a:close/>
              </a:path>
              <a:path extrusionOk="0" h="120000" w="120000">
                <a:moveTo>
                  <a:pt x="106265" y="80080"/>
                </a:moveTo>
                <a:lnTo>
                  <a:pt x="103555" y="80080"/>
                </a:lnTo>
                <a:lnTo>
                  <a:pt x="103555" y="80889"/>
                </a:lnTo>
                <a:lnTo>
                  <a:pt x="106220" y="80889"/>
                </a:lnTo>
                <a:lnTo>
                  <a:pt x="106265" y="80080"/>
                </a:lnTo>
                <a:close/>
              </a:path>
              <a:path extrusionOk="0" h="120000" w="120000">
                <a:moveTo>
                  <a:pt x="109070" y="80080"/>
                </a:moveTo>
                <a:lnTo>
                  <a:pt x="108975" y="80080"/>
                </a:lnTo>
                <a:lnTo>
                  <a:pt x="108975" y="80889"/>
                </a:lnTo>
                <a:lnTo>
                  <a:pt x="109070" y="80889"/>
                </a:lnTo>
                <a:lnTo>
                  <a:pt x="109070" y="80080"/>
                </a:lnTo>
                <a:close/>
              </a:path>
              <a:path extrusionOk="0" h="120000" w="120000">
                <a:moveTo>
                  <a:pt x="109402" y="80080"/>
                </a:moveTo>
                <a:lnTo>
                  <a:pt x="109307" y="80080"/>
                </a:lnTo>
                <a:lnTo>
                  <a:pt x="109357" y="80889"/>
                </a:lnTo>
                <a:lnTo>
                  <a:pt x="109498" y="80889"/>
                </a:lnTo>
                <a:lnTo>
                  <a:pt x="109402" y="80080"/>
                </a:lnTo>
                <a:close/>
              </a:path>
              <a:path extrusionOk="0" h="120000" w="120000">
                <a:moveTo>
                  <a:pt x="7842" y="79271"/>
                </a:moveTo>
                <a:lnTo>
                  <a:pt x="7791" y="79271"/>
                </a:lnTo>
                <a:lnTo>
                  <a:pt x="7791" y="80080"/>
                </a:lnTo>
                <a:lnTo>
                  <a:pt x="7842" y="79271"/>
                </a:lnTo>
                <a:close/>
              </a:path>
              <a:path extrusionOk="0" h="120000" w="120000">
                <a:moveTo>
                  <a:pt x="47004" y="79271"/>
                </a:moveTo>
                <a:lnTo>
                  <a:pt x="32174" y="79271"/>
                </a:lnTo>
                <a:lnTo>
                  <a:pt x="32174" y="80080"/>
                </a:lnTo>
                <a:lnTo>
                  <a:pt x="47049" y="80080"/>
                </a:lnTo>
                <a:lnTo>
                  <a:pt x="47004" y="79271"/>
                </a:lnTo>
                <a:close/>
              </a:path>
              <a:path extrusionOk="0" h="120000" w="120000">
                <a:moveTo>
                  <a:pt x="71100" y="79271"/>
                </a:moveTo>
                <a:lnTo>
                  <a:pt x="62403" y="79271"/>
                </a:lnTo>
                <a:lnTo>
                  <a:pt x="62403" y="80080"/>
                </a:lnTo>
                <a:lnTo>
                  <a:pt x="71100" y="80080"/>
                </a:lnTo>
                <a:lnTo>
                  <a:pt x="71100" y="79271"/>
                </a:lnTo>
                <a:close/>
              </a:path>
              <a:path extrusionOk="0" h="120000" w="120000">
                <a:moveTo>
                  <a:pt x="92435" y="79271"/>
                </a:moveTo>
                <a:lnTo>
                  <a:pt x="92340" y="79271"/>
                </a:lnTo>
                <a:lnTo>
                  <a:pt x="92390" y="80080"/>
                </a:lnTo>
                <a:lnTo>
                  <a:pt x="92435" y="80080"/>
                </a:lnTo>
                <a:lnTo>
                  <a:pt x="92435" y="79271"/>
                </a:lnTo>
                <a:close/>
              </a:path>
              <a:path extrusionOk="0" h="120000" w="120000">
                <a:moveTo>
                  <a:pt x="92671" y="79271"/>
                </a:moveTo>
                <a:lnTo>
                  <a:pt x="92435" y="79271"/>
                </a:lnTo>
                <a:lnTo>
                  <a:pt x="92531" y="80080"/>
                </a:lnTo>
                <a:lnTo>
                  <a:pt x="92626" y="80080"/>
                </a:lnTo>
                <a:lnTo>
                  <a:pt x="92671" y="79271"/>
                </a:lnTo>
                <a:close/>
              </a:path>
              <a:path extrusionOk="0" h="120000" w="120000">
                <a:moveTo>
                  <a:pt x="92913" y="77654"/>
                </a:moveTo>
                <a:lnTo>
                  <a:pt x="91485" y="77654"/>
                </a:lnTo>
                <a:lnTo>
                  <a:pt x="91536" y="78463"/>
                </a:lnTo>
                <a:lnTo>
                  <a:pt x="91772" y="78463"/>
                </a:lnTo>
                <a:lnTo>
                  <a:pt x="91912" y="79271"/>
                </a:lnTo>
                <a:lnTo>
                  <a:pt x="92671" y="79271"/>
                </a:lnTo>
                <a:lnTo>
                  <a:pt x="92767" y="80080"/>
                </a:lnTo>
                <a:lnTo>
                  <a:pt x="92862" y="80080"/>
                </a:lnTo>
                <a:lnTo>
                  <a:pt x="92862" y="78463"/>
                </a:lnTo>
                <a:lnTo>
                  <a:pt x="92913" y="77654"/>
                </a:lnTo>
                <a:close/>
              </a:path>
              <a:path extrusionOk="0" h="120000" w="120000">
                <a:moveTo>
                  <a:pt x="97427" y="79271"/>
                </a:moveTo>
                <a:lnTo>
                  <a:pt x="97281" y="79271"/>
                </a:lnTo>
                <a:lnTo>
                  <a:pt x="97377" y="80080"/>
                </a:lnTo>
                <a:lnTo>
                  <a:pt x="97427" y="79271"/>
                </a:lnTo>
                <a:close/>
              </a:path>
              <a:path extrusionOk="0" h="120000" w="120000">
                <a:moveTo>
                  <a:pt x="98378" y="79271"/>
                </a:moveTo>
                <a:lnTo>
                  <a:pt x="98282" y="79271"/>
                </a:lnTo>
                <a:lnTo>
                  <a:pt x="98327" y="80080"/>
                </a:lnTo>
                <a:lnTo>
                  <a:pt x="98378" y="80080"/>
                </a:lnTo>
                <a:lnTo>
                  <a:pt x="98378" y="79271"/>
                </a:lnTo>
                <a:close/>
              </a:path>
              <a:path extrusionOk="0" h="120000" w="120000">
                <a:moveTo>
                  <a:pt x="101706" y="79271"/>
                </a:moveTo>
                <a:lnTo>
                  <a:pt x="101655" y="79271"/>
                </a:lnTo>
                <a:lnTo>
                  <a:pt x="101655" y="80080"/>
                </a:lnTo>
                <a:lnTo>
                  <a:pt x="101706" y="79271"/>
                </a:lnTo>
                <a:close/>
              </a:path>
              <a:path extrusionOk="0" h="120000" w="120000">
                <a:moveTo>
                  <a:pt x="102229" y="79271"/>
                </a:moveTo>
                <a:lnTo>
                  <a:pt x="102133" y="79271"/>
                </a:lnTo>
                <a:lnTo>
                  <a:pt x="102133" y="80080"/>
                </a:lnTo>
                <a:lnTo>
                  <a:pt x="102229" y="80080"/>
                </a:lnTo>
                <a:lnTo>
                  <a:pt x="102229" y="79271"/>
                </a:lnTo>
                <a:close/>
              </a:path>
              <a:path extrusionOk="0" h="120000" w="120000">
                <a:moveTo>
                  <a:pt x="106029" y="79271"/>
                </a:moveTo>
                <a:lnTo>
                  <a:pt x="103319" y="79271"/>
                </a:lnTo>
                <a:lnTo>
                  <a:pt x="103319" y="80080"/>
                </a:lnTo>
                <a:lnTo>
                  <a:pt x="106220" y="80080"/>
                </a:lnTo>
                <a:lnTo>
                  <a:pt x="106029" y="79271"/>
                </a:lnTo>
                <a:close/>
              </a:path>
              <a:path extrusionOk="0" h="120000" w="120000">
                <a:moveTo>
                  <a:pt x="106552" y="79271"/>
                </a:moveTo>
                <a:lnTo>
                  <a:pt x="106456" y="79271"/>
                </a:lnTo>
                <a:lnTo>
                  <a:pt x="106501" y="80080"/>
                </a:lnTo>
                <a:lnTo>
                  <a:pt x="106552" y="80080"/>
                </a:lnTo>
                <a:lnTo>
                  <a:pt x="106552" y="79271"/>
                </a:lnTo>
                <a:close/>
              </a:path>
              <a:path extrusionOk="0" h="120000" w="120000">
                <a:moveTo>
                  <a:pt x="107693" y="79271"/>
                </a:moveTo>
                <a:lnTo>
                  <a:pt x="106647" y="79271"/>
                </a:lnTo>
                <a:lnTo>
                  <a:pt x="106647" y="80080"/>
                </a:lnTo>
                <a:lnTo>
                  <a:pt x="107693" y="80080"/>
                </a:lnTo>
                <a:lnTo>
                  <a:pt x="107693" y="79271"/>
                </a:lnTo>
                <a:close/>
              </a:path>
              <a:path extrusionOk="0" h="120000" w="120000">
                <a:moveTo>
                  <a:pt x="108834" y="79271"/>
                </a:moveTo>
                <a:lnTo>
                  <a:pt x="108739" y="79271"/>
                </a:lnTo>
                <a:lnTo>
                  <a:pt x="108739" y="80080"/>
                </a:lnTo>
                <a:lnTo>
                  <a:pt x="108879" y="80080"/>
                </a:lnTo>
                <a:lnTo>
                  <a:pt x="108834" y="79271"/>
                </a:lnTo>
                <a:close/>
              </a:path>
              <a:path extrusionOk="0" h="120000" w="120000">
                <a:moveTo>
                  <a:pt x="46195" y="78463"/>
                </a:moveTo>
                <a:lnTo>
                  <a:pt x="32033" y="78463"/>
                </a:lnTo>
                <a:lnTo>
                  <a:pt x="32033" y="79271"/>
                </a:lnTo>
                <a:lnTo>
                  <a:pt x="46240" y="79271"/>
                </a:lnTo>
                <a:lnTo>
                  <a:pt x="46195" y="78463"/>
                </a:lnTo>
                <a:close/>
              </a:path>
              <a:path extrusionOk="0" h="120000" w="120000">
                <a:moveTo>
                  <a:pt x="71336" y="78463"/>
                </a:moveTo>
                <a:lnTo>
                  <a:pt x="62257" y="78463"/>
                </a:lnTo>
                <a:lnTo>
                  <a:pt x="62307" y="79271"/>
                </a:lnTo>
                <a:lnTo>
                  <a:pt x="71286" y="79271"/>
                </a:lnTo>
                <a:lnTo>
                  <a:pt x="71336" y="78463"/>
                </a:lnTo>
                <a:close/>
              </a:path>
              <a:path extrusionOk="0" h="120000" w="120000">
                <a:moveTo>
                  <a:pt x="97568" y="77654"/>
                </a:moveTo>
                <a:lnTo>
                  <a:pt x="97045" y="77654"/>
                </a:lnTo>
                <a:lnTo>
                  <a:pt x="97096" y="78463"/>
                </a:lnTo>
                <a:lnTo>
                  <a:pt x="97332" y="78463"/>
                </a:lnTo>
                <a:lnTo>
                  <a:pt x="97332" y="79271"/>
                </a:lnTo>
                <a:lnTo>
                  <a:pt x="97568" y="79271"/>
                </a:lnTo>
                <a:lnTo>
                  <a:pt x="97568" y="77654"/>
                </a:lnTo>
                <a:close/>
              </a:path>
              <a:path extrusionOk="0" h="120000" w="120000">
                <a:moveTo>
                  <a:pt x="98237" y="78463"/>
                </a:moveTo>
                <a:lnTo>
                  <a:pt x="97950" y="78463"/>
                </a:lnTo>
                <a:lnTo>
                  <a:pt x="97950" y="79271"/>
                </a:lnTo>
                <a:lnTo>
                  <a:pt x="98186" y="79271"/>
                </a:lnTo>
                <a:lnTo>
                  <a:pt x="98237" y="78463"/>
                </a:lnTo>
                <a:close/>
              </a:path>
              <a:path extrusionOk="0" h="120000" w="120000">
                <a:moveTo>
                  <a:pt x="98423" y="78463"/>
                </a:moveTo>
                <a:lnTo>
                  <a:pt x="98378" y="79271"/>
                </a:lnTo>
                <a:lnTo>
                  <a:pt x="98473" y="79271"/>
                </a:lnTo>
                <a:lnTo>
                  <a:pt x="98423" y="78463"/>
                </a:lnTo>
                <a:close/>
              </a:path>
              <a:path extrusionOk="0" h="120000" w="120000">
                <a:moveTo>
                  <a:pt x="104792" y="77654"/>
                </a:moveTo>
                <a:lnTo>
                  <a:pt x="102510" y="77654"/>
                </a:lnTo>
                <a:lnTo>
                  <a:pt x="102465" y="78463"/>
                </a:lnTo>
                <a:lnTo>
                  <a:pt x="102560" y="79271"/>
                </a:lnTo>
                <a:lnTo>
                  <a:pt x="105838" y="79271"/>
                </a:lnTo>
                <a:lnTo>
                  <a:pt x="105697" y="78463"/>
                </a:lnTo>
                <a:lnTo>
                  <a:pt x="104888" y="78463"/>
                </a:lnTo>
                <a:lnTo>
                  <a:pt x="104792" y="77654"/>
                </a:lnTo>
                <a:close/>
              </a:path>
              <a:path extrusionOk="0" h="120000" w="120000">
                <a:moveTo>
                  <a:pt x="107980" y="78463"/>
                </a:moveTo>
                <a:lnTo>
                  <a:pt x="107693" y="78463"/>
                </a:lnTo>
                <a:lnTo>
                  <a:pt x="107738" y="79271"/>
                </a:lnTo>
                <a:lnTo>
                  <a:pt x="107980" y="79271"/>
                </a:lnTo>
                <a:lnTo>
                  <a:pt x="107980" y="78463"/>
                </a:lnTo>
                <a:close/>
              </a:path>
              <a:path extrusionOk="0" h="120000" w="120000">
                <a:moveTo>
                  <a:pt x="108216" y="78463"/>
                </a:moveTo>
                <a:lnTo>
                  <a:pt x="108070" y="78463"/>
                </a:lnTo>
                <a:lnTo>
                  <a:pt x="108070" y="79271"/>
                </a:lnTo>
                <a:lnTo>
                  <a:pt x="108165" y="79271"/>
                </a:lnTo>
                <a:lnTo>
                  <a:pt x="108216" y="78463"/>
                </a:lnTo>
                <a:close/>
              </a:path>
              <a:path extrusionOk="0" h="120000" w="120000">
                <a:moveTo>
                  <a:pt x="45672" y="77654"/>
                </a:moveTo>
                <a:lnTo>
                  <a:pt x="32460" y="77654"/>
                </a:lnTo>
                <a:lnTo>
                  <a:pt x="32410" y="78463"/>
                </a:lnTo>
                <a:lnTo>
                  <a:pt x="45768" y="78463"/>
                </a:lnTo>
                <a:lnTo>
                  <a:pt x="45672" y="77654"/>
                </a:lnTo>
                <a:close/>
              </a:path>
              <a:path extrusionOk="0" h="120000" w="120000">
                <a:moveTo>
                  <a:pt x="71477" y="77654"/>
                </a:moveTo>
                <a:lnTo>
                  <a:pt x="61829" y="77654"/>
                </a:lnTo>
                <a:lnTo>
                  <a:pt x="61880" y="78463"/>
                </a:lnTo>
                <a:lnTo>
                  <a:pt x="71477" y="78463"/>
                </a:lnTo>
                <a:lnTo>
                  <a:pt x="71477" y="77654"/>
                </a:lnTo>
                <a:close/>
              </a:path>
              <a:path extrusionOk="0" h="120000" w="120000">
                <a:moveTo>
                  <a:pt x="91108" y="77654"/>
                </a:moveTo>
                <a:lnTo>
                  <a:pt x="91058" y="77654"/>
                </a:lnTo>
                <a:lnTo>
                  <a:pt x="91108" y="78463"/>
                </a:lnTo>
                <a:lnTo>
                  <a:pt x="91108" y="77654"/>
                </a:lnTo>
                <a:close/>
              </a:path>
              <a:path extrusionOk="0" h="120000" w="120000">
                <a:moveTo>
                  <a:pt x="95145" y="77654"/>
                </a:moveTo>
                <a:lnTo>
                  <a:pt x="94813" y="77654"/>
                </a:lnTo>
                <a:lnTo>
                  <a:pt x="94813" y="78463"/>
                </a:lnTo>
                <a:lnTo>
                  <a:pt x="95100" y="78463"/>
                </a:lnTo>
                <a:lnTo>
                  <a:pt x="95145" y="77654"/>
                </a:lnTo>
                <a:close/>
              </a:path>
              <a:path extrusionOk="0" h="120000" w="120000">
                <a:moveTo>
                  <a:pt x="95623" y="77654"/>
                </a:moveTo>
                <a:lnTo>
                  <a:pt x="95381" y="77654"/>
                </a:lnTo>
                <a:lnTo>
                  <a:pt x="95381" y="78463"/>
                </a:lnTo>
                <a:lnTo>
                  <a:pt x="95572" y="78463"/>
                </a:lnTo>
                <a:lnTo>
                  <a:pt x="95623" y="77654"/>
                </a:lnTo>
                <a:close/>
              </a:path>
              <a:path extrusionOk="0" h="120000" w="120000">
                <a:moveTo>
                  <a:pt x="96191" y="77654"/>
                </a:moveTo>
                <a:lnTo>
                  <a:pt x="95623" y="77654"/>
                </a:lnTo>
                <a:lnTo>
                  <a:pt x="95623" y="78463"/>
                </a:lnTo>
                <a:lnTo>
                  <a:pt x="96191" y="78463"/>
                </a:lnTo>
                <a:lnTo>
                  <a:pt x="96191" y="77654"/>
                </a:lnTo>
                <a:close/>
              </a:path>
              <a:path extrusionOk="0" h="120000" w="120000">
                <a:moveTo>
                  <a:pt x="96236" y="77654"/>
                </a:moveTo>
                <a:lnTo>
                  <a:pt x="96191" y="78463"/>
                </a:lnTo>
                <a:lnTo>
                  <a:pt x="96236" y="78463"/>
                </a:lnTo>
                <a:lnTo>
                  <a:pt x="96236" y="77654"/>
                </a:lnTo>
                <a:close/>
              </a:path>
              <a:path extrusionOk="0" h="120000" w="120000">
                <a:moveTo>
                  <a:pt x="98237" y="77654"/>
                </a:moveTo>
                <a:lnTo>
                  <a:pt x="97804" y="77654"/>
                </a:lnTo>
                <a:lnTo>
                  <a:pt x="97759" y="78463"/>
                </a:lnTo>
                <a:lnTo>
                  <a:pt x="98186" y="78463"/>
                </a:lnTo>
                <a:lnTo>
                  <a:pt x="98237" y="77654"/>
                </a:lnTo>
                <a:close/>
              </a:path>
              <a:path extrusionOk="0" h="120000" w="120000">
                <a:moveTo>
                  <a:pt x="99755" y="77654"/>
                </a:moveTo>
                <a:lnTo>
                  <a:pt x="99423" y="77654"/>
                </a:lnTo>
                <a:lnTo>
                  <a:pt x="99423" y="78463"/>
                </a:lnTo>
                <a:lnTo>
                  <a:pt x="99755" y="78463"/>
                </a:lnTo>
                <a:lnTo>
                  <a:pt x="99755" y="77654"/>
                </a:lnTo>
                <a:close/>
              </a:path>
              <a:path extrusionOk="0" h="120000" w="120000">
                <a:moveTo>
                  <a:pt x="99895" y="77654"/>
                </a:moveTo>
                <a:lnTo>
                  <a:pt x="99895" y="78463"/>
                </a:lnTo>
                <a:lnTo>
                  <a:pt x="99946" y="78463"/>
                </a:lnTo>
                <a:lnTo>
                  <a:pt x="99895" y="77654"/>
                </a:lnTo>
                <a:close/>
              </a:path>
              <a:path extrusionOk="0" h="120000" w="120000">
                <a:moveTo>
                  <a:pt x="100087" y="77654"/>
                </a:moveTo>
                <a:lnTo>
                  <a:pt x="99991" y="77654"/>
                </a:lnTo>
                <a:lnTo>
                  <a:pt x="100042" y="78463"/>
                </a:lnTo>
                <a:lnTo>
                  <a:pt x="100087" y="78463"/>
                </a:lnTo>
                <a:lnTo>
                  <a:pt x="100087" y="77654"/>
                </a:lnTo>
                <a:close/>
              </a:path>
              <a:path extrusionOk="0" h="120000" w="120000">
                <a:moveTo>
                  <a:pt x="100323" y="77654"/>
                </a:moveTo>
                <a:lnTo>
                  <a:pt x="100137" y="77654"/>
                </a:lnTo>
                <a:lnTo>
                  <a:pt x="100182" y="78463"/>
                </a:lnTo>
                <a:lnTo>
                  <a:pt x="100278" y="78463"/>
                </a:lnTo>
                <a:lnTo>
                  <a:pt x="100323" y="77654"/>
                </a:lnTo>
                <a:close/>
              </a:path>
              <a:path extrusionOk="0" h="120000" w="120000">
                <a:moveTo>
                  <a:pt x="100896" y="77654"/>
                </a:moveTo>
                <a:lnTo>
                  <a:pt x="100373" y="77654"/>
                </a:lnTo>
                <a:lnTo>
                  <a:pt x="100373" y="78463"/>
                </a:lnTo>
                <a:lnTo>
                  <a:pt x="100896" y="78463"/>
                </a:lnTo>
                <a:lnTo>
                  <a:pt x="100896" y="77654"/>
                </a:lnTo>
                <a:close/>
              </a:path>
              <a:path extrusionOk="0" h="120000" w="120000">
                <a:moveTo>
                  <a:pt x="101891" y="77654"/>
                </a:moveTo>
                <a:lnTo>
                  <a:pt x="101515" y="77654"/>
                </a:lnTo>
                <a:lnTo>
                  <a:pt x="101610" y="78463"/>
                </a:lnTo>
                <a:lnTo>
                  <a:pt x="101891" y="78463"/>
                </a:lnTo>
                <a:lnTo>
                  <a:pt x="101891" y="77654"/>
                </a:lnTo>
                <a:close/>
              </a:path>
              <a:path extrusionOk="0" h="120000" w="120000">
                <a:moveTo>
                  <a:pt x="102324" y="77654"/>
                </a:moveTo>
                <a:lnTo>
                  <a:pt x="101891" y="77654"/>
                </a:lnTo>
                <a:lnTo>
                  <a:pt x="101891" y="78463"/>
                </a:lnTo>
                <a:lnTo>
                  <a:pt x="102324" y="78463"/>
                </a:lnTo>
                <a:lnTo>
                  <a:pt x="102324" y="77654"/>
                </a:lnTo>
                <a:close/>
              </a:path>
              <a:path extrusionOk="0" h="120000" w="120000">
                <a:moveTo>
                  <a:pt x="107884" y="77654"/>
                </a:moveTo>
                <a:lnTo>
                  <a:pt x="107693" y="77654"/>
                </a:lnTo>
                <a:lnTo>
                  <a:pt x="107789" y="78463"/>
                </a:lnTo>
                <a:lnTo>
                  <a:pt x="107884" y="78463"/>
                </a:lnTo>
                <a:lnTo>
                  <a:pt x="107884" y="77654"/>
                </a:lnTo>
                <a:close/>
              </a:path>
              <a:path extrusionOk="0" h="120000" w="120000">
                <a:moveTo>
                  <a:pt x="32505" y="76845"/>
                </a:moveTo>
                <a:lnTo>
                  <a:pt x="32224" y="76845"/>
                </a:lnTo>
                <a:lnTo>
                  <a:pt x="32174" y="77654"/>
                </a:lnTo>
                <a:lnTo>
                  <a:pt x="32505" y="77654"/>
                </a:lnTo>
                <a:lnTo>
                  <a:pt x="32505" y="76845"/>
                </a:lnTo>
                <a:close/>
              </a:path>
              <a:path extrusionOk="0" h="120000" w="120000">
                <a:moveTo>
                  <a:pt x="42394" y="76845"/>
                </a:moveTo>
                <a:lnTo>
                  <a:pt x="32505" y="76845"/>
                </a:lnTo>
                <a:lnTo>
                  <a:pt x="32505" y="77654"/>
                </a:lnTo>
                <a:lnTo>
                  <a:pt x="42394" y="77654"/>
                </a:lnTo>
                <a:lnTo>
                  <a:pt x="42394" y="76845"/>
                </a:lnTo>
                <a:close/>
              </a:path>
              <a:path extrusionOk="0" h="120000" w="120000">
                <a:moveTo>
                  <a:pt x="44008" y="76845"/>
                </a:moveTo>
                <a:lnTo>
                  <a:pt x="42484" y="76845"/>
                </a:lnTo>
                <a:lnTo>
                  <a:pt x="42394" y="77654"/>
                </a:lnTo>
                <a:lnTo>
                  <a:pt x="43963" y="77654"/>
                </a:lnTo>
                <a:lnTo>
                  <a:pt x="44008" y="76845"/>
                </a:lnTo>
                <a:close/>
              </a:path>
              <a:path extrusionOk="0" h="120000" w="120000">
                <a:moveTo>
                  <a:pt x="71763" y="76845"/>
                </a:moveTo>
                <a:lnTo>
                  <a:pt x="61498" y="76845"/>
                </a:lnTo>
                <a:lnTo>
                  <a:pt x="61543" y="77654"/>
                </a:lnTo>
                <a:lnTo>
                  <a:pt x="71763" y="77654"/>
                </a:lnTo>
                <a:lnTo>
                  <a:pt x="71763" y="76845"/>
                </a:lnTo>
                <a:close/>
              </a:path>
              <a:path extrusionOk="0" h="120000" w="120000">
                <a:moveTo>
                  <a:pt x="71808" y="76845"/>
                </a:moveTo>
                <a:lnTo>
                  <a:pt x="71763" y="77654"/>
                </a:lnTo>
                <a:lnTo>
                  <a:pt x="71808" y="77654"/>
                </a:lnTo>
                <a:lnTo>
                  <a:pt x="71808" y="76845"/>
                </a:lnTo>
                <a:close/>
              </a:path>
              <a:path extrusionOk="0" h="120000" w="120000">
                <a:moveTo>
                  <a:pt x="90867" y="76845"/>
                </a:moveTo>
                <a:lnTo>
                  <a:pt x="90822" y="76845"/>
                </a:lnTo>
                <a:lnTo>
                  <a:pt x="90822" y="77654"/>
                </a:lnTo>
                <a:lnTo>
                  <a:pt x="90867" y="77654"/>
                </a:lnTo>
                <a:lnTo>
                  <a:pt x="90867" y="76845"/>
                </a:lnTo>
                <a:close/>
              </a:path>
              <a:path extrusionOk="0" h="120000" w="120000">
                <a:moveTo>
                  <a:pt x="92531" y="76845"/>
                </a:moveTo>
                <a:lnTo>
                  <a:pt x="91249" y="76845"/>
                </a:lnTo>
                <a:lnTo>
                  <a:pt x="91249" y="77654"/>
                </a:lnTo>
                <a:lnTo>
                  <a:pt x="92531" y="77654"/>
                </a:lnTo>
                <a:lnTo>
                  <a:pt x="92531" y="76845"/>
                </a:lnTo>
                <a:close/>
              </a:path>
              <a:path extrusionOk="0" h="120000" w="120000">
                <a:moveTo>
                  <a:pt x="92767" y="76845"/>
                </a:moveTo>
                <a:lnTo>
                  <a:pt x="92671" y="76845"/>
                </a:lnTo>
                <a:lnTo>
                  <a:pt x="92671" y="77654"/>
                </a:lnTo>
                <a:lnTo>
                  <a:pt x="92767" y="76845"/>
                </a:lnTo>
                <a:close/>
              </a:path>
              <a:path extrusionOk="0" h="120000" w="120000">
                <a:moveTo>
                  <a:pt x="92958" y="76845"/>
                </a:moveTo>
                <a:lnTo>
                  <a:pt x="92767" y="76845"/>
                </a:lnTo>
                <a:lnTo>
                  <a:pt x="92767" y="77654"/>
                </a:lnTo>
                <a:lnTo>
                  <a:pt x="92958" y="77654"/>
                </a:lnTo>
                <a:lnTo>
                  <a:pt x="92958" y="76845"/>
                </a:lnTo>
                <a:close/>
              </a:path>
              <a:path extrusionOk="0" h="120000" w="120000">
                <a:moveTo>
                  <a:pt x="96286" y="76845"/>
                </a:moveTo>
                <a:lnTo>
                  <a:pt x="94240" y="76845"/>
                </a:lnTo>
                <a:lnTo>
                  <a:pt x="94240" y="77654"/>
                </a:lnTo>
                <a:lnTo>
                  <a:pt x="96236" y="77654"/>
                </a:lnTo>
                <a:lnTo>
                  <a:pt x="96286" y="76845"/>
                </a:lnTo>
                <a:close/>
              </a:path>
              <a:path extrusionOk="0" h="120000" w="120000">
                <a:moveTo>
                  <a:pt x="97950" y="76845"/>
                </a:moveTo>
                <a:lnTo>
                  <a:pt x="97191" y="76845"/>
                </a:lnTo>
                <a:lnTo>
                  <a:pt x="97191" y="77654"/>
                </a:lnTo>
                <a:lnTo>
                  <a:pt x="97950" y="77654"/>
                </a:lnTo>
                <a:lnTo>
                  <a:pt x="97950" y="76845"/>
                </a:lnTo>
                <a:close/>
              </a:path>
              <a:path extrusionOk="0" h="120000" w="120000">
                <a:moveTo>
                  <a:pt x="102037" y="76845"/>
                </a:moveTo>
                <a:lnTo>
                  <a:pt x="101368" y="76845"/>
                </a:lnTo>
                <a:lnTo>
                  <a:pt x="101368" y="77654"/>
                </a:lnTo>
                <a:lnTo>
                  <a:pt x="102037" y="77654"/>
                </a:lnTo>
                <a:lnTo>
                  <a:pt x="102037" y="76845"/>
                </a:lnTo>
                <a:close/>
              </a:path>
              <a:path extrusionOk="0" h="120000" w="120000">
                <a:moveTo>
                  <a:pt x="103651" y="76845"/>
                </a:moveTo>
                <a:lnTo>
                  <a:pt x="103033" y="76845"/>
                </a:lnTo>
                <a:lnTo>
                  <a:pt x="102988" y="77654"/>
                </a:lnTo>
                <a:lnTo>
                  <a:pt x="103702" y="77654"/>
                </a:lnTo>
                <a:lnTo>
                  <a:pt x="103651" y="76845"/>
                </a:lnTo>
                <a:close/>
              </a:path>
              <a:path extrusionOk="0" h="120000" w="120000">
                <a:moveTo>
                  <a:pt x="106316" y="76845"/>
                </a:moveTo>
                <a:lnTo>
                  <a:pt x="106074" y="76845"/>
                </a:lnTo>
                <a:lnTo>
                  <a:pt x="106074" y="77654"/>
                </a:lnTo>
                <a:lnTo>
                  <a:pt x="106316" y="77654"/>
                </a:lnTo>
                <a:lnTo>
                  <a:pt x="106316" y="76845"/>
                </a:lnTo>
                <a:close/>
              </a:path>
              <a:path extrusionOk="0" h="120000" w="120000">
                <a:moveTo>
                  <a:pt x="28941" y="76036"/>
                </a:moveTo>
                <a:lnTo>
                  <a:pt x="28801" y="76036"/>
                </a:lnTo>
                <a:lnTo>
                  <a:pt x="28750" y="76845"/>
                </a:lnTo>
                <a:lnTo>
                  <a:pt x="28941" y="76845"/>
                </a:lnTo>
                <a:lnTo>
                  <a:pt x="28941" y="76036"/>
                </a:lnTo>
                <a:close/>
              </a:path>
              <a:path extrusionOk="0" h="120000" w="120000">
                <a:moveTo>
                  <a:pt x="29132" y="76036"/>
                </a:moveTo>
                <a:lnTo>
                  <a:pt x="29037" y="76036"/>
                </a:lnTo>
                <a:lnTo>
                  <a:pt x="29087" y="76845"/>
                </a:lnTo>
                <a:lnTo>
                  <a:pt x="29132" y="76845"/>
                </a:lnTo>
                <a:lnTo>
                  <a:pt x="29132" y="76036"/>
                </a:lnTo>
                <a:close/>
              </a:path>
              <a:path extrusionOk="0" h="120000" w="120000">
                <a:moveTo>
                  <a:pt x="29464" y="76036"/>
                </a:moveTo>
                <a:lnTo>
                  <a:pt x="29419" y="76036"/>
                </a:lnTo>
                <a:lnTo>
                  <a:pt x="29368" y="76845"/>
                </a:lnTo>
                <a:lnTo>
                  <a:pt x="29464" y="76845"/>
                </a:lnTo>
                <a:lnTo>
                  <a:pt x="29464" y="76036"/>
                </a:lnTo>
                <a:close/>
              </a:path>
              <a:path extrusionOk="0" h="120000" w="120000">
                <a:moveTo>
                  <a:pt x="41680" y="76036"/>
                </a:moveTo>
                <a:lnTo>
                  <a:pt x="32314" y="76036"/>
                </a:lnTo>
                <a:lnTo>
                  <a:pt x="32269" y="76845"/>
                </a:lnTo>
                <a:lnTo>
                  <a:pt x="41680" y="76845"/>
                </a:lnTo>
                <a:lnTo>
                  <a:pt x="41680" y="76036"/>
                </a:lnTo>
                <a:close/>
              </a:path>
              <a:path extrusionOk="0" h="120000" w="120000">
                <a:moveTo>
                  <a:pt x="41821" y="76036"/>
                </a:moveTo>
                <a:lnTo>
                  <a:pt x="41725" y="76036"/>
                </a:lnTo>
                <a:lnTo>
                  <a:pt x="41680" y="76845"/>
                </a:lnTo>
                <a:lnTo>
                  <a:pt x="41821" y="76845"/>
                </a:lnTo>
                <a:lnTo>
                  <a:pt x="41821" y="76036"/>
                </a:lnTo>
                <a:close/>
              </a:path>
              <a:path extrusionOk="0" h="120000" w="120000">
                <a:moveTo>
                  <a:pt x="42676" y="76036"/>
                </a:moveTo>
                <a:lnTo>
                  <a:pt x="41967" y="76036"/>
                </a:lnTo>
                <a:lnTo>
                  <a:pt x="41967" y="76845"/>
                </a:lnTo>
                <a:lnTo>
                  <a:pt x="42676" y="76845"/>
                </a:lnTo>
                <a:lnTo>
                  <a:pt x="42676" y="76036"/>
                </a:lnTo>
                <a:close/>
              </a:path>
              <a:path extrusionOk="0" h="120000" w="120000">
                <a:moveTo>
                  <a:pt x="42867" y="76036"/>
                </a:moveTo>
                <a:lnTo>
                  <a:pt x="42822" y="76036"/>
                </a:lnTo>
                <a:lnTo>
                  <a:pt x="42822" y="76845"/>
                </a:lnTo>
                <a:lnTo>
                  <a:pt x="42867" y="76845"/>
                </a:lnTo>
                <a:lnTo>
                  <a:pt x="42867" y="76036"/>
                </a:lnTo>
                <a:close/>
              </a:path>
              <a:path extrusionOk="0" h="120000" w="120000">
                <a:moveTo>
                  <a:pt x="43058" y="76036"/>
                </a:moveTo>
                <a:lnTo>
                  <a:pt x="42917" y="76036"/>
                </a:lnTo>
                <a:lnTo>
                  <a:pt x="42867" y="76845"/>
                </a:lnTo>
                <a:lnTo>
                  <a:pt x="43058" y="76845"/>
                </a:lnTo>
                <a:lnTo>
                  <a:pt x="43058" y="76036"/>
                </a:lnTo>
                <a:close/>
              </a:path>
              <a:path extrusionOk="0" h="120000" w="120000">
                <a:moveTo>
                  <a:pt x="43198" y="76036"/>
                </a:moveTo>
                <a:lnTo>
                  <a:pt x="43058" y="76036"/>
                </a:lnTo>
                <a:lnTo>
                  <a:pt x="43058" y="76845"/>
                </a:lnTo>
                <a:lnTo>
                  <a:pt x="43249" y="76845"/>
                </a:lnTo>
                <a:lnTo>
                  <a:pt x="43198" y="76036"/>
                </a:lnTo>
                <a:close/>
              </a:path>
              <a:path extrusionOk="0" h="120000" w="120000">
                <a:moveTo>
                  <a:pt x="72236" y="76036"/>
                </a:moveTo>
                <a:lnTo>
                  <a:pt x="61307" y="76036"/>
                </a:lnTo>
                <a:lnTo>
                  <a:pt x="61357" y="76845"/>
                </a:lnTo>
                <a:lnTo>
                  <a:pt x="72146" y="76845"/>
                </a:lnTo>
                <a:lnTo>
                  <a:pt x="72236" y="76036"/>
                </a:lnTo>
                <a:close/>
              </a:path>
              <a:path extrusionOk="0" h="120000" w="120000">
                <a:moveTo>
                  <a:pt x="92104" y="75227"/>
                </a:moveTo>
                <a:lnTo>
                  <a:pt x="92008" y="75227"/>
                </a:lnTo>
                <a:lnTo>
                  <a:pt x="91963" y="76036"/>
                </a:lnTo>
                <a:lnTo>
                  <a:pt x="90962" y="76036"/>
                </a:lnTo>
                <a:lnTo>
                  <a:pt x="91058" y="76845"/>
                </a:lnTo>
                <a:lnTo>
                  <a:pt x="92104" y="76845"/>
                </a:lnTo>
                <a:lnTo>
                  <a:pt x="92104" y="75227"/>
                </a:lnTo>
                <a:close/>
              </a:path>
              <a:path extrusionOk="0" h="120000" w="120000">
                <a:moveTo>
                  <a:pt x="96713" y="75227"/>
                </a:moveTo>
                <a:lnTo>
                  <a:pt x="93863" y="75227"/>
                </a:lnTo>
                <a:lnTo>
                  <a:pt x="93863" y="76036"/>
                </a:lnTo>
                <a:lnTo>
                  <a:pt x="93959" y="76036"/>
                </a:lnTo>
                <a:lnTo>
                  <a:pt x="93959" y="76845"/>
                </a:lnTo>
                <a:lnTo>
                  <a:pt x="96669" y="76845"/>
                </a:lnTo>
                <a:lnTo>
                  <a:pt x="96669" y="76036"/>
                </a:lnTo>
                <a:lnTo>
                  <a:pt x="96713" y="75227"/>
                </a:lnTo>
                <a:close/>
              </a:path>
              <a:path extrusionOk="0" h="120000" w="120000">
                <a:moveTo>
                  <a:pt x="97377" y="76036"/>
                </a:moveTo>
                <a:lnTo>
                  <a:pt x="97332" y="76036"/>
                </a:lnTo>
                <a:lnTo>
                  <a:pt x="97281" y="76845"/>
                </a:lnTo>
                <a:lnTo>
                  <a:pt x="97377" y="76845"/>
                </a:lnTo>
                <a:lnTo>
                  <a:pt x="97377" y="76036"/>
                </a:lnTo>
                <a:close/>
              </a:path>
              <a:path extrusionOk="0" h="120000" w="120000">
                <a:moveTo>
                  <a:pt x="97568" y="75227"/>
                </a:moveTo>
                <a:lnTo>
                  <a:pt x="97427" y="75227"/>
                </a:lnTo>
                <a:lnTo>
                  <a:pt x="97377" y="76036"/>
                </a:lnTo>
                <a:lnTo>
                  <a:pt x="97377" y="76845"/>
                </a:lnTo>
                <a:lnTo>
                  <a:pt x="97523" y="76845"/>
                </a:lnTo>
                <a:lnTo>
                  <a:pt x="97472" y="76036"/>
                </a:lnTo>
                <a:lnTo>
                  <a:pt x="97568" y="76036"/>
                </a:lnTo>
                <a:lnTo>
                  <a:pt x="97568" y="75227"/>
                </a:lnTo>
                <a:close/>
              </a:path>
              <a:path extrusionOk="0" h="120000" w="120000">
                <a:moveTo>
                  <a:pt x="98282" y="76036"/>
                </a:moveTo>
                <a:lnTo>
                  <a:pt x="98186" y="76036"/>
                </a:lnTo>
                <a:lnTo>
                  <a:pt x="98141" y="76845"/>
                </a:lnTo>
                <a:lnTo>
                  <a:pt x="98327" y="76845"/>
                </a:lnTo>
                <a:lnTo>
                  <a:pt x="98282" y="76036"/>
                </a:lnTo>
                <a:close/>
              </a:path>
              <a:path extrusionOk="0" h="120000" w="120000">
                <a:moveTo>
                  <a:pt x="98569" y="76036"/>
                </a:moveTo>
                <a:lnTo>
                  <a:pt x="98378" y="76036"/>
                </a:lnTo>
                <a:lnTo>
                  <a:pt x="98327" y="76845"/>
                </a:lnTo>
                <a:lnTo>
                  <a:pt x="98569" y="76845"/>
                </a:lnTo>
                <a:lnTo>
                  <a:pt x="98569" y="76036"/>
                </a:lnTo>
                <a:close/>
              </a:path>
              <a:path extrusionOk="0" h="120000" w="120000">
                <a:moveTo>
                  <a:pt x="99806" y="76036"/>
                </a:moveTo>
                <a:lnTo>
                  <a:pt x="99755" y="76036"/>
                </a:lnTo>
                <a:lnTo>
                  <a:pt x="99806" y="76845"/>
                </a:lnTo>
                <a:lnTo>
                  <a:pt x="99806" y="76036"/>
                </a:lnTo>
                <a:close/>
              </a:path>
              <a:path extrusionOk="0" h="120000" w="120000">
                <a:moveTo>
                  <a:pt x="99991" y="76036"/>
                </a:moveTo>
                <a:lnTo>
                  <a:pt x="99851" y="76036"/>
                </a:lnTo>
                <a:lnTo>
                  <a:pt x="99895" y="76845"/>
                </a:lnTo>
                <a:lnTo>
                  <a:pt x="99991" y="76845"/>
                </a:lnTo>
                <a:lnTo>
                  <a:pt x="99991" y="76036"/>
                </a:lnTo>
                <a:close/>
              </a:path>
              <a:path extrusionOk="0" h="120000" w="120000">
                <a:moveTo>
                  <a:pt x="100137" y="76036"/>
                </a:moveTo>
                <a:lnTo>
                  <a:pt x="100087" y="76036"/>
                </a:lnTo>
                <a:lnTo>
                  <a:pt x="100137" y="76845"/>
                </a:lnTo>
                <a:lnTo>
                  <a:pt x="100137" y="76036"/>
                </a:lnTo>
                <a:close/>
              </a:path>
              <a:path extrusionOk="0" h="120000" w="120000">
                <a:moveTo>
                  <a:pt x="101987" y="76036"/>
                </a:moveTo>
                <a:lnTo>
                  <a:pt x="101278" y="76036"/>
                </a:lnTo>
                <a:lnTo>
                  <a:pt x="101183" y="76845"/>
                </a:lnTo>
                <a:lnTo>
                  <a:pt x="101987" y="76845"/>
                </a:lnTo>
                <a:lnTo>
                  <a:pt x="101987" y="76036"/>
                </a:lnTo>
                <a:close/>
              </a:path>
              <a:path extrusionOk="0" h="120000" w="120000">
                <a:moveTo>
                  <a:pt x="102605" y="76036"/>
                </a:moveTo>
                <a:lnTo>
                  <a:pt x="102465" y="76036"/>
                </a:lnTo>
                <a:lnTo>
                  <a:pt x="102465" y="76845"/>
                </a:lnTo>
                <a:lnTo>
                  <a:pt x="102656" y="76845"/>
                </a:lnTo>
                <a:lnTo>
                  <a:pt x="102605" y="76036"/>
                </a:lnTo>
                <a:close/>
              </a:path>
              <a:path extrusionOk="0" h="120000" w="120000">
                <a:moveTo>
                  <a:pt x="42012" y="75227"/>
                </a:moveTo>
                <a:lnTo>
                  <a:pt x="32460" y="75227"/>
                </a:lnTo>
                <a:lnTo>
                  <a:pt x="32460" y="76036"/>
                </a:lnTo>
                <a:lnTo>
                  <a:pt x="41967" y="76036"/>
                </a:lnTo>
                <a:lnTo>
                  <a:pt x="42012" y="75227"/>
                </a:lnTo>
                <a:close/>
              </a:path>
              <a:path extrusionOk="0" h="120000" w="120000">
                <a:moveTo>
                  <a:pt x="42108" y="75227"/>
                </a:moveTo>
                <a:lnTo>
                  <a:pt x="42057" y="75227"/>
                </a:lnTo>
                <a:lnTo>
                  <a:pt x="42057" y="76036"/>
                </a:lnTo>
                <a:lnTo>
                  <a:pt x="42108" y="76036"/>
                </a:lnTo>
                <a:lnTo>
                  <a:pt x="42108" y="75227"/>
                </a:lnTo>
                <a:close/>
              </a:path>
              <a:path extrusionOk="0" h="120000" w="120000">
                <a:moveTo>
                  <a:pt x="42203" y="75227"/>
                </a:moveTo>
                <a:lnTo>
                  <a:pt x="42108" y="75227"/>
                </a:lnTo>
                <a:lnTo>
                  <a:pt x="42108" y="76036"/>
                </a:lnTo>
                <a:lnTo>
                  <a:pt x="42153" y="76036"/>
                </a:lnTo>
                <a:lnTo>
                  <a:pt x="42203" y="75227"/>
                </a:lnTo>
                <a:close/>
              </a:path>
              <a:path extrusionOk="0" h="120000" w="120000">
                <a:moveTo>
                  <a:pt x="72573" y="75227"/>
                </a:moveTo>
                <a:lnTo>
                  <a:pt x="61498" y="75227"/>
                </a:lnTo>
                <a:lnTo>
                  <a:pt x="61543" y="76036"/>
                </a:lnTo>
                <a:lnTo>
                  <a:pt x="72331" y="76036"/>
                </a:lnTo>
                <a:lnTo>
                  <a:pt x="72573" y="75227"/>
                </a:lnTo>
                <a:close/>
              </a:path>
              <a:path extrusionOk="0" h="120000" w="120000">
                <a:moveTo>
                  <a:pt x="91963" y="75227"/>
                </a:moveTo>
                <a:lnTo>
                  <a:pt x="90676" y="75227"/>
                </a:lnTo>
                <a:lnTo>
                  <a:pt x="90676" y="76036"/>
                </a:lnTo>
                <a:lnTo>
                  <a:pt x="91912" y="76036"/>
                </a:lnTo>
                <a:lnTo>
                  <a:pt x="91963" y="75227"/>
                </a:lnTo>
                <a:close/>
              </a:path>
              <a:path extrusionOk="0" h="120000" w="120000">
                <a:moveTo>
                  <a:pt x="98850" y="75227"/>
                </a:moveTo>
                <a:lnTo>
                  <a:pt x="98473" y="75227"/>
                </a:lnTo>
                <a:lnTo>
                  <a:pt x="98473" y="76036"/>
                </a:lnTo>
                <a:lnTo>
                  <a:pt x="98850" y="76036"/>
                </a:lnTo>
                <a:lnTo>
                  <a:pt x="98850" y="75227"/>
                </a:lnTo>
                <a:close/>
              </a:path>
              <a:path extrusionOk="0" h="120000" w="120000">
                <a:moveTo>
                  <a:pt x="100042" y="74418"/>
                </a:moveTo>
                <a:lnTo>
                  <a:pt x="99895" y="74418"/>
                </a:lnTo>
                <a:lnTo>
                  <a:pt x="99895" y="75227"/>
                </a:lnTo>
                <a:lnTo>
                  <a:pt x="99946" y="76036"/>
                </a:lnTo>
                <a:lnTo>
                  <a:pt x="100042" y="76036"/>
                </a:lnTo>
                <a:lnTo>
                  <a:pt x="100042" y="74418"/>
                </a:lnTo>
                <a:close/>
              </a:path>
              <a:path extrusionOk="0" h="120000" w="120000">
                <a:moveTo>
                  <a:pt x="100278" y="75227"/>
                </a:moveTo>
                <a:lnTo>
                  <a:pt x="100087" y="75227"/>
                </a:lnTo>
                <a:lnTo>
                  <a:pt x="100137" y="76036"/>
                </a:lnTo>
                <a:lnTo>
                  <a:pt x="100278" y="76036"/>
                </a:lnTo>
                <a:lnTo>
                  <a:pt x="100278" y="75227"/>
                </a:lnTo>
                <a:close/>
              </a:path>
              <a:path extrusionOk="0" h="120000" w="120000">
                <a:moveTo>
                  <a:pt x="42248" y="74418"/>
                </a:moveTo>
                <a:lnTo>
                  <a:pt x="32792" y="74418"/>
                </a:lnTo>
                <a:lnTo>
                  <a:pt x="32837" y="75227"/>
                </a:lnTo>
                <a:lnTo>
                  <a:pt x="42248" y="75227"/>
                </a:lnTo>
                <a:lnTo>
                  <a:pt x="42248" y="74418"/>
                </a:lnTo>
                <a:close/>
              </a:path>
              <a:path extrusionOk="0" h="120000" w="120000">
                <a:moveTo>
                  <a:pt x="60879" y="74418"/>
                </a:moveTo>
                <a:lnTo>
                  <a:pt x="60834" y="74418"/>
                </a:lnTo>
                <a:lnTo>
                  <a:pt x="60834" y="75227"/>
                </a:lnTo>
                <a:lnTo>
                  <a:pt x="60879" y="75227"/>
                </a:lnTo>
                <a:lnTo>
                  <a:pt x="60879" y="74418"/>
                </a:lnTo>
                <a:close/>
              </a:path>
              <a:path extrusionOk="0" h="120000" w="120000">
                <a:moveTo>
                  <a:pt x="73045" y="74418"/>
                </a:moveTo>
                <a:lnTo>
                  <a:pt x="61593" y="74418"/>
                </a:lnTo>
                <a:lnTo>
                  <a:pt x="61593" y="75227"/>
                </a:lnTo>
                <a:lnTo>
                  <a:pt x="72854" y="75227"/>
                </a:lnTo>
                <a:lnTo>
                  <a:pt x="73045" y="74418"/>
                </a:lnTo>
                <a:close/>
              </a:path>
              <a:path extrusionOk="0" h="120000" w="120000">
                <a:moveTo>
                  <a:pt x="91536" y="74418"/>
                </a:moveTo>
                <a:lnTo>
                  <a:pt x="90535" y="74418"/>
                </a:lnTo>
                <a:lnTo>
                  <a:pt x="90586" y="75227"/>
                </a:lnTo>
                <a:lnTo>
                  <a:pt x="91626" y="75227"/>
                </a:lnTo>
                <a:lnTo>
                  <a:pt x="91536" y="74418"/>
                </a:lnTo>
                <a:close/>
              </a:path>
              <a:path extrusionOk="0" h="120000" w="120000">
                <a:moveTo>
                  <a:pt x="91626" y="74418"/>
                </a:moveTo>
                <a:lnTo>
                  <a:pt x="91626" y="75227"/>
                </a:lnTo>
                <a:lnTo>
                  <a:pt x="91772" y="75227"/>
                </a:lnTo>
                <a:lnTo>
                  <a:pt x="91626" y="74418"/>
                </a:lnTo>
                <a:close/>
              </a:path>
              <a:path extrusionOk="0" h="120000" w="120000">
                <a:moveTo>
                  <a:pt x="92244" y="74418"/>
                </a:moveTo>
                <a:lnTo>
                  <a:pt x="91912" y="74418"/>
                </a:lnTo>
                <a:lnTo>
                  <a:pt x="92059" y="75227"/>
                </a:lnTo>
                <a:lnTo>
                  <a:pt x="92244" y="75227"/>
                </a:lnTo>
                <a:lnTo>
                  <a:pt x="92244" y="74418"/>
                </a:lnTo>
                <a:close/>
              </a:path>
              <a:path extrusionOk="0" h="120000" w="120000">
                <a:moveTo>
                  <a:pt x="92295" y="73609"/>
                </a:moveTo>
                <a:lnTo>
                  <a:pt x="92295" y="74418"/>
                </a:lnTo>
                <a:lnTo>
                  <a:pt x="92244" y="74418"/>
                </a:lnTo>
                <a:lnTo>
                  <a:pt x="92244" y="75227"/>
                </a:lnTo>
                <a:lnTo>
                  <a:pt x="92340" y="75227"/>
                </a:lnTo>
                <a:lnTo>
                  <a:pt x="92340" y="74418"/>
                </a:lnTo>
                <a:lnTo>
                  <a:pt x="92295" y="73609"/>
                </a:lnTo>
                <a:close/>
              </a:path>
              <a:path extrusionOk="0" h="120000" w="120000">
                <a:moveTo>
                  <a:pt x="94335" y="74418"/>
                </a:moveTo>
                <a:lnTo>
                  <a:pt x="93908" y="74418"/>
                </a:lnTo>
                <a:lnTo>
                  <a:pt x="93908" y="75227"/>
                </a:lnTo>
                <a:lnTo>
                  <a:pt x="94431" y="75227"/>
                </a:lnTo>
                <a:lnTo>
                  <a:pt x="94335" y="74418"/>
                </a:lnTo>
                <a:close/>
              </a:path>
              <a:path extrusionOk="0" h="120000" w="120000">
                <a:moveTo>
                  <a:pt x="96854" y="74418"/>
                </a:moveTo>
                <a:lnTo>
                  <a:pt x="94527" y="74418"/>
                </a:lnTo>
                <a:lnTo>
                  <a:pt x="94527" y="75227"/>
                </a:lnTo>
                <a:lnTo>
                  <a:pt x="96950" y="75227"/>
                </a:lnTo>
                <a:lnTo>
                  <a:pt x="96854" y="74418"/>
                </a:lnTo>
                <a:close/>
              </a:path>
              <a:path extrusionOk="0" h="120000" w="120000">
                <a:moveTo>
                  <a:pt x="99137" y="74418"/>
                </a:moveTo>
                <a:lnTo>
                  <a:pt x="99041" y="74418"/>
                </a:lnTo>
                <a:lnTo>
                  <a:pt x="99041" y="75227"/>
                </a:lnTo>
                <a:lnTo>
                  <a:pt x="99137" y="75227"/>
                </a:lnTo>
                <a:lnTo>
                  <a:pt x="99137" y="74418"/>
                </a:lnTo>
                <a:close/>
              </a:path>
              <a:path extrusionOk="0" h="120000" w="120000">
                <a:moveTo>
                  <a:pt x="41821" y="72800"/>
                </a:moveTo>
                <a:lnTo>
                  <a:pt x="33360" y="72800"/>
                </a:lnTo>
                <a:lnTo>
                  <a:pt x="33360" y="73609"/>
                </a:lnTo>
                <a:lnTo>
                  <a:pt x="33174" y="73609"/>
                </a:lnTo>
                <a:lnTo>
                  <a:pt x="33174" y="74418"/>
                </a:lnTo>
                <a:lnTo>
                  <a:pt x="41967" y="74418"/>
                </a:lnTo>
                <a:lnTo>
                  <a:pt x="41872" y="73609"/>
                </a:lnTo>
                <a:lnTo>
                  <a:pt x="41821" y="72800"/>
                </a:lnTo>
                <a:close/>
              </a:path>
              <a:path extrusionOk="0" h="120000" w="120000">
                <a:moveTo>
                  <a:pt x="73900" y="72800"/>
                </a:moveTo>
                <a:lnTo>
                  <a:pt x="61593" y="72800"/>
                </a:lnTo>
                <a:lnTo>
                  <a:pt x="61638" y="73609"/>
                </a:lnTo>
                <a:lnTo>
                  <a:pt x="61689" y="73609"/>
                </a:lnTo>
                <a:lnTo>
                  <a:pt x="61689" y="74418"/>
                </a:lnTo>
                <a:lnTo>
                  <a:pt x="73427" y="74418"/>
                </a:lnTo>
                <a:lnTo>
                  <a:pt x="73709" y="73609"/>
                </a:lnTo>
                <a:lnTo>
                  <a:pt x="73900" y="72800"/>
                </a:lnTo>
                <a:close/>
              </a:path>
              <a:path extrusionOk="0" h="120000" w="120000">
                <a:moveTo>
                  <a:pt x="89630" y="73609"/>
                </a:moveTo>
                <a:lnTo>
                  <a:pt x="89585" y="73609"/>
                </a:lnTo>
                <a:lnTo>
                  <a:pt x="89585" y="74418"/>
                </a:lnTo>
                <a:lnTo>
                  <a:pt x="89630" y="74418"/>
                </a:lnTo>
                <a:lnTo>
                  <a:pt x="89630" y="73609"/>
                </a:lnTo>
                <a:close/>
              </a:path>
              <a:path extrusionOk="0" h="120000" w="120000">
                <a:moveTo>
                  <a:pt x="90962" y="73609"/>
                </a:moveTo>
                <a:lnTo>
                  <a:pt x="90153" y="73609"/>
                </a:lnTo>
                <a:lnTo>
                  <a:pt x="90203" y="74418"/>
                </a:lnTo>
                <a:lnTo>
                  <a:pt x="91013" y="74418"/>
                </a:lnTo>
                <a:lnTo>
                  <a:pt x="90962" y="73609"/>
                </a:lnTo>
                <a:close/>
              </a:path>
              <a:path extrusionOk="0" h="120000" w="120000">
                <a:moveTo>
                  <a:pt x="92104" y="73609"/>
                </a:moveTo>
                <a:lnTo>
                  <a:pt x="91390" y="73609"/>
                </a:lnTo>
                <a:lnTo>
                  <a:pt x="91440" y="74418"/>
                </a:lnTo>
                <a:lnTo>
                  <a:pt x="92104" y="74418"/>
                </a:lnTo>
                <a:lnTo>
                  <a:pt x="92104" y="73609"/>
                </a:lnTo>
                <a:close/>
              </a:path>
              <a:path extrusionOk="0" h="120000" w="120000">
                <a:moveTo>
                  <a:pt x="96713" y="73609"/>
                </a:moveTo>
                <a:lnTo>
                  <a:pt x="94718" y="73609"/>
                </a:lnTo>
                <a:lnTo>
                  <a:pt x="94718" y="74418"/>
                </a:lnTo>
                <a:lnTo>
                  <a:pt x="96713" y="74418"/>
                </a:lnTo>
                <a:lnTo>
                  <a:pt x="96713" y="73609"/>
                </a:lnTo>
                <a:close/>
              </a:path>
              <a:path extrusionOk="0" h="120000" w="120000">
                <a:moveTo>
                  <a:pt x="99232" y="73609"/>
                </a:moveTo>
                <a:lnTo>
                  <a:pt x="99187" y="73609"/>
                </a:lnTo>
                <a:lnTo>
                  <a:pt x="99187" y="74418"/>
                </a:lnTo>
                <a:lnTo>
                  <a:pt x="99232" y="74418"/>
                </a:lnTo>
                <a:lnTo>
                  <a:pt x="99232" y="73609"/>
                </a:lnTo>
                <a:close/>
              </a:path>
              <a:path extrusionOk="0" h="120000" w="120000">
                <a:moveTo>
                  <a:pt x="39398" y="71183"/>
                </a:moveTo>
                <a:lnTo>
                  <a:pt x="33315" y="71183"/>
                </a:lnTo>
                <a:lnTo>
                  <a:pt x="33315" y="73609"/>
                </a:lnTo>
                <a:lnTo>
                  <a:pt x="33360" y="72800"/>
                </a:lnTo>
                <a:lnTo>
                  <a:pt x="41298" y="72800"/>
                </a:lnTo>
                <a:lnTo>
                  <a:pt x="41253" y="71991"/>
                </a:lnTo>
                <a:lnTo>
                  <a:pt x="39398" y="71991"/>
                </a:lnTo>
                <a:lnTo>
                  <a:pt x="39398" y="71183"/>
                </a:lnTo>
                <a:close/>
              </a:path>
              <a:path extrusionOk="0" h="120000" w="120000">
                <a:moveTo>
                  <a:pt x="61543" y="72800"/>
                </a:moveTo>
                <a:lnTo>
                  <a:pt x="61498" y="72800"/>
                </a:lnTo>
                <a:lnTo>
                  <a:pt x="61498" y="73609"/>
                </a:lnTo>
                <a:lnTo>
                  <a:pt x="61543" y="73609"/>
                </a:lnTo>
                <a:lnTo>
                  <a:pt x="61543" y="72800"/>
                </a:lnTo>
                <a:close/>
              </a:path>
              <a:path extrusionOk="0" h="120000" w="120000">
                <a:moveTo>
                  <a:pt x="90490" y="72800"/>
                </a:moveTo>
                <a:lnTo>
                  <a:pt x="89776" y="72800"/>
                </a:lnTo>
                <a:lnTo>
                  <a:pt x="89776" y="73609"/>
                </a:lnTo>
                <a:lnTo>
                  <a:pt x="90535" y="73609"/>
                </a:lnTo>
                <a:lnTo>
                  <a:pt x="90490" y="72800"/>
                </a:lnTo>
                <a:close/>
              </a:path>
              <a:path extrusionOk="0" h="120000" w="120000">
                <a:moveTo>
                  <a:pt x="92059" y="72800"/>
                </a:moveTo>
                <a:lnTo>
                  <a:pt x="91198" y="72800"/>
                </a:lnTo>
                <a:lnTo>
                  <a:pt x="91198" y="73609"/>
                </a:lnTo>
                <a:lnTo>
                  <a:pt x="92059" y="73609"/>
                </a:lnTo>
                <a:lnTo>
                  <a:pt x="92059" y="72800"/>
                </a:lnTo>
                <a:close/>
              </a:path>
              <a:path extrusionOk="0" h="120000" w="120000">
                <a:moveTo>
                  <a:pt x="93672" y="72800"/>
                </a:moveTo>
                <a:lnTo>
                  <a:pt x="93576" y="72800"/>
                </a:lnTo>
                <a:lnTo>
                  <a:pt x="93576" y="73609"/>
                </a:lnTo>
                <a:lnTo>
                  <a:pt x="93672" y="73609"/>
                </a:lnTo>
                <a:lnTo>
                  <a:pt x="93672" y="72800"/>
                </a:lnTo>
                <a:close/>
              </a:path>
              <a:path extrusionOk="0" h="120000" w="120000">
                <a:moveTo>
                  <a:pt x="96669" y="72800"/>
                </a:moveTo>
                <a:lnTo>
                  <a:pt x="95432" y="72800"/>
                </a:lnTo>
                <a:lnTo>
                  <a:pt x="95336" y="73609"/>
                </a:lnTo>
                <a:lnTo>
                  <a:pt x="96669" y="73609"/>
                </a:lnTo>
                <a:lnTo>
                  <a:pt x="96669" y="72800"/>
                </a:lnTo>
                <a:close/>
              </a:path>
              <a:path extrusionOk="0" h="120000" w="120000">
                <a:moveTo>
                  <a:pt x="99614" y="72800"/>
                </a:moveTo>
                <a:lnTo>
                  <a:pt x="99614" y="73609"/>
                </a:lnTo>
                <a:lnTo>
                  <a:pt x="99659" y="73609"/>
                </a:lnTo>
                <a:lnTo>
                  <a:pt x="99614" y="72800"/>
                </a:lnTo>
                <a:close/>
              </a:path>
              <a:path extrusionOk="0" h="120000" w="120000">
                <a:moveTo>
                  <a:pt x="57028" y="71991"/>
                </a:moveTo>
                <a:lnTo>
                  <a:pt x="55128" y="71991"/>
                </a:lnTo>
                <a:lnTo>
                  <a:pt x="55415" y="72800"/>
                </a:lnTo>
                <a:lnTo>
                  <a:pt x="56983" y="72800"/>
                </a:lnTo>
                <a:lnTo>
                  <a:pt x="57028" y="71991"/>
                </a:lnTo>
                <a:close/>
              </a:path>
              <a:path extrusionOk="0" h="120000" w="120000">
                <a:moveTo>
                  <a:pt x="57411" y="71991"/>
                </a:moveTo>
                <a:lnTo>
                  <a:pt x="57174" y="71991"/>
                </a:lnTo>
                <a:lnTo>
                  <a:pt x="57219" y="72800"/>
                </a:lnTo>
                <a:lnTo>
                  <a:pt x="57360" y="72800"/>
                </a:lnTo>
                <a:lnTo>
                  <a:pt x="57411" y="71991"/>
                </a:lnTo>
                <a:close/>
              </a:path>
              <a:path extrusionOk="0" h="120000" w="120000">
                <a:moveTo>
                  <a:pt x="58265" y="71991"/>
                </a:moveTo>
                <a:lnTo>
                  <a:pt x="57456" y="71991"/>
                </a:lnTo>
                <a:lnTo>
                  <a:pt x="57411" y="72800"/>
                </a:lnTo>
                <a:lnTo>
                  <a:pt x="58220" y="72800"/>
                </a:lnTo>
                <a:lnTo>
                  <a:pt x="58265" y="71991"/>
                </a:lnTo>
                <a:close/>
              </a:path>
              <a:path extrusionOk="0" h="120000" w="120000">
                <a:moveTo>
                  <a:pt x="74282" y="71991"/>
                </a:moveTo>
                <a:lnTo>
                  <a:pt x="60216" y="71991"/>
                </a:lnTo>
                <a:lnTo>
                  <a:pt x="60216" y="72800"/>
                </a:lnTo>
                <a:lnTo>
                  <a:pt x="74141" y="72800"/>
                </a:lnTo>
                <a:lnTo>
                  <a:pt x="74282" y="71991"/>
                </a:lnTo>
                <a:close/>
              </a:path>
              <a:path extrusionOk="0" h="120000" w="120000">
                <a:moveTo>
                  <a:pt x="89680" y="71991"/>
                </a:moveTo>
                <a:lnTo>
                  <a:pt x="89394" y="71991"/>
                </a:lnTo>
                <a:lnTo>
                  <a:pt x="89394" y="72800"/>
                </a:lnTo>
                <a:lnTo>
                  <a:pt x="89725" y="72800"/>
                </a:lnTo>
                <a:lnTo>
                  <a:pt x="89680" y="71991"/>
                </a:lnTo>
                <a:close/>
              </a:path>
              <a:path extrusionOk="0" h="120000" w="120000">
                <a:moveTo>
                  <a:pt x="91536" y="71183"/>
                </a:moveTo>
                <a:lnTo>
                  <a:pt x="90917" y="71183"/>
                </a:lnTo>
                <a:lnTo>
                  <a:pt x="91013" y="71991"/>
                </a:lnTo>
                <a:lnTo>
                  <a:pt x="91013" y="72800"/>
                </a:lnTo>
                <a:lnTo>
                  <a:pt x="91058" y="72800"/>
                </a:lnTo>
                <a:lnTo>
                  <a:pt x="91058" y="71991"/>
                </a:lnTo>
                <a:lnTo>
                  <a:pt x="91626" y="71991"/>
                </a:lnTo>
                <a:lnTo>
                  <a:pt x="91536" y="71183"/>
                </a:lnTo>
                <a:close/>
              </a:path>
              <a:path extrusionOk="0" h="120000" w="120000">
                <a:moveTo>
                  <a:pt x="91963" y="71991"/>
                </a:moveTo>
                <a:lnTo>
                  <a:pt x="91058" y="71991"/>
                </a:lnTo>
                <a:lnTo>
                  <a:pt x="91108" y="72800"/>
                </a:lnTo>
                <a:lnTo>
                  <a:pt x="92008" y="72800"/>
                </a:lnTo>
                <a:lnTo>
                  <a:pt x="91963" y="71991"/>
                </a:lnTo>
                <a:close/>
              </a:path>
              <a:path extrusionOk="0" h="120000" w="120000">
                <a:moveTo>
                  <a:pt x="97236" y="71991"/>
                </a:moveTo>
                <a:lnTo>
                  <a:pt x="95955" y="71991"/>
                </a:lnTo>
                <a:lnTo>
                  <a:pt x="96000" y="72800"/>
                </a:lnTo>
                <a:lnTo>
                  <a:pt x="97191" y="72800"/>
                </a:lnTo>
                <a:lnTo>
                  <a:pt x="97236" y="71991"/>
                </a:lnTo>
                <a:close/>
              </a:path>
              <a:path extrusionOk="0" h="120000" w="120000">
                <a:moveTo>
                  <a:pt x="97523" y="71991"/>
                </a:moveTo>
                <a:lnTo>
                  <a:pt x="97472" y="72800"/>
                </a:lnTo>
                <a:lnTo>
                  <a:pt x="97523" y="72800"/>
                </a:lnTo>
                <a:lnTo>
                  <a:pt x="97523" y="71991"/>
                </a:lnTo>
                <a:close/>
              </a:path>
              <a:path extrusionOk="0" h="120000" w="120000">
                <a:moveTo>
                  <a:pt x="39685" y="71183"/>
                </a:moveTo>
                <a:lnTo>
                  <a:pt x="39443" y="71183"/>
                </a:lnTo>
                <a:lnTo>
                  <a:pt x="39443" y="71991"/>
                </a:lnTo>
                <a:lnTo>
                  <a:pt x="39730" y="71991"/>
                </a:lnTo>
                <a:lnTo>
                  <a:pt x="39685" y="71183"/>
                </a:lnTo>
                <a:close/>
              </a:path>
              <a:path extrusionOk="0" h="120000" w="120000">
                <a:moveTo>
                  <a:pt x="59598" y="71183"/>
                </a:moveTo>
                <a:lnTo>
                  <a:pt x="54892" y="71183"/>
                </a:lnTo>
                <a:lnTo>
                  <a:pt x="54937" y="71991"/>
                </a:lnTo>
                <a:lnTo>
                  <a:pt x="59547" y="71991"/>
                </a:lnTo>
                <a:lnTo>
                  <a:pt x="59598" y="71183"/>
                </a:lnTo>
                <a:close/>
              </a:path>
              <a:path extrusionOk="0" h="120000" w="120000">
                <a:moveTo>
                  <a:pt x="74473" y="71183"/>
                </a:moveTo>
                <a:lnTo>
                  <a:pt x="59598" y="71183"/>
                </a:lnTo>
                <a:lnTo>
                  <a:pt x="59598" y="71991"/>
                </a:lnTo>
                <a:lnTo>
                  <a:pt x="74423" y="71991"/>
                </a:lnTo>
                <a:lnTo>
                  <a:pt x="74473" y="71183"/>
                </a:lnTo>
                <a:close/>
              </a:path>
              <a:path extrusionOk="0" h="120000" w="120000">
                <a:moveTo>
                  <a:pt x="85020" y="70374"/>
                </a:moveTo>
                <a:lnTo>
                  <a:pt x="84356" y="70374"/>
                </a:lnTo>
                <a:lnTo>
                  <a:pt x="84407" y="71183"/>
                </a:lnTo>
                <a:lnTo>
                  <a:pt x="84452" y="71183"/>
                </a:lnTo>
                <a:lnTo>
                  <a:pt x="84452" y="71991"/>
                </a:lnTo>
                <a:lnTo>
                  <a:pt x="84975" y="71991"/>
                </a:lnTo>
                <a:lnTo>
                  <a:pt x="85020" y="71183"/>
                </a:lnTo>
                <a:lnTo>
                  <a:pt x="85020" y="70374"/>
                </a:lnTo>
                <a:close/>
              </a:path>
              <a:path extrusionOk="0" h="120000" w="120000">
                <a:moveTo>
                  <a:pt x="96669" y="71183"/>
                </a:moveTo>
                <a:lnTo>
                  <a:pt x="96331" y="71183"/>
                </a:lnTo>
                <a:lnTo>
                  <a:pt x="96191" y="71991"/>
                </a:lnTo>
                <a:lnTo>
                  <a:pt x="96713" y="71991"/>
                </a:lnTo>
                <a:lnTo>
                  <a:pt x="96669" y="71183"/>
                </a:lnTo>
                <a:close/>
              </a:path>
              <a:path extrusionOk="0" h="120000" w="120000">
                <a:moveTo>
                  <a:pt x="98186" y="71183"/>
                </a:moveTo>
                <a:lnTo>
                  <a:pt x="98046" y="71183"/>
                </a:lnTo>
                <a:lnTo>
                  <a:pt x="98091" y="71991"/>
                </a:lnTo>
                <a:lnTo>
                  <a:pt x="98141" y="71991"/>
                </a:lnTo>
                <a:lnTo>
                  <a:pt x="98186" y="71183"/>
                </a:lnTo>
                <a:close/>
              </a:path>
              <a:path extrusionOk="0" h="120000" w="120000">
                <a:moveTo>
                  <a:pt x="99564" y="70374"/>
                </a:moveTo>
                <a:lnTo>
                  <a:pt x="98760" y="70374"/>
                </a:lnTo>
                <a:lnTo>
                  <a:pt x="98760" y="71991"/>
                </a:lnTo>
                <a:lnTo>
                  <a:pt x="99283" y="71991"/>
                </a:lnTo>
                <a:lnTo>
                  <a:pt x="99283" y="71183"/>
                </a:lnTo>
                <a:lnTo>
                  <a:pt x="99614" y="71183"/>
                </a:lnTo>
                <a:lnTo>
                  <a:pt x="99564" y="70374"/>
                </a:lnTo>
                <a:close/>
              </a:path>
              <a:path extrusionOk="0" h="120000" w="120000">
                <a:moveTo>
                  <a:pt x="99468" y="71183"/>
                </a:moveTo>
                <a:lnTo>
                  <a:pt x="99423" y="71183"/>
                </a:lnTo>
                <a:lnTo>
                  <a:pt x="99468" y="71991"/>
                </a:lnTo>
                <a:lnTo>
                  <a:pt x="99468" y="71183"/>
                </a:lnTo>
                <a:close/>
              </a:path>
              <a:path extrusionOk="0" h="120000" w="120000">
                <a:moveTo>
                  <a:pt x="32078" y="70374"/>
                </a:moveTo>
                <a:lnTo>
                  <a:pt x="32033" y="70374"/>
                </a:lnTo>
                <a:lnTo>
                  <a:pt x="32078" y="71183"/>
                </a:lnTo>
                <a:lnTo>
                  <a:pt x="32078" y="70374"/>
                </a:lnTo>
                <a:close/>
              </a:path>
              <a:path extrusionOk="0" h="120000" w="120000">
                <a:moveTo>
                  <a:pt x="32556" y="69565"/>
                </a:moveTo>
                <a:lnTo>
                  <a:pt x="32174" y="69565"/>
                </a:lnTo>
                <a:lnTo>
                  <a:pt x="32129" y="70374"/>
                </a:lnTo>
                <a:lnTo>
                  <a:pt x="32174" y="71183"/>
                </a:lnTo>
                <a:lnTo>
                  <a:pt x="32460" y="71183"/>
                </a:lnTo>
                <a:lnTo>
                  <a:pt x="32460" y="70374"/>
                </a:lnTo>
                <a:lnTo>
                  <a:pt x="32556" y="70374"/>
                </a:lnTo>
                <a:lnTo>
                  <a:pt x="32556" y="69565"/>
                </a:lnTo>
                <a:close/>
              </a:path>
              <a:path extrusionOk="0" h="120000" w="120000">
                <a:moveTo>
                  <a:pt x="39353" y="70374"/>
                </a:moveTo>
                <a:lnTo>
                  <a:pt x="32983" y="70374"/>
                </a:lnTo>
                <a:lnTo>
                  <a:pt x="33079" y="71183"/>
                </a:lnTo>
                <a:lnTo>
                  <a:pt x="39443" y="71183"/>
                </a:lnTo>
                <a:lnTo>
                  <a:pt x="39353" y="70374"/>
                </a:lnTo>
                <a:close/>
              </a:path>
              <a:path extrusionOk="0" h="120000" w="120000">
                <a:moveTo>
                  <a:pt x="74614" y="70374"/>
                </a:moveTo>
                <a:lnTo>
                  <a:pt x="54414" y="70374"/>
                </a:lnTo>
                <a:lnTo>
                  <a:pt x="54414" y="71183"/>
                </a:lnTo>
                <a:lnTo>
                  <a:pt x="74614" y="71183"/>
                </a:lnTo>
                <a:lnTo>
                  <a:pt x="74614" y="70374"/>
                </a:lnTo>
                <a:close/>
              </a:path>
              <a:path extrusionOk="0" h="120000" w="120000">
                <a:moveTo>
                  <a:pt x="91013" y="70374"/>
                </a:moveTo>
                <a:lnTo>
                  <a:pt x="90676" y="70374"/>
                </a:lnTo>
                <a:lnTo>
                  <a:pt x="90726" y="71183"/>
                </a:lnTo>
                <a:lnTo>
                  <a:pt x="91013" y="71183"/>
                </a:lnTo>
                <a:lnTo>
                  <a:pt x="91013" y="70374"/>
                </a:lnTo>
                <a:close/>
              </a:path>
              <a:path extrusionOk="0" h="120000" w="120000">
                <a:moveTo>
                  <a:pt x="91058" y="70374"/>
                </a:moveTo>
                <a:lnTo>
                  <a:pt x="91058" y="71183"/>
                </a:lnTo>
                <a:lnTo>
                  <a:pt x="91108" y="71183"/>
                </a:lnTo>
                <a:lnTo>
                  <a:pt x="91058" y="70374"/>
                </a:lnTo>
                <a:close/>
              </a:path>
              <a:path extrusionOk="0" h="120000" w="120000">
                <a:moveTo>
                  <a:pt x="98282" y="70374"/>
                </a:moveTo>
                <a:lnTo>
                  <a:pt x="98141" y="70374"/>
                </a:lnTo>
                <a:lnTo>
                  <a:pt x="98141" y="71183"/>
                </a:lnTo>
                <a:lnTo>
                  <a:pt x="98237" y="71183"/>
                </a:lnTo>
                <a:lnTo>
                  <a:pt x="98282" y="70374"/>
                </a:lnTo>
                <a:close/>
              </a:path>
              <a:path extrusionOk="0" h="120000" w="120000">
                <a:moveTo>
                  <a:pt x="98473" y="70374"/>
                </a:moveTo>
                <a:lnTo>
                  <a:pt x="98378" y="70374"/>
                </a:lnTo>
                <a:lnTo>
                  <a:pt x="98378" y="71183"/>
                </a:lnTo>
                <a:lnTo>
                  <a:pt x="98423" y="71183"/>
                </a:lnTo>
                <a:lnTo>
                  <a:pt x="98473" y="70374"/>
                </a:lnTo>
                <a:close/>
              </a:path>
              <a:path extrusionOk="0" h="120000" w="120000">
                <a:moveTo>
                  <a:pt x="98569" y="70374"/>
                </a:moveTo>
                <a:lnTo>
                  <a:pt x="98473" y="70374"/>
                </a:lnTo>
                <a:lnTo>
                  <a:pt x="98473" y="71183"/>
                </a:lnTo>
                <a:lnTo>
                  <a:pt x="98569" y="71183"/>
                </a:lnTo>
                <a:lnTo>
                  <a:pt x="98569" y="70374"/>
                </a:lnTo>
                <a:close/>
              </a:path>
              <a:path extrusionOk="0" h="120000" w="120000">
                <a:moveTo>
                  <a:pt x="102229" y="70374"/>
                </a:moveTo>
                <a:lnTo>
                  <a:pt x="102178" y="71183"/>
                </a:lnTo>
                <a:lnTo>
                  <a:pt x="102229" y="71183"/>
                </a:lnTo>
                <a:lnTo>
                  <a:pt x="102229" y="70374"/>
                </a:lnTo>
                <a:close/>
              </a:path>
              <a:path extrusionOk="0" h="120000" w="120000">
                <a:moveTo>
                  <a:pt x="31983" y="69565"/>
                </a:moveTo>
                <a:lnTo>
                  <a:pt x="31269" y="69565"/>
                </a:lnTo>
                <a:lnTo>
                  <a:pt x="31269" y="70374"/>
                </a:lnTo>
                <a:lnTo>
                  <a:pt x="32033" y="70374"/>
                </a:lnTo>
                <a:lnTo>
                  <a:pt x="31983" y="69565"/>
                </a:lnTo>
                <a:close/>
              </a:path>
              <a:path extrusionOk="0" h="120000" w="120000">
                <a:moveTo>
                  <a:pt x="33219" y="69565"/>
                </a:moveTo>
                <a:lnTo>
                  <a:pt x="32837" y="69565"/>
                </a:lnTo>
                <a:lnTo>
                  <a:pt x="32888" y="70374"/>
                </a:lnTo>
                <a:lnTo>
                  <a:pt x="33315" y="70374"/>
                </a:lnTo>
                <a:lnTo>
                  <a:pt x="33219" y="69565"/>
                </a:lnTo>
                <a:close/>
              </a:path>
              <a:path extrusionOk="0" h="120000" w="120000">
                <a:moveTo>
                  <a:pt x="38588" y="69565"/>
                </a:moveTo>
                <a:lnTo>
                  <a:pt x="33697" y="69565"/>
                </a:lnTo>
                <a:lnTo>
                  <a:pt x="33551" y="70374"/>
                </a:lnTo>
                <a:lnTo>
                  <a:pt x="38588" y="70374"/>
                </a:lnTo>
                <a:lnTo>
                  <a:pt x="38588" y="69565"/>
                </a:lnTo>
                <a:close/>
              </a:path>
              <a:path extrusionOk="0" h="120000" w="120000">
                <a:moveTo>
                  <a:pt x="74850" y="69565"/>
                </a:moveTo>
                <a:lnTo>
                  <a:pt x="54178" y="69565"/>
                </a:lnTo>
                <a:lnTo>
                  <a:pt x="54178" y="70374"/>
                </a:lnTo>
                <a:lnTo>
                  <a:pt x="74805" y="70374"/>
                </a:lnTo>
                <a:lnTo>
                  <a:pt x="74850" y="69565"/>
                </a:lnTo>
                <a:close/>
              </a:path>
              <a:path extrusionOk="0" h="120000" w="120000">
                <a:moveTo>
                  <a:pt x="83884" y="69565"/>
                </a:moveTo>
                <a:lnTo>
                  <a:pt x="83361" y="69565"/>
                </a:lnTo>
                <a:lnTo>
                  <a:pt x="83451" y="70374"/>
                </a:lnTo>
                <a:lnTo>
                  <a:pt x="83834" y="70374"/>
                </a:lnTo>
                <a:lnTo>
                  <a:pt x="83884" y="69565"/>
                </a:lnTo>
                <a:close/>
              </a:path>
              <a:path extrusionOk="0" h="120000" w="120000">
                <a:moveTo>
                  <a:pt x="84784" y="69565"/>
                </a:moveTo>
                <a:lnTo>
                  <a:pt x="84452" y="69565"/>
                </a:lnTo>
                <a:lnTo>
                  <a:pt x="84452" y="70374"/>
                </a:lnTo>
                <a:lnTo>
                  <a:pt x="84834" y="70374"/>
                </a:lnTo>
                <a:lnTo>
                  <a:pt x="84784" y="69565"/>
                </a:lnTo>
                <a:close/>
              </a:path>
              <a:path extrusionOk="0" h="120000" w="120000">
                <a:moveTo>
                  <a:pt x="90917" y="69565"/>
                </a:moveTo>
                <a:lnTo>
                  <a:pt x="90394" y="69565"/>
                </a:lnTo>
                <a:lnTo>
                  <a:pt x="90394" y="70374"/>
                </a:lnTo>
                <a:lnTo>
                  <a:pt x="90962" y="70374"/>
                </a:lnTo>
                <a:lnTo>
                  <a:pt x="90917" y="69565"/>
                </a:lnTo>
                <a:close/>
              </a:path>
              <a:path extrusionOk="0" h="120000" w="120000">
                <a:moveTo>
                  <a:pt x="92722" y="69565"/>
                </a:moveTo>
                <a:lnTo>
                  <a:pt x="92531" y="69565"/>
                </a:lnTo>
                <a:lnTo>
                  <a:pt x="92531" y="70374"/>
                </a:lnTo>
                <a:lnTo>
                  <a:pt x="92671" y="70374"/>
                </a:lnTo>
                <a:lnTo>
                  <a:pt x="92722" y="69565"/>
                </a:lnTo>
                <a:close/>
              </a:path>
              <a:path extrusionOk="0" h="120000" w="120000">
                <a:moveTo>
                  <a:pt x="96809" y="69565"/>
                </a:moveTo>
                <a:lnTo>
                  <a:pt x="96669" y="69565"/>
                </a:lnTo>
                <a:lnTo>
                  <a:pt x="96618" y="70374"/>
                </a:lnTo>
                <a:lnTo>
                  <a:pt x="96758" y="70374"/>
                </a:lnTo>
                <a:lnTo>
                  <a:pt x="96809" y="69565"/>
                </a:lnTo>
                <a:close/>
              </a:path>
              <a:path extrusionOk="0" h="120000" w="120000">
                <a:moveTo>
                  <a:pt x="99519" y="69565"/>
                </a:moveTo>
                <a:lnTo>
                  <a:pt x="98996" y="69565"/>
                </a:lnTo>
                <a:lnTo>
                  <a:pt x="98996" y="70374"/>
                </a:lnTo>
                <a:lnTo>
                  <a:pt x="99468" y="70374"/>
                </a:lnTo>
                <a:lnTo>
                  <a:pt x="99519" y="69565"/>
                </a:lnTo>
                <a:close/>
              </a:path>
              <a:path extrusionOk="0" h="120000" w="120000">
                <a:moveTo>
                  <a:pt x="31224" y="67947"/>
                </a:moveTo>
                <a:lnTo>
                  <a:pt x="30560" y="67947"/>
                </a:lnTo>
                <a:lnTo>
                  <a:pt x="30605" y="68756"/>
                </a:lnTo>
                <a:lnTo>
                  <a:pt x="30605" y="69565"/>
                </a:lnTo>
                <a:lnTo>
                  <a:pt x="30841" y="69565"/>
                </a:lnTo>
                <a:lnTo>
                  <a:pt x="30796" y="68756"/>
                </a:lnTo>
                <a:lnTo>
                  <a:pt x="31224" y="68756"/>
                </a:lnTo>
                <a:lnTo>
                  <a:pt x="31224" y="67947"/>
                </a:lnTo>
                <a:close/>
              </a:path>
              <a:path extrusionOk="0" h="120000" w="120000">
                <a:moveTo>
                  <a:pt x="31364" y="68756"/>
                </a:moveTo>
                <a:lnTo>
                  <a:pt x="30841" y="68756"/>
                </a:lnTo>
                <a:lnTo>
                  <a:pt x="30937" y="69565"/>
                </a:lnTo>
                <a:lnTo>
                  <a:pt x="31555" y="69565"/>
                </a:lnTo>
                <a:lnTo>
                  <a:pt x="31364" y="68756"/>
                </a:lnTo>
                <a:close/>
              </a:path>
              <a:path extrusionOk="0" h="120000" w="120000">
                <a:moveTo>
                  <a:pt x="35075" y="68756"/>
                </a:moveTo>
                <a:lnTo>
                  <a:pt x="33883" y="68756"/>
                </a:lnTo>
                <a:lnTo>
                  <a:pt x="33883" y="69565"/>
                </a:lnTo>
                <a:lnTo>
                  <a:pt x="35024" y="69565"/>
                </a:lnTo>
                <a:lnTo>
                  <a:pt x="35075" y="68756"/>
                </a:lnTo>
                <a:close/>
              </a:path>
              <a:path extrusionOk="0" h="120000" w="120000">
                <a:moveTo>
                  <a:pt x="36216" y="67947"/>
                </a:moveTo>
                <a:lnTo>
                  <a:pt x="35451" y="67947"/>
                </a:lnTo>
                <a:lnTo>
                  <a:pt x="35311" y="68756"/>
                </a:lnTo>
                <a:lnTo>
                  <a:pt x="35356" y="69565"/>
                </a:lnTo>
                <a:lnTo>
                  <a:pt x="38161" y="69565"/>
                </a:lnTo>
                <a:lnTo>
                  <a:pt x="38161" y="68756"/>
                </a:lnTo>
                <a:lnTo>
                  <a:pt x="36261" y="68756"/>
                </a:lnTo>
                <a:lnTo>
                  <a:pt x="36216" y="67947"/>
                </a:lnTo>
                <a:close/>
              </a:path>
              <a:path extrusionOk="0" h="120000" w="120000">
                <a:moveTo>
                  <a:pt x="74996" y="68756"/>
                </a:moveTo>
                <a:lnTo>
                  <a:pt x="53891" y="68756"/>
                </a:lnTo>
                <a:lnTo>
                  <a:pt x="53942" y="69565"/>
                </a:lnTo>
                <a:lnTo>
                  <a:pt x="74996" y="69565"/>
                </a:lnTo>
                <a:lnTo>
                  <a:pt x="74996" y="68756"/>
                </a:lnTo>
                <a:close/>
              </a:path>
              <a:path extrusionOk="0" h="120000" w="120000">
                <a:moveTo>
                  <a:pt x="84216" y="68756"/>
                </a:moveTo>
                <a:lnTo>
                  <a:pt x="83215" y="68756"/>
                </a:lnTo>
                <a:lnTo>
                  <a:pt x="83266" y="69565"/>
                </a:lnTo>
                <a:lnTo>
                  <a:pt x="84120" y="69565"/>
                </a:lnTo>
                <a:lnTo>
                  <a:pt x="84216" y="68756"/>
                </a:lnTo>
                <a:close/>
              </a:path>
              <a:path extrusionOk="0" h="120000" w="120000">
                <a:moveTo>
                  <a:pt x="90394" y="68756"/>
                </a:moveTo>
                <a:lnTo>
                  <a:pt x="90344" y="69565"/>
                </a:lnTo>
                <a:lnTo>
                  <a:pt x="90394" y="69565"/>
                </a:lnTo>
                <a:lnTo>
                  <a:pt x="90394" y="68756"/>
                </a:lnTo>
                <a:close/>
              </a:path>
              <a:path extrusionOk="0" h="120000" w="120000">
                <a:moveTo>
                  <a:pt x="90822" y="67947"/>
                </a:moveTo>
                <a:lnTo>
                  <a:pt x="90535" y="67947"/>
                </a:lnTo>
                <a:lnTo>
                  <a:pt x="90535" y="68756"/>
                </a:lnTo>
                <a:lnTo>
                  <a:pt x="90490" y="69565"/>
                </a:lnTo>
                <a:lnTo>
                  <a:pt x="90676" y="69565"/>
                </a:lnTo>
                <a:lnTo>
                  <a:pt x="90676" y="68756"/>
                </a:lnTo>
                <a:lnTo>
                  <a:pt x="90771" y="68756"/>
                </a:lnTo>
                <a:lnTo>
                  <a:pt x="90822" y="67947"/>
                </a:lnTo>
                <a:close/>
              </a:path>
              <a:path extrusionOk="0" h="120000" w="120000">
                <a:moveTo>
                  <a:pt x="92862" y="68756"/>
                </a:moveTo>
                <a:lnTo>
                  <a:pt x="92626" y="68756"/>
                </a:lnTo>
                <a:lnTo>
                  <a:pt x="92626" y="69565"/>
                </a:lnTo>
                <a:lnTo>
                  <a:pt x="92862" y="69565"/>
                </a:lnTo>
                <a:lnTo>
                  <a:pt x="92862" y="68756"/>
                </a:lnTo>
                <a:close/>
              </a:path>
              <a:path extrusionOk="0" h="120000" w="120000">
                <a:moveTo>
                  <a:pt x="92958" y="68756"/>
                </a:moveTo>
                <a:lnTo>
                  <a:pt x="92862" y="68756"/>
                </a:lnTo>
                <a:lnTo>
                  <a:pt x="92958" y="69565"/>
                </a:lnTo>
                <a:lnTo>
                  <a:pt x="93054" y="69565"/>
                </a:lnTo>
                <a:lnTo>
                  <a:pt x="92958" y="68756"/>
                </a:lnTo>
                <a:close/>
              </a:path>
              <a:path extrusionOk="0" h="120000" w="120000">
                <a:moveTo>
                  <a:pt x="93104" y="68756"/>
                </a:moveTo>
                <a:lnTo>
                  <a:pt x="92958" y="68756"/>
                </a:lnTo>
                <a:lnTo>
                  <a:pt x="93054" y="69565"/>
                </a:lnTo>
                <a:lnTo>
                  <a:pt x="93104" y="69565"/>
                </a:lnTo>
                <a:lnTo>
                  <a:pt x="93104" y="68756"/>
                </a:lnTo>
                <a:close/>
              </a:path>
              <a:path extrusionOk="0" h="120000" w="120000">
                <a:moveTo>
                  <a:pt x="97096" y="68756"/>
                </a:moveTo>
                <a:lnTo>
                  <a:pt x="97045" y="68756"/>
                </a:lnTo>
                <a:lnTo>
                  <a:pt x="97000" y="69565"/>
                </a:lnTo>
                <a:lnTo>
                  <a:pt x="97096" y="69565"/>
                </a:lnTo>
                <a:lnTo>
                  <a:pt x="97096" y="68756"/>
                </a:lnTo>
                <a:close/>
              </a:path>
              <a:path extrusionOk="0" h="120000" w="120000">
                <a:moveTo>
                  <a:pt x="98518" y="68756"/>
                </a:moveTo>
                <a:lnTo>
                  <a:pt x="98327" y="68756"/>
                </a:lnTo>
                <a:lnTo>
                  <a:pt x="98327" y="69565"/>
                </a:lnTo>
                <a:lnTo>
                  <a:pt x="98473" y="69565"/>
                </a:lnTo>
                <a:lnTo>
                  <a:pt x="98518" y="68756"/>
                </a:lnTo>
                <a:close/>
              </a:path>
              <a:path extrusionOk="0" h="120000" w="120000">
                <a:moveTo>
                  <a:pt x="98614" y="68756"/>
                </a:moveTo>
                <a:lnTo>
                  <a:pt x="98569" y="69565"/>
                </a:lnTo>
                <a:lnTo>
                  <a:pt x="98614" y="69565"/>
                </a:lnTo>
                <a:lnTo>
                  <a:pt x="98614" y="68756"/>
                </a:lnTo>
                <a:close/>
              </a:path>
              <a:path extrusionOk="0" h="120000" w="120000">
                <a:moveTo>
                  <a:pt x="98945" y="68756"/>
                </a:moveTo>
                <a:lnTo>
                  <a:pt x="98760" y="68756"/>
                </a:lnTo>
                <a:lnTo>
                  <a:pt x="98709" y="69565"/>
                </a:lnTo>
                <a:lnTo>
                  <a:pt x="98945" y="69565"/>
                </a:lnTo>
                <a:lnTo>
                  <a:pt x="98945" y="68756"/>
                </a:lnTo>
                <a:close/>
              </a:path>
              <a:path extrusionOk="0" h="120000" w="120000">
                <a:moveTo>
                  <a:pt x="99328" y="67947"/>
                </a:moveTo>
                <a:lnTo>
                  <a:pt x="99137" y="67947"/>
                </a:lnTo>
                <a:lnTo>
                  <a:pt x="99137" y="68756"/>
                </a:lnTo>
                <a:lnTo>
                  <a:pt x="99283" y="68756"/>
                </a:lnTo>
                <a:lnTo>
                  <a:pt x="99283" y="69565"/>
                </a:lnTo>
                <a:lnTo>
                  <a:pt x="99328" y="68756"/>
                </a:lnTo>
                <a:lnTo>
                  <a:pt x="99328" y="67947"/>
                </a:lnTo>
                <a:close/>
              </a:path>
              <a:path extrusionOk="0" h="120000" w="120000">
                <a:moveTo>
                  <a:pt x="35120" y="67947"/>
                </a:moveTo>
                <a:lnTo>
                  <a:pt x="34361" y="67947"/>
                </a:lnTo>
                <a:lnTo>
                  <a:pt x="34361" y="68756"/>
                </a:lnTo>
                <a:lnTo>
                  <a:pt x="35120" y="68756"/>
                </a:lnTo>
                <a:lnTo>
                  <a:pt x="35120" y="67947"/>
                </a:lnTo>
                <a:close/>
              </a:path>
              <a:path extrusionOk="0" h="120000" w="120000">
                <a:moveTo>
                  <a:pt x="37689" y="67947"/>
                </a:moveTo>
                <a:lnTo>
                  <a:pt x="37689" y="68756"/>
                </a:lnTo>
                <a:lnTo>
                  <a:pt x="37734" y="68756"/>
                </a:lnTo>
                <a:lnTo>
                  <a:pt x="37689" y="67947"/>
                </a:lnTo>
                <a:close/>
              </a:path>
              <a:path extrusionOk="0" h="120000" w="120000">
                <a:moveTo>
                  <a:pt x="53515" y="67947"/>
                </a:moveTo>
                <a:lnTo>
                  <a:pt x="53464" y="67947"/>
                </a:lnTo>
                <a:lnTo>
                  <a:pt x="53464" y="68756"/>
                </a:lnTo>
                <a:lnTo>
                  <a:pt x="53515" y="67947"/>
                </a:lnTo>
                <a:close/>
              </a:path>
              <a:path extrusionOk="0" h="120000" w="120000">
                <a:moveTo>
                  <a:pt x="72573" y="67947"/>
                </a:moveTo>
                <a:lnTo>
                  <a:pt x="53515" y="67947"/>
                </a:lnTo>
                <a:lnTo>
                  <a:pt x="53515" y="68756"/>
                </a:lnTo>
                <a:lnTo>
                  <a:pt x="72618" y="68756"/>
                </a:lnTo>
                <a:lnTo>
                  <a:pt x="72573" y="67947"/>
                </a:lnTo>
                <a:close/>
              </a:path>
              <a:path extrusionOk="0" h="120000" w="120000">
                <a:moveTo>
                  <a:pt x="73900" y="67947"/>
                </a:moveTo>
                <a:lnTo>
                  <a:pt x="73855" y="67947"/>
                </a:lnTo>
                <a:lnTo>
                  <a:pt x="73804" y="68756"/>
                </a:lnTo>
                <a:lnTo>
                  <a:pt x="73950" y="68756"/>
                </a:lnTo>
                <a:lnTo>
                  <a:pt x="73900" y="67947"/>
                </a:lnTo>
                <a:close/>
              </a:path>
              <a:path extrusionOk="0" h="120000" w="120000">
                <a:moveTo>
                  <a:pt x="75041" y="67947"/>
                </a:moveTo>
                <a:lnTo>
                  <a:pt x="74186" y="67947"/>
                </a:lnTo>
                <a:lnTo>
                  <a:pt x="74046" y="68756"/>
                </a:lnTo>
                <a:lnTo>
                  <a:pt x="75092" y="68756"/>
                </a:lnTo>
                <a:lnTo>
                  <a:pt x="75041" y="67947"/>
                </a:lnTo>
                <a:close/>
              </a:path>
              <a:path extrusionOk="0" h="120000" w="120000">
                <a:moveTo>
                  <a:pt x="84407" y="67947"/>
                </a:moveTo>
                <a:lnTo>
                  <a:pt x="83075" y="67947"/>
                </a:lnTo>
                <a:lnTo>
                  <a:pt x="83120" y="68756"/>
                </a:lnTo>
                <a:lnTo>
                  <a:pt x="84407" y="68756"/>
                </a:lnTo>
                <a:lnTo>
                  <a:pt x="84407" y="67947"/>
                </a:lnTo>
                <a:close/>
              </a:path>
              <a:path extrusionOk="0" h="120000" w="120000">
                <a:moveTo>
                  <a:pt x="93768" y="67947"/>
                </a:moveTo>
                <a:lnTo>
                  <a:pt x="91963" y="67947"/>
                </a:lnTo>
                <a:lnTo>
                  <a:pt x="91963" y="68756"/>
                </a:lnTo>
                <a:lnTo>
                  <a:pt x="93717" y="68756"/>
                </a:lnTo>
                <a:lnTo>
                  <a:pt x="93768" y="67947"/>
                </a:lnTo>
                <a:close/>
              </a:path>
              <a:path extrusionOk="0" h="120000" w="120000">
                <a:moveTo>
                  <a:pt x="97281" y="67947"/>
                </a:moveTo>
                <a:lnTo>
                  <a:pt x="97236" y="68756"/>
                </a:lnTo>
                <a:lnTo>
                  <a:pt x="97281" y="68756"/>
                </a:lnTo>
                <a:lnTo>
                  <a:pt x="97281" y="67947"/>
                </a:lnTo>
                <a:close/>
              </a:path>
              <a:path extrusionOk="0" h="120000" w="120000">
                <a:moveTo>
                  <a:pt x="98473" y="67947"/>
                </a:moveTo>
                <a:lnTo>
                  <a:pt x="98141" y="67947"/>
                </a:lnTo>
                <a:lnTo>
                  <a:pt x="98141" y="68756"/>
                </a:lnTo>
                <a:lnTo>
                  <a:pt x="98423" y="68756"/>
                </a:lnTo>
                <a:lnTo>
                  <a:pt x="98473" y="67947"/>
                </a:lnTo>
                <a:close/>
              </a:path>
              <a:path extrusionOk="0" h="120000" w="120000">
                <a:moveTo>
                  <a:pt x="98664" y="67947"/>
                </a:moveTo>
                <a:lnTo>
                  <a:pt x="98664" y="68756"/>
                </a:lnTo>
                <a:lnTo>
                  <a:pt x="98709" y="68756"/>
                </a:lnTo>
                <a:lnTo>
                  <a:pt x="98664" y="67947"/>
                </a:lnTo>
                <a:close/>
              </a:path>
              <a:path extrusionOk="0" h="120000" w="120000">
                <a:moveTo>
                  <a:pt x="99137" y="67138"/>
                </a:moveTo>
                <a:lnTo>
                  <a:pt x="98850" y="67138"/>
                </a:lnTo>
                <a:lnTo>
                  <a:pt x="98850" y="67947"/>
                </a:lnTo>
                <a:lnTo>
                  <a:pt x="98900" y="68756"/>
                </a:lnTo>
                <a:lnTo>
                  <a:pt x="99092" y="68756"/>
                </a:lnTo>
                <a:lnTo>
                  <a:pt x="99092" y="67947"/>
                </a:lnTo>
                <a:lnTo>
                  <a:pt x="99187" y="67947"/>
                </a:lnTo>
                <a:lnTo>
                  <a:pt x="99137" y="67138"/>
                </a:lnTo>
                <a:close/>
              </a:path>
              <a:path extrusionOk="0" h="120000" w="120000">
                <a:moveTo>
                  <a:pt x="31269" y="67138"/>
                </a:moveTo>
                <a:lnTo>
                  <a:pt x="30133" y="67138"/>
                </a:lnTo>
                <a:lnTo>
                  <a:pt x="30133" y="67947"/>
                </a:lnTo>
                <a:lnTo>
                  <a:pt x="31269" y="67947"/>
                </a:lnTo>
                <a:lnTo>
                  <a:pt x="31269" y="67138"/>
                </a:lnTo>
                <a:close/>
              </a:path>
              <a:path extrusionOk="0" h="120000" w="120000">
                <a:moveTo>
                  <a:pt x="31319" y="66329"/>
                </a:moveTo>
                <a:lnTo>
                  <a:pt x="29228" y="66329"/>
                </a:lnTo>
                <a:lnTo>
                  <a:pt x="29273" y="67138"/>
                </a:lnTo>
                <a:lnTo>
                  <a:pt x="31269" y="67138"/>
                </a:lnTo>
                <a:lnTo>
                  <a:pt x="31269" y="67947"/>
                </a:lnTo>
                <a:lnTo>
                  <a:pt x="31319" y="67947"/>
                </a:lnTo>
                <a:lnTo>
                  <a:pt x="31319" y="66329"/>
                </a:lnTo>
                <a:close/>
              </a:path>
              <a:path extrusionOk="0" h="120000" w="120000">
                <a:moveTo>
                  <a:pt x="72477" y="67138"/>
                </a:moveTo>
                <a:lnTo>
                  <a:pt x="52992" y="67138"/>
                </a:lnTo>
                <a:lnTo>
                  <a:pt x="53037" y="67947"/>
                </a:lnTo>
                <a:lnTo>
                  <a:pt x="72522" y="67947"/>
                </a:lnTo>
                <a:lnTo>
                  <a:pt x="72477" y="67138"/>
                </a:lnTo>
                <a:close/>
              </a:path>
              <a:path extrusionOk="0" h="120000" w="120000">
                <a:moveTo>
                  <a:pt x="76137" y="67138"/>
                </a:moveTo>
                <a:lnTo>
                  <a:pt x="75800" y="67138"/>
                </a:lnTo>
                <a:lnTo>
                  <a:pt x="75851" y="67947"/>
                </a:lnTo>
                <a:lnTo>
                  <a:pt x="76087" y="67947"/>
                </a:lnTo>
                <a:lnTo>
                  <a:pt x="76137" y="67138"/>
                </a:lnTo>
                <a:close/>
              </a:path>
              <a:path extrusionOk="0" h="120000" w="120000">
                <a:moveTo>
                  <a:pt x="84548" y="67138"/>
                </a:moveTo>
                <a:lnTo>
                  <a:pt x="82788" y="67138"/>
                </a:lnTo>
                <a:lnTo>
                  <a:pt x="82884" y="67947"/>
                </a:lnTo>
                <a:lnTo>
                  <a:pt x="84497" y="67947"/>
                </a:lnTo>
                <a:lnTo>
                  <a:pt x="84548" y="67138"/>
                </a:lnTo>
                <a:close/>
              </a:path>
              <a:path extrusionOk="0" h="120000" w="120000">
                <a:moveTo>
                  <a:pt x="88680" y="67138"/>
                </a:moveTo>
                <a:lnTo>
                  <a:pt x="88584" y="67138"/>
                </a:lnTo>
                <a:lnTo>
                  <a:pt x="88584" y="67947"/>
                </a:lnTo>
                <a:lnTo>
                  <a:pt x="88635" y="67947"/>
                </a:lnTo>
                <a:lnTo>
                  <a:pt x="88680" y="67138"/>
                </a:lnTo>
                <a:close/>
              </a:path>
              <a:path extrusionOk="0" h="120000" w="120000">
                <a:moveTo>
                  <a:pt x="90439" y="67138"/>
                </a:moveTo>
                <a:lnTo>
                  <a:pt x="90394" y="67138"/>
                </a:lnTo>
                <a:lnTo>
                  <a:pt x="90394" y="67947"/>
                </a:lnTo>
                <a:lnTo>
                  <a:pt x="90439" y="67947"/>
                </a:lnTo>
                <a:lnTo>
                  <a:pt x="90439" y="67138"/>
                </a:lnTo>
                <a:close/>
              </a:path>
              <a:path extrusionOk="0" h="120000" w="120000">
                <a:moveTo>
                  <a:pt x="90962" y="67138"/>
                </a:moveTo>
                <a:lnTo>
                  <a:pt x="90535" y="67138"/>
                </a:lnTo>
                <a:lnTo>
                  <a:pt x="90490" y="67947"/>
                </a:lnTo>
                <a:lnTo>
                  <a:pt x="90962" y="67947"/>
                </a:lnTo>
                <a:lnTo>
                  <a:pt x="90962" y="67138"/>
                </a:lnTo>
                <a:close/>
              </a:path>
              <a:path extrusionOk="0" h="120000" w="120000">
                <a:moveTo>
                  <a:pt x="93959" y="66329"/>
                </a:moveTo>
                <a:lnTo>
                  <a:pt x="90394" y="66329"/>
                </a:lnTo>
                <a:lnTo>
                  <a:pt x="90439" y="67138"/>
                </a:lnTo>
                <a:lnTo>
                  <a:pt x="91626" y="67138"/>
                </a:lnTo>
                <a:lnTo>
                  <a:pt x="91626" y="67947"/>
                </a:lnTo>
                <a:lnTo>
                  <a:pt x="93959" y="67947"/>
                </a:lnTo>
                <a:lnTo>
                  <a:pt x="93959" y="66329"/>
                </a:lnTo>
                <a:close/>
              </a:path>
              <a:path extrusionOk="0" h="120000" w="120000">
                <a:moveTo>
                  <a:pt x="97900" y="67138"/>
                </a:moveTo>
                <a:lnTo>
                  <a:pt x="97759" y="67138"/>
                </a:lnTo>
                <a:lnTo>
                  <a:pt x="97759" y="67947"/>
                </a:lnTo>
                <a:lnTo>
                  <a:pt x="97900" y="67947"/>
                </a:lnTo>
                <a:lnTo>
                  <a:pt x="97900" y="67138"/>
                </a:lnTo>
                <a:close/>
              </a:path>
              <a:path extrusionOk="0" h="120000" w="120000">
                <a:moveTo>
                  <a:pt x="98141" y="67138"/>
                </a:moveTo>
                <a:lnTo>
                  <a:pt x="98091" y="67138"/>
                </a:lnTo>
                <a:lnTo>
                  <a:pt x="98091" y="67947"/>
                </a:lnTo>
                <a:lnTo>
                  <a:pt x="98141" y="67947"/>
                </a:lnTo>
                <a:lnTo>
                  <a:pt x="98141" y="67138"/>
                </a:lnTo>
                <a:close/>
              </a:path>
              <a:path extrusionOk="0" h="120000" w="120000">
                <a:moveTo>
                  <a:pt x="98282" y="66329"/>
                </a:moveTo>
                <a:lnTo>
                  <a:pt x="98186" y="66329"/>
                </a:lnTo>
                <a:lnTo>
                  <a:pt x="98237" y="67138"/>
                </a:lnTo>
                <a:lnTo>
                  <a:pt x="98237" y="67947"/>
                </a:lnTo>
                <a:lnTo>
                  <a:pt x="98327" y="67947"/>
                </a:lnTo>
                <a:lnTo>
                  <a:pt x="98282" y="67138"/>
                </a:lnTo>
                <a:lnTo>
                  <a:pt x="98282" y="66329"/>
                </a:lnTo>
                <a:close/>
              </a:path>
              <a:path extrusionOk="0" h="120000" w="120000">
                <a:moveTo>
                  <a:pt x="98569" y="67138"/>
                </a:moveTo>
                <a:lnTo>
                  <a:pt x="98518" y="67138"/>
                </a:lnTo>
                <a:lnTo>
                  <a:pt x="98518" y="67947"/>
                </a:lnTo>
                <a:lnTo>
                  <a:pt x="98614" y="67947"/>
                </a:lnTo>
                <a:lnTo>
                  <a:pt x="98569" y="67138"/>
                </a:lnTo>
                <a:close/>
              </a:path>
              <a:path extrusionOk="0" h="120000" w="120000">
                <a:moveTo>
                  <a:pt x="98664" y="67138"/>
                </a:moveTo>
                <a:lnTo>
                  <a:pt x="98614" y="67138"/>
                </a:lnTo>
                <a:lnTo>
                  <a:pt x="98664" y="67947"/>
                </a:lnTo>
                <a:lnTo>
                  <a:pt x="98664" y="67138"/>
                </a:lnTo>
                <a:close/>
              </a:path>
              <a:path extrusionOk="0" h="120000" w="120000">
                <a:moveTo>
                  <a:pt x="72000" y="66329"/>
                </a:moveTo>
                <a:lnTo>
                  <a:pt x="53087" y="66329"/>
                </a:lnTo>
                <a:lnTo>
                  <a:pt x="53087" y="67138"/>
                </a:lnTo>
                <a:lnTo>
                  <a:pt x="72191" y="67138"/>
                </a:lnTo>
                <a:lnTo>
                  <a:pt x="72000" y="66329"/>
                </a:lnTo>
                <a:close/>
              </a:path>
              <a:path extrusionOk="0" h="120000" w="120000">
                <a:moveTo>
                  <a:pt x="73855" y="66329"/>
                </a:moveTo>
                <a:lnTo>
                  <a:pt x="72522" y="66329"/>
                </a:lnTo>
                <a:lnTo>
                  <a:pt x="72522" y="67138"/>
                </a:lnTo>
                <a:lnTo>
                  <a:pt x="73804" y="67138"/>
                </a:lnTo>
                <a:lnTo>
                  <a:pt x="73855" y="66329"/>
                </a:lnTo>
                <a:close/>
              </a:path>
              <a:path extrusionOk="0" h="120000" w="120000">
                <a:moveTo>
                  <a:pt x="84497" y="65520"/>
                </a:moveTo>
                <a:lnTo>
                  <a:pt x="82552" y="65520"/>
                </a:lnTo>
                <a:lnTo>
                  <a:pt x="82597" y="66329"/>
                </a:lnTo>
                <a:lnTo>
                  <a:pt x="82743" y="66329"/>
                </a:lnTo>
                <a:lnTo>
                  <a:pt x="82743" y="67138"/>
                </a:lnTo>
                <a:lnTo>
                  <a:pt x="84452" y="67138"/>
                </a:lnTo>
                <a:lnTo>
                  <a:pt x="84497" y="66329"/>
                </a:lnTo>
                <a:lnTo>
                  <a:pt x="84497" y="65520"/>
                </a:lnTo>
                <a:close/>
              </a:path>
              <a:path extrusionOk="0" h="120000" w="120000">
                <a:moveTo>
                  <a:pt x="84548" y="66329"/>
                </a:moveTo>
                <a:lnTo>
                  <a:pt x="84497" y="66329"/>
                </a:lnTo>
                <a:lnTo>
                  <a:pt x="84548" y="67138"/>
                </a:lnTo>
                <a:lnTo>
                  <a:pt x="84548" y="66329"/>
                </a:lnTo>
                <a:close/>
              </a:path>
              <a:path extrusionOk="0" h="120000" w="120000">
                <a:moveTo>
                  <a:pt x="98614" y="66329"/>
                </a:moveTo>
                <a:lnTo>
                  <a:pt x="98378" y="66329"/>
                </a:lnTo>
                <a:lnTo>
                  <a:pt x="98378" y="67138"/>
                </a:lnTo>
                <a:lnTo>
                  <a:pt x="98614" y="67138"/>
                </a:lnTo>
                <a:lnTo>
                  <a:pt x="98614" y="66329"/>
                </a:lnTo>
                <a:close/>
              </a:path>
              <a:path extrusionOk="0" h="120000" w="120000">
                <a:moveTo>
                  <a:pt x="98850" y="66329"/>
                </a:moveTo>
                <a:lnTo>
                  <a:pt x="98760" y="66329"/>
                </a:lnTo>
                <a:lnTo>
                  <a:pt x="98760" y="67138"/>
                </a:lnTo>
                <a:lnTo>
                  <a:pt x="98850" y="67138"/>
                </a:lnTo>
                <a:lnTo>
                  <a:pt x="98850" y="66329"/>
                </a:lnTo>
                <a:close/>
              </a:path>
              <a:path extrusionOk="0" h="120000" w="120000">
                <a:moveTo>
                  <a:pt x="31364" y="65520"/>
                </a:moveTo>
                <a:lnTo>
                  <a:pt x="28418" y="65520"/>
                </a:lnTo>
                <a:lnTo>
                  <a:pt x="28469" y="66329"/>
                </a:lnTo>
                <a:lnTo>
                  <a:pt x="31364" y="66329"/>
                </a:lnTo>
                <a:lnTo>
                  <a:pt x="31364" y="65520"/>
                </a:lnTo>
                <a:close/>
              </a:path>
              <a:path extrusionOk="0" h="120000" w="120000">
                <a:moveTo>
                  <a:pt x="38639" y="65520"/>
                </a:moveTo>
                <a:lnTo>
                  <a:pt x="38588" y="65520"/>
                </a:lnTo>
                <a:lnTo>
                  <a:pt x="38588" y="66329"/>
                </a:lnTo>
                <a:lnTo>
                  <a:pt x="38639" y="66329"/>
                </a:lnTo>
                <a:lnTo>
                  <a:pt x="38639" y="65520"/>
                </a:lnTo>
                <a:close/>
              </a:path>
              <a:path extrusionOk="0" h="120000" w="120000">
                <a:moveTo>
                  <a:pt x="71623" y="65520"/>
                </a:moveTo>
                <a:lnTo>
                  <a:pt x="52801" y="65520"/>
                </a:lnTo>
                <a:lnTo>
                  <a:pt x="52750" y="66329"/>
                </a:lnTo>
                <a:lnTo>
                  <a:pt x="71713" y="66329"/>
                </a:lnTo>
                <a:lnTo>
                  <a:pt x="71623" y="65520"/>
                </a:lnTo>
                <a:close/>
              </a:path>
              <a:path extrusionOk="0" h="120000" w="120000">
                <a:moveTo>
                  <a:pt x="74664" y="65520"/>
                </a:moveTo>
                <a:lnTo>
                  <a:pt x="72427" y="65520"/>
                </a:lnTo>
                <a:lnTo>
                  <a:pt x="72427" y="66329"/>
                </a:lnTo>
                <a:lnTo>
                  <a:pt x="74569" y="66329"/>
                </a:lnTo>
                <a:lnTo>
                  <a:pt x="74664" y="65520"/>
                </a:lnTo>
                <a:close/>
              </a:path>
              <a:path extrusionOk="0" h="120000" w="120000">
                <a:moveTo>
                  <a:pt x="93863" y="65520"/>
                </a:moveTo>
                <a:lnTo>
                  <a:pt x="90248" y="65520"/>
                </a:lnTo>
                <a:lnTo>
                  <a:pt x="90248" y="66329"/>
                </a:lnTo>
                <a:lnTo>
                  <a:pt x="93908" y="66329"/>
                </a:lnTo>
                <a:lnTo>
                  <a:pt x="93863" y="65520"/>
                </a:lnTo>
                <a:close/>
              </a:path>
              <a:path extrusionOk="0" h="120000" w="120000">
                <a:moveTo>
                  <a:pt x="97664" y="65520"/>
                </a:moveTo>
                <a:lnTo>
                  <a:pt x="97523" y="65520"/>
                </a:lnTo>
                <a:lnTo>
                  <a:pt x="97523" y="66329"/>
                </a:lnTo>
                <a:lnTo>
                  <a:pt x="97619" y="66329"/>
                </a:lnTo>
                <a:lnTo>
                  <a:pt x="97664" y="65520"/>
                </a:lnTo>
                <a:close/>
              </a:path>
              <a:path extrusionOk="0" h="120000" w="120000">
                <a:moveTo>
                  <a:pt x="97995" y="65520"/>
                </a:moveTo>
                <a:lnTo>
                  <a:pt x="97664" y="65520"/>
                </a:lnTo>
                <a:lnTo>
                  <a:pt x="97664" y="66329"/>
                </a:lnTo>
                <a:lnTo>
                  <a:pt x="97995" y="66329"/>
                </a:lnTo>
                <a:lnTo>
                  <a:pt x="97995" y="65520"/>
                </a:lnTo>
                <a:close/>
              </a:path>
              <a:path extrusionOk="0" h="120000" w="120000">
                <a:moveTo>
                  <a:pt x="27423" y="64711"/>
                </a:moveTo>
                <a:lnTo>
                  <a:pt x="26709" y="64711"/>
                </a:lnTo>
                <a:lnTo>
                  <a:pt x="26900" y="65520"/>
                </a:lnTo>
                <a:lnTo>
                  <a:pt x="27328" y="65520"/>
                </a:lnTo>
                <a:lnTo>
                  <a:pt x="27423" y="64711"/>
                </a:lnTo>
                <a:close/>
              </a:path>
              <a:path extrusionOk="0" h="120000" w="120000">
                <a:moveTo>
                  <a:pt x="29560" y="64711"/>
                </a:moveTo>
                <a:lnTo>
                  <a:pt x="27946" y="64711"/>
                </a:lnTo>
                <a:lnTo>
                  <a:pt x="27991" y="65520"/>
                </a:lnTo>
                <a:lnTo>
                  <a:pt x="29560" y="65520"/>
                </a:lnTo>
                <a:lnTo>
                  <a:pt x="29560" y="64711"/>
                </a:lnTo>
                <a:close/>
              </a:path>
              <a:path extrusionOk="0" h="120000" w="120000">
                <a:moveTo>
                  <a:pt x="29655" y="64711"/>
                </a:moveTo>
                <a:lnTo>
                  <a:pt x="29655" y="65520"/>
                </a:lnTo>
                <a:lnTo>
                  <a:pt x="29796" y="65520"/>
                </a:lnTo>
                <a:lnTo>
                  <a:pt x="29655" y="64711"/>
                </a:lnTo>
                <a:close/>
              </a:path>
              <a:path extrusionOk="0" h="120000" w="120000">
                <a:moveTo>
                  <a:pt x="30605" y="64711"/>
                </a:moveTo>
                <a:lnTo>
                  <a:pt x="30560" y="64711"/>
                </a:lnTo>
                <a:lnTo>
                  <a:pt x="30510" y="65520"/>
                </a:lnTo>
                <a:lnTo>
                  <a:pt x="30701" y="65520"/>
                </a:lnTo>
                <a:lnTo>
                  <a:pt x="30605" y="64711"/>
                </a:lnTo>
                <a:close/>
              </a:path>
              <a:path extrusionOk="0" h="120000" w="120000">
                <a:moveTo>
                  <a:pt x="30841" y="64711"/>
                </a:moveTo>
                <a:lnTo>
                  <a:pt x="30796" y="65520"/>
                </a:lnTo>
                <a:lnTo>
                  <a:pt x="30937" y="65520"/>
                </a:lnTo>
                <a:lnTo>
                  <a:pt x="30841" y="64711"/>
                </a:lnTo>
                <a:close/>
              </a:path>
              <a:path extrusionOk="0" h="120000" w="120000">
                <a:moveTo>
                  <a:pt x="38588" y="64711"/>
                </a:moveTo>
                <a:lnTo>
                  <a:pt x="38543" y="64711"/>
                </a:lnTo>
                <a:lnTo>
                  <a:pt x="38543" y="65520"/>
                </a:lnTo>
                <a:lnTo>
                  <a:pt x="38588" y="65520"/>
                </a:lnTo>
                <a:lnTo>
                  <a:pt x="38588" y="64711"/>
                </a:lnTo>
                <a:close/>
              </a:path>
              <a:path extrusionOk="0" h="120000" w="120000">
                <a:moveTo>
                  <a:pt x="71190" y="64711"/>
                </a:moveTo>
                <a:lnTo>
                  <a:pt x="53087" y="64711"/>
                </a:lnTo>
                <a:lnTo>
                  <a:pt x="53087" y="65520"/>
                </a:lnTo>
                <a:lnTo>
                  <a:pt x="71241" y="65520"/>
                </a:lnTo>
                <a:lnTo>
                  <a:pt x="71190" y="64711"/>
                </a:lnTo>
                <a:close/>
              </a:path>
              <a:path extrusionOk="0" h="120000" w="120000">
                <a:moveTo>
                  <a:pt x="75423" y="64711"/>
                </a:moveTo>
                <a:lnTo>
                  <a:pt x="72382" y="64711"/>
                </a:lnTo>
                <a:lnTo>
                  <a:pt x="72331" y="65520"/>
                </a:lnTo>
                <a:lnTo>
                  <a:pt x="75423" y="65520"/>
                </a:lnTo>
                <a:lnTo>
                  <a:pt x="75423" y="64711"/>
                </a:lnTo>
                <a:close/>
              </a:path>
              <a:path extrusionOk="0" h="120000" w="120000">
                <a:moveTo>
                  <a:pt x="85211" y="63902"/>
                </a:moveTo>
                <a:lnTo>
                  <a:pt x="82265" y="63902"/>
                </a:lnTo>
                <a:lnTo>
                  <a:pt x="82316" y="64711"/>
                </a:lnTo>
                <a:lnTo>
                  <a:pt x="82406" y="65520"/>
                </a:lnTo>
                <a:lnTo>
                  <a:pt x="84784" y="65520"/>
                </a:lnTo>
                <a:lnTo>
                  <a:pt x="84834" y="64711"/>
                </a:lnTo>
                <a:lnTo>
                  <a:pt x="85211" y="64711"/>
                </a:lnTo>
                <a:lnTo>
                  <a:pt x="85211" y="63902"/>
                </a:lnTo>
                <a:close/>
              </a:path>
              <a:path extrusionOk="0" h="120000" w="120000">
                <a:moveTo>
                  <a:pt x="89158" y="64711"/>
                </a:moveTo>
                <a:lnTo>
                  <a:pt x="89107" y="64711"/>
                </a:lnTo>
                <a:lnTo>
                  <a:pt x="89158" y="65520"/>
                </a:lnTo>
                <a:lnTo>
                  <a:pt x="89158" y="64711"/>
                </a:lnTo>
                <a:close/>
              </a:path>
              <a:path extrusionOk="0" h="120000" w="120000">
                <a:moveTo>
                  <a:pt x="89253" y="64711"/>
                </a:moveTo>
                <a:lnTo>
                  <a:pt x="89203" y="64711"/>
                </a:lnTo>
                <a:lnTo>
                  <a:pt x="89203" y="65520"/>
                </a:lnTo>
                <a:lnTo>
                  <a:pt x="89253" y="64711"/>
                </a:lnTo>
                <a:close/>
              </a:path>
              <a:path extrusionOk="0" h="120000" w="120000">
                <a:moveTo>
                  <a:pt x="89444" y="64711"/>
                </a:moveTo>
                <a:lnTo>
                  <a:pt x="89298" y="64711"/>
                </a:lnTo>
                <a:lnTo>
                  <a:pt x="89298" y="65520"/>
                </a:lnTo>
                <a:lnTo>
                  <a:pt x="89394" y="65520"/>
                </a:lnTo>
                <a:lnTo>
                  <a:pt x="89444" y="64711"/>
                </a:lnTo>
                <a:close/>
              </a:path>
              <a:path extrusionOk="0" h="120000" w="120000">
                <a:moveTo>
                  <a:pt x="89540" y="64711"/>
                </a:moveTo>
                <a:lnTo>
                  <a:pt x="89444" y="64711"/>
                </a:lnTo>
                <a:lnTo>
                  <a:pt x="89444" y="65520"/>
                </a:lnTo>
                <a:lnTo>
                  <a:pt x="89489" y="65520"/>
                </a:lnTo>
                <a:lnTo>
                  <a:pt x="89540" y="64711"/>
                </a:lnTo>
                <a:close/>
              </a:path>
              <a:path extrusionOk="0" h="120000" w="120000">
                <a:moveTo>
                  <a:pt x="93627" y="64711"/>
                </a:moveTo>
                <a:lnTo>
                  <a:pt x="90153" y="64711"/>
                </a:lnTo>
                <a:lnTo>
                  <a:pt x="90203" y="65520"/>
                </a:lnTo>
                <a:lnTo>
                  <a:pt x="93717" y="65520"/>
                </a:lnTo>
                <a:lnTo>
                  <a:pt x="93627" y="64711"/>
                </a:lnTo>
                <a:close/>
              </a:path>
              <a:path extrusionOk="0" h="120000" w="120000">
                <a:moveTo>
                  <a:pt x="97995" y="64711"/>
                </a:moveTo>
                <a:lnTo>
                  <a:pt x="97377" y="64711"/>
                </a:lnTo>
                <a:lnTo>
                  <a:pt x="97427" y="65520"/>
                </a:lnTo>
                <a:lnTo>
                  <a:pt x="97950" y="65520"/>
                </a:lnTo>
                <a:lnTo>
                  <a:pt x="97995" y="64711"/>
                </a:lnTo>
                <a:close/>
              </a:path>
              <a:path extrusionOk="0" h="120000" w="120000">
                <a:moveTo>
                  <a:pt x="29751" y="63902"/>
                </a:moveTo>
                <a:lnTo>
                  <a:pt x="25709" y="63902"/>
                </a:lnTo>
                <a:lnTo>
                  <a:pt x="25804" y="64711"/>
                </a:lnTo>
                <a:lnTo>
                  <a:pt x="29796" y="64711"/>
                </a:lnTo>
                <a:lnTo>
                  <a:pt x="29751" y="63902"/>
                </a:lnTo>
                <a:close/>
              </a:path>
              <a:path extrusionOk="0" h="120000" w="120000">
                <a:moveTo>
                  <a:pt x="38397" y="63902"/>
                </a:moveTo>
                <a:lnTo>
                  <a:pt x="38352" y="63902"/>
                </a:lnTo>
                <a:lnTo>
                  <a:pt x="38352" y="64711"/>
                </a:lnTo>
                <a:lnTo>
                  <a:pt x="38397" y="64711"/>
                </a:lnTo>
                <a:lnTo>
                  <a:pt x="38397" y="63902"/>
                </a:lnTo>
                <a:close/>
              </a:path>
              <a:path extrusionOk="0" h="120000" w="120000">
                <a:moveTo>
                  <a:pt x="50327" y="63902"/>
                </a:moveTo>
                <a:lnTo>
                  <a:pt x="50282" y="63902"/>
                </a:lnTo>
                <a:lnTo>
                  <a:pt x="50231" y="64711"/>
                </a:lnTo>
                <a:lnTo>
                  <a:pt x="50327" y="64711"/>
                </a:lnTo>
                <a:lnTo>
                  <a:pt x="50327" y="63902"/>
                </a:lnTo>
                <a:close/>
              </a:path>
              <a:path extrusionOk="0" h="120000" w="120000">
                <a:moveTo>
                  <a:pt x="71100" y="63902"/>
                </a:moveTo>
                <a:lnTo>
                  <a:pt x="53183" y="63902"/>
                </a:lnTo>
                <a:lnTo>
                  <a:pt x="53132" y="64711"/>
                </a:lnTo>
                <a:lnTo>
                  <a:pt x="71145" y="64711"/>
                </a:lnTo>
                <a:lnTo>
                  <a:pt x="71100" y="63902"/>
                </a:lnTo>
                <a:close/>
              </a:path>
              <a:path extrusionOk="0" h="120000" w="120000">
                <a:moveTo>
                  <a:pt x="76373" y="63902"/>
                </a:moveTo>
                <a:lnTo>
                  <a:pt x="72236" y="63902"/>
                </a:lnTo>
                <a:lnTo>
                  <a:pt x="72286" y="64711"/>
                </a:lnTo>
                <a:lnTo>
                  <a:pt x="76373" y="64711"/>
                </a:lnTo>
                <a:lnTo>
                  <a:pt x="76373" y="63902"/>
                </a:lnTo>
                <a:close/>
              </a:path>
              <a:path extrusionOk="0" h="120000" w="120000">
                <a:moveTo>
                  <a:pt x="92958" y="63094"/>
                </a:moveTo>
                <a:lnTo>
                  <a:pt x="89107" y="63094"/>
                </a:lnTo>
                <a:lnTo>
                  <a:pt x="89158" y="63902"/>
                </a:lnTo>
                <a:lnTo>
                  <a:pt x="89158" y="64711"/>
                </a:lnTo>
                <a:lnTo>
                  <a:pt x="89967" y="64711"/>
                </a:lnTo>
                <a:lnTo>
                  <a:pt x="89917" y="63902"/>
                </a:lnTo>
                <a:lnTo>
                  <a:pt x="92958" y="63902"/>
                </a:lnTo>
                <a:lnTo>
                  <a:pt x="92958" y="63094"/>
                </a:lnTo>
                <a:close/>
              </a:path>
              <a:path extrusionOk="0" h="120000" w="120000">
                <a:moveTo>
                  <a:pt x="93194" y="63902"/>
                </a:moveTo>
                <a:lnTo>
                  <a:pt x="90063" y="63902"/>
                </a:lnTo>
                <a:lnTo>
                  <a:pt x="90012" y="64711"/>
                </a:lnTo>
                <a:lnTo>
                  <a:pt x="93245" y="64711"/>
                </a:lnTo>
                <a:lnTo>
                  <a:pt x="93194" y="63902"/>
                </a:lnTo>
                <a:close/>
              </a:path>
              <a:path extrusionOk="0" h="120000" w="120000">
                <a:moveTo>
                  <a:pt x="98282" y="63902"/>
                </a:moveTo>
                <a:lnTo>
                  <a:pt x="97568" y="63902"/>
                </a:lnTo>
                <a:lnTo>
                  <a:pt x="97568" y="64711"/>
                </a:lnTo>
                <a:lnTo>
                  <a:pt x="98282" y="64711"/>
                </a:lnTo>
                <a:lnTo>
                  <a:pt x="98282" y="63902"/>
                </a:lnTo>
                <a:close/>
              </a:path>
              <a:path extrusionOk="0" h="120000" w="120000">
                <a:moveTo>
                  <a:pt x="27704" y="63094"/>
                </a:moveTo>
                <a:lnTo>
                  <a:pt x="24854" y="63094"/>
                </a:lnTo>
                <a:lnTo>
                  <a:pt x="25000" y="63902"/>
                </a:lnTo>
                <a:lnTo>
                  <a:pt x="27755" y="63902"/>
                </a:lnTo>
                <a:lnTo>
                  <a:pt x="27704" y="63094"/>
                </a:lnTo>
                <a:close/>
              </a:path>
              <a:path extrusionOk="0" h="120000" w="120000">
                <a:moveTo>
                  <a:pt x="29846" y="63094"/>
                </a:moveTo>
                <a:lnTo>
                  <a:pt x="27946" y="63094"/>
                </a:lnTo>
                <a:lnTo>
                  <a:pt x="27851" y="63902"/>
                </a:lnTo>
                <a:lnTo>
                  <a:pt x="29846" y="63902"/>
                </a:lnTo>
                <a:lnTo>
                  <a:pt x="29846" y="63094"/>
                </a:lnTo>
                <a:close/>
              </a:path>
              <a:path extrusionOk="0" h="120000" w="120000">
                <a:moveTo>
                  <a:pt x="33551" y="63094"/>
                </a:moveTo>
                <a:lnTo>
                  <a:pt x="33028" y="63094"/>
                </a:lnTo>
                <a:lnTo>
                  <a:pt x="33028" y="63902"/>
                </a:lnTo>
                <a:lnTo>
                  <a:pt x="33647" y="63902"/>
                </a:lnTo>
                <a:lnTo>
                  <a:pt x="33551" y="63094"/>
                </a:lnTo>
                <a:close/>
              </a:path>
              <a:path extrusionOk="0" h="120000" w="120000">
                <a:moveTo>
                  <a:pt x="34597" y="63094"/>
                </a:moveTo>
                <a:lnTo>
                  <a:pt x="34361" y="63094"/>
                </a:lnTo>
                <a:lnTo>
                  <a:pt x="34406" y="63902"/>
                </a:lnTo>
                <a:lnTo>
                  <a:pt x="34552" y="63902"/>
                </a:lnTo>
                <a:lnTo>
                  <a:pt x="34597" y="63094"/>
                </a:lnTo>
                <a:close/>
              </a:path>
              <a:path extrusionOk="0" h="120000" w="120000">
                <a:moveTo>
                  <a:pt x="35356" y="63094"/>
                </a:moveTo>
                <a:lnTo>
                  <a:pt x="34597" y="63094"/>
                </a:lnTo>
                <a:lnTo>
                  <a:pt x="34647" y="63902"/>
                </a:lnTo>
                <a:lnTo>
                  <a:pt x="35356" y="63902"/>
                </a:lnTo>
                <a:lnTo>
                  <a:pt x="35356" y="63094"/>
                </a:lnTo>
                <a:close/>
              </a:path>
              <a:path extrusionOk="0" h="120000" w="120000">
                <a:moveTo>
                  <a:pt x="35643" y="63094"/>
                </a:moveTo>
                <a:lnTo>
                  <a:pt x="35547" y="63094"/>
                </a:lnTo>
                <a:lnTo>
                  <a:pt x="35547" y="63902"/>
                </a:lnTo>
                <a:lnTo>
                  <a:pt x="35643" y="63094"/>
                </a:lnTo>
                <a:close/>
              </a:path>
              <a:path extrusionOk="0" h="120000" w="120000">
                <a:moveTo>
                  <a:pt x="36165" y="63094"/>
                </a:moveTo>
                <a:lnTo>
                  <a:pt x="36120" y="63094"/>
                </a:lnTo>
                <a:lnTo>
                  <a:pt x="36120" y="63902"/>
                </a:lnTo>
                <a:lnTo>
                  <a:pt x="36165" y="63902"/>
                </a:lnTo>
                <a:lnTo>
                  <a:pt x="36165" y="63094"/>
                </a:lnTo>
                <a:close/>
              </a:path>
              <a:path extrusionOk="0" h="120000" w="120000">
                <a:moveTo>
                  <a:pt x="37115" y="63094"/>
                </a:moveTo>
                <a:lnTo>
                  <a:pt x="36643" y="63094"/>
                </a:lnTo>
                <a:lnTo>
                  <a:pt x="36643" y="63902"/>
                </a:lnTo>
                <a:lnTo>
                  <a:pt x="37115" y="63902"/>
                </a:lnTo>
                <a:lnTo>
                  <a:pt x="37115" y="63094"/>
                </a:lnTo>
                <a:close/>
              </a:path>
              <a:path extrusionOk="0" h="120000" w="120000">
                <a:moveTo>
                  <a:pt x="38021" y="63094"/>
                </a:moveTo>
                <a:lnTo>
                  <a:pt x="37970" y="63094"/>
                </a:lnTo>
                <a:lnTo>
                  <a:pt x="37925" y="63902"/>
                </a:lnTo>
                <a:lnTo>
                  <a:pt x="37970" y="63902"/>
                </a:lnTo>
                <a:lnTo>
                  <a:pt x="38021" y="63094"/>
                </a:lnTo>
                <a:close/>
              </a:path>
              <a:path extrusionOk="0" h="120000" w="120000">
                <a:moveTo>
                  <a:pt x="70909" y="63094"/>
                </a:moveTo>
                <a:lnTo>
                  <a:pt x="53228" y="63094"/>
                </a:lnTo>
                <a:lnTo>
                  <a:pt x="53228" y="63902"/>
                </a:lnTo>
                <a:lnTo>
                  <a:pt x="70909" y="63902"/>
                </a:lnTo>
                <a:lnTo>
                  <a:pt x="70909" y="63094"/>
                </a:lnTo>
                <a:close/>
              </a:path>
              <a:path extrusionOk="0" h="120000" w="120000">
                <a:moveTo>
                  <a:pt x="76846" y="63094"/>
                </a:moveTo>
                <a:lnTo>
                  <a:pt x="71955" y="63094"/>
                </a:lnTo>
                <a:lnTo>
                  <a:pt x="72000" y="63902"/>
                </a:lnTo>
                <a:lnTo>
                  <a:pt x="76846" y="63902"/>
                </a:lnTo>
                <a:lnTo>
                  <a:pt x="76846" y="63094"/>
                </a:lnTo>
                <a:close/>
              </a:path>
              <a:path extrusionOk="0" h="120000" w="120000">
                <a:moveTo>
                  <a:pt x="85784" y="63094"/>
                </a:moveTo>
                <a:lnTo>
                  <a:pt x="82170" y="63094"/>
                </a:lnTo>
                <a:lnTo>
                  <a:pt x="82170" y="63902"/>
                </a:lnTo>
                <a:lnTo>
                  <a:pt x="85638" y="63902"/>
                </a:lnTo>
                <a:lnTo>
                  <a:pt x="85784" y="63094"/>
                </a:lnTo>
                <a:close/>
              </a:path>
              <a:path extrusionOk="0" h="120000" w="120000">
                <a:moveTo>
                  <a:pt x="94099" y="63094"/>
                </a:moveTo>
                <a:lnTo>
                  <a:pt x="94004" y="63094"/>
                </a:lnTo>
                <a:lnTo>
                  <a:pt x="94054" y="63902"/>
                </a:lnTo>
                <a:lnTo>
                  <a:pt x="94099" y="63094"/>
                </a:lnTo>
                <a:close/>
              </a:path>
              <a:path extrusionOk="0" h="120000" w="120000">
                <a:moveTo>
                  <a:pt x="98186" y="63094"/>
                </a:moveTo>
                <a:lnTo>
                  <a:pt x="97619" y="63094"/>
                </a:lnTo>
                <a:lnTo>
                  <a:pt x="97619" y="63902"/>
                </a:lnTo>
                <a:lnTo>
                  <a:pt x="98186" y="63902"/>
                </a:lnTo>
                <a:lnTo>
                  <a:pt x="98186" y="63094"/>
                </a:lnTo>
                <a:close/>
              </a:path>
              <a:path extrusionOk="0" h="120000" w="120000">
                <a:moveTo>
                  <a:pt x="8174" y="62285"/>
                </a:moveTo>
                <a:lnTo>
                  <a:pt x="7791" y="62285"/>
                </a:lnTo>
                <a:lnTo>
                  <a:pt x="7791" y="63094"/>
                </a:lnTo>
                <a:lnTo>
                  <a:pt x="8129" y="63094"/>
                </a:lnTo>
                <a:lnTo>
                  <a:pt x="8174" y="62285"/>
                </a:lnTo>
                <a:close/>
              </a:path>
              <a:path extrusionOk="0" h="120000" w="120000">
                <a:moveTo>
                  <a:pt x="27137" y="62285"/>
                </a:moveTo>
                <a:lnTo>
                  <a:pt x="24331" y="62285"/>
                </a:lnTo>
                <a:lnTo>
                  <a:pt x="24331" y="63094"/>
                </a:lnTo>
                <a:lnTo>
                  <a:pt x="27182" y="63094"/>
                </a:lnTo>
                <a:lnTo>
                  <a:pt x="27137" y="62285"/>
                </a:lnTo>
                <a:close/>
              </a:path>
              <a:path extrusionOk="0" h="120000" w="120000">
                <a:moveTo>
                  <a:pt x="30037" y="62285"/>
                </a:moveTo>
                <a:lnTo>
                  <a:pt x="28992" y="62285"/>
                </a:lnTo>
                <a:lnTo>
                  <a:pt x="28992" y="63094"/>
                </a:lnTo>
                <a:lnTo>
                  <a:pt x="30037" y="63094"/>
                </a:lnTo>
                <a:lnTo>
                  <a:pt x="30037" y="62285"/>
                </a:lnTo>
                <a:close/>
              </a:path>
              <a:path extrusionOk="0" h="120000" w="120000">
                <a:moveTo>
                  <a:pt x="35738" y="62285"/>
                </a:moveTo>
                <a:lnTo>
                  <a:pt x="34788" y="62285"/>
                </a:lnTo>
                <a:lnTo>
                  <a:pt x="34833" y="63094"/>
                </a:lnTo>
                <a:lnTo>
                  <a:pt x="35738" y="63094"/>
                </a:lnTo>
                <a:lnTo>
                  <a:pt x="35738" y="62285"/>
                </a:lnTo>
                <a:close/>
              </a:path>
              <a:path extrusionOk="0" h="120000" w="120000">
                <a:moveTo>
                  <a:pt x="70527" y="61476"/>
                </a:moveTo>
                <a:lnTo>
                  <a:pt x="53087" y="61476"/>
                </a:lnTo>
                <a:lnTo>
                  <a:pt x="53132" y="62285"/>
                </a:lnTo>
                <a:lnTo>
                  <a:pt x="53183" y="62285"/>
                </a:lnTo>
                <a:lnTo>
                  <a:pt x="53132" y="63094"/>
                </a:lnTo>
                <a:lnTo>
                  <a:pt x="70622" y="63094"/>
                </a:lnTo>
                <a:lnTo>
                  <a:pt x="70577" y="62285"/>
                </a:lnTo>
                <a:lnTo>
                  <a:pt x="70527" y="61476"/>
                </a:lnTo>
                <a:close/>
              </a:path>
              <a:path extrusionOk="0" h="120000" w="120000">
                <a:moveTo>
                  <a:pt x="77228" y="62285"/>
                </a:moveTo>
                <a:lnTo>
                  <a:pt x="71713" y="62285"/>
                </a:lnTo>
                <a:lnTo>
                  <a:pt x="71763" y="63094"/>
                </a:lnTo>
                <a:lnTo>
                  <a:pt x="77228" y="63094"/>
                </a:lnTo>
                <a:lnTo>
                  <a:pt x="77228" y="62285"/>
                </a:lnTo>
                <a:close/>
              </a:path>
              <a:path extrusionOk="0" h="120000" w="120000">
                <a:moveTo>
                  <a:pt x="86212" y="62285"/>
                </a:moveTo>
                <a:lnTo>
                  <a:pt x="82074" y="62285"/>
                </a:lnTo>
                <a:lnTo>
                  <a:pt x="82125" y="63094"/>
                </a:lnTo>
                <a:lnTo>
                  <a:pt x="86161" y="63094"/>
                </a:lnTo>
                <a:lnTo>
                  <a:pt x="86212" y="62285"/>
                </a:lnTo>
                <a:close/>
              </a:path>
              <a:path extrusionOk="0" h="120000" w="120000">
                <a:moveTo>
                  <a:pt x="88921" y="62285"/>
                </a:moveTo>
                <a:lnTo>
                  <a:pt x="88871" y="63094"/>
                </a:lnTo>
                <a:lnTo>
                  <a:pt x="88966" y="63094"/>
                </a:lnTo>
                <a:lnTo>
                  <a:pt x="88921" y="62285"/>
                </a:lnTo>
                <a:close/>
              </a:path>
              <a:path extrusionOk="0" h="120000" w="120000">
                <a:moveTo>
                  <a:pt x="92862" y="62285"/>
                </a:moveTo>
                <a:lnTo>
                  <a:pt x="88966" y="62285"/>
                </a:lnTo>
                <a:lnTo>
                  <a:pt x="88966" y="63094"/>
                </a:lnTo>
                <a:lnTo>
                  <a:pt x="92862" y="63094"/>
                </a:lnTo>
                <a:lnTo>
                  <a:pt x="92862" y="62285"/>
                </a:lnTo>
                <a:close/>
              </a:path>
              <a:path extrusionOk="0" h="120000" w="120000">
                <a:moveTo>
                  <a:pt x="94482" y="62285"/>
                </a:moveTo>
                <a:lnTo>
                  <a:pt x="93908" y="62285"/>
                </a:lnTo>
                <a:lnTo>
                  <a:pt x="93863" y="63094"/>
                </a:lnTo>
                <a:lnTo>
                  <a:pt x="94431" y="63094"/>
                </a:lnTo>
                <a:lnTo>
                  <a:pt x="94482" y="62285"/>
                </a:lnTo>
                <a:close/>
              </a:path>
              <a:path extrusionOk="0" h="120000" w="120000">
                <a:moveTo>
                  <a:pt x="7747" y="61476"/>
                </a:moveTo>
                <a:lnTo>
                  <a:pt x="7651" y="61476"/>
                </a:lnTo>
                <a:lnTo>
                  <a:pt x="7651" y="62285"/>
                </a:lnTo>
                <a:lnTo>
                  <a:pt x="7747" y="62285"/>
                </a:lnTo>
                <a:lnTo>
                  <a:pt x="7747" y="61476"/>
                </a:lnTo>
                <a:close/>
              </a:path>
              <a:path extrusionOk="0" h="120000" w="120000">
                <a:moveTo>
                  <a:pt x="26900" y="61476"/>
                </a:moveTo>
                <a:lnTo>
                  <a:pt x="24286" y="61476"/>
                </a:lnTo>
                <a:lnTo>
                  <a:pt x="24286" y="62285"/>
                </a:lnTo>
                <a:lnTo>
                  <a:pt x="26900" y="62285"/>
                </a:lnTo>
                <a:lnTo>
                  <a:pt x="26900" y="61476"/>
                </a:lnTo>
                <a:close/>
              </a:path>
              <a:path extrusionOk="0" h="120000" w="120000">
                <a:moveTo>
                  <a:pt x="30223" y="61476"/>
                </a:moveTo>
                <a:lnTo>
                  <a:pt x="29087" y="61476"/>
                </a:lnTo>
                <a:lnTo>
                  <a:pt x="29087" y="62285"/>
                </a:lnTo>
                <a:lnTo>
                  <a:pt x="30133" y="62285"/>
                </a:lnTo>
                <a:lnTo>
                  <a:pt x="30223" y="61476"/>
                </a:lnTo>
                <a:close/>
              </a:path>
              <a:path extrusionOk="0" h="120000" w="120000">
                <a:moveTo>
                  <a:pt x="34125" y="61476"/>
                </a:moveTo>
                <a:lnTo>
                  <a:pt x="33315" y="61476"/>
                </a:lnTo>
                <a:lnTo>
                  <a:pt x="33360" y="62285"/>
                </a:lnTo>
                <a:lnTo>
                  <a:pt x="34125" y="62285"/>
                </a:lnTo>
                <a:lnTo>
                  <a:pt x="34125" y="61476"/>
                </a:lnTo>
                <a:close/>
              </a:path>
              <a:path extrusionOk="0" h="120000" w="120000">
                <a:moveTo>
                  <a:pt x="53087" y="61476"/>
                </a:moveTo>
                <a:lnTo>
                  <a:pt x="53037" y="61476"/>
                </a:lnTo>
                <a:lnTo>
                  <a:pt x="53037" y="62285"/>
                </a:lnTo>
                <a:lnTo>
                  <a:pt x="53087" y="62285"/>
                </a:lnTo>
                <a:lnTo>
                  <a:pt x="53087" y="61476"/>
                </a:lnTo>
                <a:close/>
              </a:path>
              <a:path extrusionOk="0" h="120000" w="120000">
                <a:moveTo>
                  <a:pt x="77515" y="61476"/>
                </a:moveTo>
                <a:lnTo>
                  <a:pt x="71286" y="61476"/>
                </a:lnTo>
                <a:lnTo>
                  <a:pt x="71336" y="62285"/>
                </a:lnTo>
                <a:lnTo>
                  <a:pt x="77464" y="62285"/>
                </a:lnTo>
                <a:lnTo>
                  <a:pt x="77515" y="61476"/>
                </a:lnTo>
                <a:close/>
              </a:path>
              <a:path extrusionOk="0" h="120000" w="120000">
                <a:moveTo>
                  <a:pt x="77610" y="61476"/>
                </a:moveTo>
                <a:lnTo>
                  <a:pt x="77560" y="62285"/>
                </a:lnTo>
                <a:lnTo>
                  <a:pt x="77610" y="62285"/>
                </a:lnTo>
                <a:lnTo>
                  <a:pt x="77610" y="61476"/>
                </a:lnTo>
                <a:close/>
              </a:path>
              <a:path extrusionOk="0" h="120000" w="120000">
                <a:moveTo>
                  <a:pt x="86735" y="61476"/>
                </a:moveTo>
                <a:lnTo>
                  <a:pt x="82125" y="61476"/>
                </a:lnTo>
                <a:lnTo>
                  <a:pt x="82125" y="62285"/>
                </a:lnTo>
                <a:lnTo>
                  <a:pt x="86684" y="62285"/>
                </a:lnTo>
                <a:lnTo>
                  <a:pt x="86735" y="61476"/>
                </a:lnTo>
                <a:close/>
              </a:path>
              <a:path extrusionOk="0" h="120000" w="120000">
                <a:moveTo>
                  <a:pt x="93149" y="61476"/>
                </a:moveTo>
                <a:lnTo>
                  <a:pt x="88494" y="61476"/>
                </a:lnTo>
                <a:lnTo>
                  <a:pt x="88539" y="62285"/>
                </a:lnTo>
                <a:lnTo>
                  <a:pt x="93104" y="62285"/>
                </a:lnTo>
                <a:lnTo>
                  <a:pt x="93149" y="61476"/>
                </a:lnTo>
                <a:close/>
              </a:path>
              <a:path extrusionOk="0" h="120000" w="120000">
                <a:moveTo>
                  <a:pt x="94290" y="61476"/>
                </a:moveTo>
                <a:lnTo>
                  <a:pt x="94150" y="61476"/>
                </a:lnTo>
                <a:lnTo>
                  <a:pt x="94150" y="62285"/>
                </a:lnTo>
                <a:lnTo>
                  <a:pt x="94386" y="62285"/>
                </a:lnTo>
                <a:lnTo>
                  <a:pt x="94290" y="61476"/>
                </a:lnTo>
                <a:close/>
              </a:path>
              <a:path extrusionOk="0" h="120000" w="120000">
                <a:moveTo>
                  <a:pt x="26709" y="59049"/>
                </a:moveTo>
                <a:lnTo>
                  <a:pt x="23432" y="59049"/>
                </a:lnTo>
                <a:lnTo>
                  <a:pt x="23668" y="59858"/>
                </a:lnTo>
                <a:lnTo>
                  <a:pt x="23955" y="59858"/>
                </a:lnTo>
                <a:lnTo>
                  <a:pt x="24000" y="60667"/>
                </a:lnTo>
                <a:lnTo>
                  <a:pt x="24191" y="60667"/>
                </a:lnTo>
                <a:lnTo>
                  <a:pt x="24191" y="61476"/>
                </a:lnTo>
                <a:lnTo>
                  <a:pt x="26754" y="61476"/>
                </a:lnTo>
                <a:lnTo>
                  <a:pt x="26709" y="60667"/>
                </a:lnTo>
                <a:lnTo>
                  <a:pt x="26709" y="59049"/>
                </a:lnTo>
                <a:close/>
              </a:path>
              <a:path extrusionOk="0" h="120000" w="120000">
                <a:moveTo>
                  <a:pt x="26754" y="60667"/>
                </a:moveTo>
                <a:lnTo>
                  <a:pt x="26709" y="60667"/>
                </a:lnTo>
                <a:lnTo>
                  <a:pt x="26754" y="61476"/>
                </a:lnTo>
                <a:lnTo>
                  <a:pt x="26805" y="61476"/>
                </a:lnTo>
                <a:lnTo>
                  <a:pt x="26754" y="60667"/>
                </a:lnTo>
                <a:close/>
              </a:path>
              <a:path extrusionOk="0" h="120000" w="120000">
                <a:moveTo>
                  <a:pt x="31032" y="60667"/>
                </a:moveTo>
                <a:lnTo>
                  <a:pt x="30988" y="60667"/>
                </a:lnTo>
                <a:lnTo>
                  <a:pt x="30988" y="61476"/>
                </a:lnTo>
                <a:lnTo>
                  <a:pt x="31032" y="60667"/>
                </a:lnTo>
                <a:close/>
              </a:path>
              <a:path extrusionOk="0" h="120000" w="120000">
                <a:moveTo>
                  <a:pt x="31606" y="60667"/>
                </a:moveTo>
                <a:lnTo>
                  <a:pt x="31460" y="60667"/>
                </a:lnTo>
                <a:lnTo>
                  <a:pt x="31510" y="61476"/>
                </a:lnTo>
                <a:lnTo>
                  <a:pt x="31606" y="61476"/>
                </a:lnTo>
                <a:lnTo>
                  <a:pt x="31606" y="60667"/>
                </a:lnTo>
                <a:close/>
              </a:path>
              <a:path extrusionOk="0" h="120000" w="120000">
                <a:moveTo>
                  <a:pt x="33219" y="60667"/>
                </a:moveTo>
                <a:lnTo>
                  <a:pt x="32410" y="60667"/>
                </a:lnTo>
                <a:lnTo>
                  <a:pt x="32505" y="61476"/>
                </a:lnTo>
                <a:lnTo>
                  <a:pt x="33270" y="61476"/>
                </a:lnTo>
                <a:lnTo>
                  <a:pt x="33219" y="60667"/>
                </a:lnTo>
                <a:close/>
              </a:path>
              <a:path extrusionOk="0" h="120000" w="120000">
                <a:moveTo>
                  <a:pt x="33270" y="60667"/>
                </a:moveTo>
                <a:lnTo>
                  <a:pt x="33270" y="61476"/>
                </a:lnTo>
                <a:lnTo>
                  <a:pt x="33315" y="61476"/>
                </a:lnTo>
                <a:lnTo>
                  <a:pt x="33270" y="60667"/>
                </a:lnTo>
                <a:close/>
              </a:path>
              <a:path extrusionOk="0" h="120000" w="120000">
                <a:moveTo>
                  <a:pt x="35024" y="60667"/>
                </a:moveTo>
                <a:lnTo>
                  <a:pt x="34979" y="60667"/>
                </a:lnTo>
                <a:lnTo>
                  <a:pt x="34979" y="61476"/>
                </a:lnTo>
                <a:lnTo>
                  <a:pt x="35024" y="61476"/>
                </a:lnTo>
                <a:lnTo>
                  <a:pt x="35024" y="60667"/>
                </a:lnTo>
                <a:close/>
              </a:path>
              <a:path extrusionOk="0" h="120000" w="120000">
                <a:moveTo>
                  <a:pt x="70431" y="60667"/>
                </a:moveTo>
                <a:lnTo>
                  <a:pt x="52941" y="60667"/>
                </a:lnTo>
                <a:lnTo>
                  <a:pt x="52941" y="61476"/>
                </a:lnTo>
                <a:lnTo>
                  <a:pt x="70431" y="61476"/>
                </a:lnTo>
                <a:lnTo>
                  <a:pt x="70431" y="60667"/>
                </a:lnTo>
                <a:close/>
              </a:path>
              <a:path extrusionOk="0" h="120000" w="120000">
                <a:moveTo>
                  <a:pt x="77891" y="60667"/>
                </a:moveTo>
                <a:lnTo>
                  <a:pt x="71145" y="60667"/>
                </a:lnTo>
                <a:lnTo>
                  <a:pt x="71145" y="61476"/>
                </a:lnTo>
                <a:lnTo>
                  <a:pt x="77801" y="61476"/>
                </a:lnTo>
                <a:lnTo>
                  <a:pt x="77891" y="60667"/>
                </a:lnTo>
                <a:close/>
              </a:path>
              <a:path extrusionOk="0" h="120000" w="120000">
                <a:moveTo>
                  <a:pt x="81888" y="60667"/>
                </a:moveTo>
                <a:lnTo>
                  <a:pt x="80983" y="60667"/>
                </a:lnTo>
                <a:lnTo>
                  <a:pt x="81079" y="61476"/>
                </a:lnTo>
                <a:lnTo>
                  <a:pt x="81933" y="61476"/>
                </a:lnTo>
                <a:lnTo>
                  <a:pt x="81888" y="60667"/>
                </a:lnTo>
                <a:close/>
              </a:path>
              <a:path extrusionOk="0" h="120000" w="120000">
                <a:moveTo>
                  <a:pt x="87016" y="60667"/>
                </a:moveTo>
                <a:lnTo>
                  <a:pt x="82029" y="60667"/>
                </a:lnTo>
                <a:lnTo>
                  <a:pt x="82029" y="61476"/>
                </a:lnTo>
                <a:lnTo>
                  <a:pt x="87016" y="61476"/>
                </a:lnTo>
                <a:lnTo>
                  <a:pt x="87016" y="60667"/>
                </a:lnTo>
                <a:close/>
              </a:path>
              <a:path extrusionOk="0" h="120000" w="120000">
                <a:moveTo>
                  <a:pt x="87257" y="60667"/>
                </a:moveTo>
                <a:lnTo>
                  <a:pt x="87066" y="60667"/>
                </a:lnTo>
                <a:lnTo>
                  <a:pt x="87066" y="61476"/>
                </a:lnTo>
                <a:lnTo>
                  <a:pt x="87257" y="61476"/>
                </a:lnTo>
                <a:lnTo>
                  <a:pt x="87257" y="60667"/>
                </a:lnTo>
                <a:close/>
              </a:path>
              <a:path extrusionOk="0" h="120000" w="120000">
                <a:moveTo>
                  <a:pt x="87398" y="60667"/>
                </a:moveTo>
                <a:lnTo>
                  <a:pt x="87302" y="60667"/>
                </a:lnTo>
                <a:lnTo>
                  <a:pt x="87257" y="61476"/>
                </a:lnTo>
                <a:lnTo>
                  <a:pt x="87398" y="61476"/>
                </a:lnTo>
                <a:lnTo>
                  <a:pt x="87398" y="60667"/>
                </a:lnTo>
                <a:close/>
              </a:path>
              <a:path extrusionOk="0" h="120000" w="120000">
                <a:moveTo>
                  <a:pt x="87539" y="60667"/>
                </a:moveTo>
                <a:lnTo>
                  <a:pt x="87398" y="60667"/>
                </a:lnTo>
                <a:lnTo>
                  <a:pt x="87449" y="61476"/>
                </a:lnTo>
                <a:lnTo>
                  <a:pt x="87494" y="61476"/>
                </a:lnTo>
                <a:lnTo>
                  <a:pt x="87539" y="60667"/>
                </a:lnTo>
                <a:close/>
              </a:path>
              <a:path extrusionOk="0" h="120000" w="120000">
                <a:moveTo>
                  <a:pt x="87589" y="60667"/>
                </a:moveTo>
                <a:lnTo>
                  <a:pt x="87539" y="60667"/>
                </a:lnTo>
                <a:lnTo>
                  <a:pt x="87539" y="61476"/>
                </a:lnTo>
                <a:lnTo>
                  <a:pt x="87589" y="60667"/>
                </a:lnTo>
                <a:close/>
              </a:path>
              <a:path extrusionOk="0" h="120000" w="120000">
                <a:moveTo>
                  <a:pt x="93717" y="60667"/>
                </a:moveTo>
                <a:lnTo>
                  <a:pt x="88348" y="60667"/>
                </a:lnTo>
                <a:lnTo>
                  <a:pt x="88348" y="61476"/>
                </a:lnTo>
                <a:lnTo>
                  <a:pt x="93717" y="61476"/>
                </a:lnTo>
                <a:lnTo>
                  <a:pt x="93717" y="60667"/>
                </a:lnTo>
                <a:close/>
              </a:path>
              <a:path extrusionOk="0" h="120000" w="120000">
                <a:moveTo>
                  <a:pt x="94813" y="60667"/>
                </a:moveTo>
                <a:lnTo>
                  <a:pt x="93768" y="60667"/>
                </a:lnTo>
                <a:lnTo>
                  <a:pt x="93768" y="61476"/>
                </a:lnTo>
                <a:lnTo>
                  <a:pt x="94813" y="61476"/>
                </a:lnTo>
                <a:lnTo>
                  <a:pt x="94813" y="60667"/>
                </a:lnTo>
                <a:close/>
              </a:path>
              <a:path extrusionOk="0" h="120000" w="120000">
                <a:moveTo>
                  <a:pt x="95004" y="60667"/>
                </a:moveTo>
                <a:lnTo>
                  <a:pt x="94909" y="60667"/>
                </a:lnTo>
                <a:lnTo>
                  <a:pt x="94909" y="61476"/>
                </a:lnTo>
                <a:lnTo>
                  <a:pt x="94954" y="61476"/>
                </a:lnTo>
                <a:lnTo>
                  <a:pt x="95004" y="60667"/>
                </a:lnTo>
                <a:close/>
              </a:path>
              <a:path extrusionOk="0" h="120000" w="120000">
                <a:moveTo>
                  <a:pt x="95049" y="60667"/>
                </a:moveTo>
                <a:lnTo>
                  <a:pt x="95004" y="60667"/>
                </a:lnTo>
                <a:lnTo>
                  <a:pt x="95049" y="61476"/>
                </a:lnTo>
                <a:lnTo>
                  <a:pt x="95049" y="60667"/>
                </a:lnTo>
                <a:close/>
              </a:path>
              <a:path extrusionOk="0" h="120000" w="120000">
                <a:moveTo>
                  <a:pt x="22763" y="59049"/>
                </a:moveTo>
                <a:lnTo>
                  <a:pt x="22386" y="59049"/>
                </a:lnTo>
                <a:lnTo>
                  <a:pt x="22431" y="59858"/>
                </a:lnTo>
                <a:lnTo>
                  <a:pt x="22667" y="59858"/>
                </a:lnTo>
                <a:lnTo>
                  <a:pt x="22718" y="60667"/>
                </a:lnTo>
                <a:lnTo>
                  <a:pt x="22763" y="60667"/>
                </a:lnTo>
                <a:lnTo>
                  <a:pt x="22763" y="59049"/>
                </a:lnTo>
                <a:close/>
              </a:path>
              <a:path extrusionOk="0" h="120000" w="120000">
                <a:moveTo>
                  <a:pt x="32460" y="59858"/>
                </a:moveTo>
                <a:lnTo>
                  <a:pt x="31415" y="59858"/>
                </a:lnTo>
                <a:lnTo>
                  <a:pt x="31179" y="60667"/>
                </a:lnTo>
                <a:lnTo>
                  <a:pt x="32460" y="60667"/>
                </a:lnTo>
                <a:lnTo>
                  <a:pt x="32460" y="59858"/>
                </a:lnTo>
                <a:close/>
              </a:path>
              <a:path extrusionOk="0" h="120000" w="120000">
                <a:moveTo>
                  <a:pt x="70054" y="59858"/>
                </a:moveTo>
                <a:lnTo>
                  <a:pt x="53183" y="59858"/>
                </a:lnTo>
                <a:lnTo>
                  <a:pt x="53183" y="60667"/>
                </a:lnTo>
                <a:lnTo>
                  <a:pt x="70144" y="60667"/>
                </a:lnTo>
                <a:lnTo>
                  <a:pt x="70054" y="59858"/>
                </a:lnTo>
                <a:close/>
              </a:path>
              <a:path extrusionOk="0" h="120000" w="120000">
                <a:moveTo>
                  <a:pt x="77706" y="59858"/>
                </a:moveTo>
                <a:lnTo>
                  <a:pt x="71100" y="59858"/>
                </a:lnTo>
                <a:lnTo>
                  <a:pt x="71100" y="60667"/>
                </a:lnTo>
                <a:lnTo>
                  <a:pt x="77751" y="60667"/>
                </a:lnTo>
                <a:lnTo>
                  <a:pt x="77706" y="59858"/>
                </a:lnTo>
                <a:close/>
              </a:path>
              <a:path extrusionOk="0" h="120000" w="120000">
                <a:moveTo>
                  <a:pt x="81219" y="59858"/>
                </a:moveTo>
                <a:lnTo>
                  <a:pt x="80843" y="59858"/>
                </a:lnTo>
                <a:lnTo>
                  <a:pt x="80933" y="60667"/>
                </a:lnTo>
                <a:lnTo>
                  <a:pt x="81174" y="60667"/>
                </a:lnTo>
                <a:lnTo>
                  <a:pt x="81219" y="59858"/>
                </a:lnTo>
                <a:close/>
              </a:path>
              <a:path extrusionOk="0" h="120000" w="120000">
                <a:moveTo>
                  <a:pt x="87876" y="59858"/>
                </a:moveTo>
                <a:lnTo>
                  <a:pt x="81366" y="59858"/>
                </a:lnTo>
                <a:lnTo>
                  <a:pt x="81315" y="60667"/>
                </a:lnTo>
                <a:lnTo>
                  <a:pt x="87876" y="60667"/>
                </a:lnTo>
                <a:lnTo>
                  <a:pt x="87876" y="59858"/>
                </a:lnTo>
                <a:close/>
              </a:path>
              <a:path extrusionOk="0" h="120000" w="120000">
                <a:moveTo>
                  <a:pt x="95336" y="59858"/>
                </a:moveTo>
                <a:lnTo>
                  <a:pt x="87921" y="59858"/>
                </a:lnTo>
                <a:lnTo>
                  <a:pt x="87971" y="60667"/>
                </a:lnTo>
                <a:lnTo>
                  <a:pt x="95286" y="60667"/>
                </a:lnTo>
                <a:lnTo>
                  <a:pt x="95336" y="59858"/>
                </a:lnTo>
                <a:close/>
              </a:path>
              <a:path extrusionOk="0" h="120000" w="120000">
                <a:moveTo>
                  <a:pt x="96236" y="59858"/>
                </a:moveTo>
                <a:lnTo>
                  <a:pt x="95381" y="59858"/>
                </a:lnTo>
                <a:lnTo>
                  <a:pt x="95381" y="60667"/>
                </a:lnTo>
                <a:lnTo>
                  <a:pt x="96191" y="60667"/>
                </a:lnTo>
                <a:lnTo>
                  <a:pt x="96236" y="59858"/>
                </a:lnTo>
                <a:close/>
              </a:path>
              <a:path extrusionOk="0" h="120000" w="120000">
                <a:moveTo>
                  <a:pt x="97995" y="59049"/>
                </a:moveTo>
                <a:lnTo>
                  <a:pt x="97664" y="59049"/>
                </a:lnTo>
                <a:lnTo>
                  <a:pt x="97523" y="59858"/>
                </a:lnTo>
                <a:lnTo>
                  <a:pt x="97523" y="60667"/>
                </a:lnTo>
                <a:lnTo>
                  <a:pt x="97804" y="60667"/>
                </a:lnTo>
                <a:lnTo>
                  <a:pt x="97855" y="59858"/>
                </a:lnTo>
                <a:lnTo>
                  <a:pt x="97950" y="59858"/>
                </a:lnTo>
                <a:lnTo>
                  <a:pt x="97995" y="59049"/>
                </a:lnTo>
                <a:close/>
              </a:path>
              <a:path extrusionOk="0" h="120000" w="120000">
                <a:moveTo>
                  <a:pt x="33270" y="59049"/>
                </a:moveTo>
                <a:lnTo>
                  <a:pt x="33174" y="59049"/>
                </a:lnTo>
                <a:lnTo>
                  <a:pt x="33174" y="59858"/>
                </a:lnTo>
                <a:lnTo>
                  <a:pt x="33270" y="59858"/>
                </a:lnTo>
                <a:lnTo>
                  <a:pt x="33270" y="59049"/>
                </a:lnTo>
                <a:close/>
              </a:path>
              <a:path extrusionOk="0" h="120000" w="120000">
                <a:moveTo>
                  <a:pt x="34265" y="59049"/>
                </a:moveTo>
                <a:lnTo>
                  <a:pt x="34220" y="59858"/>
                </a:lnTo>
                <a:lnTo>
                  <a:pt x="34265" y="59858"/>
                </a:lnTo>
                <a:lnTo>
                  <a:pt x="34265" y="59049"/>
                </a:lnTo>
                <a:close/>
              </a:path>
              <a:path extrusionOk="0" h="120000" w="120000">
                <a:moveTo>
                  <a:pt x="70054" y="59049"/>
                </a:moveTo>
                <a:lnTo>
                  <a:pt x="53419" y="59049"/>
                </a:lnTo>
                <a:lnTo>
                  <a:pt x="53323" y="59858"/>
                </a:lnTo>
                <a:lnTo>
                  <a:pt x="70099" y="59858"/>
                </a:lnTo>
                <a:lnTo>
                  <a:pt x="70054" y="59049"/>
                </a:lnTo>
                <a:close/>
              </a:path>
              <a:path extrusionOk="0" h="120000" w="120000">
                <a:moveTo>
                  <a:pt x="75277" y="59049"/>
                </a:moveTo>
                <a:lnTo>
                  <a:pt x="70858" y="59049"/>
                </a:lnTo>
                <a:lnTo>
                  <a:pt x="70909" y="59858"/>
                </a:lnTo>
                <a:lnTo>
                  <a:pt x="75328" y="59858"/>
                </a:lnTo>
                <a:lnTo>
                  <a:pt x="75277" y="59049"/>
                </a:lnTo>
                <a:close/>
              </a:path>
              <a:path extrusionOk="0" h="120000" w="120000">
                <a:moveTo>
                  <a:pt x="76941" y="59049"/>
                </a:moveTo>
                <a:lnTo>
                  <a:pt x="75519" y="59049"/>
                </a:lnTo>
                <a:lnTo>
                  <a:pt x="75423" y="59858"/>
                </a:lnTo>
                <a:lnTo>
                  <a:pt x="77037" y="59858"/>
                </a:lnTo>
                <a:lnTo>
                  <a:pt x="76941" y="59049"/>
                </a:lnTo>
                <a:close/>
              </a:path>
              <a:path extrusionOk="0" h="120000" w="120000">
                <a:moveTo>
                  <a:pt x="96758" y="59049"/>
                </a:moveTo>
                <a:lnTo>
                  <a:pt x="80365" y="59049"/>
                </a:lnTo>
                <a:lnTo>
                  <a:pt x="80365" y="59858"/>
                </a:lnTo>
                <a:lnTo>
                  <a:pt x="96758" y="59858"/>
                </a:lnTo>
                <a:lnTo>
                  <a:pt x="96758" y="59049"/>
                </a:lnTo>
                <a:close/>
              </a:path>
              <a:path extrusionOk="0" h="120000" w="120000">
                <a:moveTo>
                  <a:pt x="22386" y="58240"/>
                </a:moveTo>
                <a:lnTo>
                  <a:pt x="22049" y="58240"/>
                </a:lnTo>
                <a:lnTo>
                  <a:pt x="22049" y="59049"/>
                </a:lnTo>
                <a:lnTo>
                  <a:pt x="22431" y="59049"/>
                </a:lnTo>
                <a:lnTo>
                  <a:pt x="22386" y="58240"/>
                </a:lnTo>
                <a:close/>
              </a:path>
              <a:path extrusionOk="0" h="120000" w="120000">
                <a:moveTo>
                  <a:pt x="26850" y="56622"/>
                </a:moveTo>
                <a:lnTo>
                  <a:pt x="22527" y="56622"/>
                </a:lnTo>
                <a:lnTo>
                  <a:pt x="22527" y="57431"/>
                </a:lnTo>
                <a:lnTo>
                  <a:pt x="22954" y="57431"/>
                </a:lnTo>
                <a:lnTo>
                  <a:pt x="22954" y="58240"/>
                </a:lnTo>
                <a:lnTo>
                  <a:pt x="23145" y="58240"/>
                </a:lnTo>
                <a:lnTo>
                  <a:pt x="23336" y="59049"/>
                </a:lnTo>
                <a:lnTo>
                  <a:pt x="26805" y="59049"/>
                </a:lnTo>
                <a:lnTo>
                  <a:pt x="26850" y="58240"/>
                </a:lnTo>
                <a:lnTo>
                  <a:pt x="26805" y="57431"/>
                </a:lnTo>
                <a:lnTo>
                  <a:pt x="26850" y="56622"/>
                </a:lnTo>
                <a:close/>
              </a:path>
              <a:path extrusionOk="0" h="120000" w="120000">
                <a:moveTo>
                  <a:pt x="32129" y="58240"/>
                </a:moveTo>
                <a:lnTo>
                  <a:pt x="32078" y="58240"/>
                </a:lnTo>
                <a:lnTo>
                  <a:pt x="32078" y="59049"/>
                </a:lnTo>
                <a:lnTo>
                  <a:pt x="32174" y="59049"/>
                </a:lnTo>
                <a:lnTo>
                  <a:pt x="32129" y="58240"/>
                </a:lnTo>
                <a:close/>
              </a:path>
              <a:path extrusionOk="0" h="120000" w="120000">
                <a:moveTo>
                  <a:pt x="32365" y="58240"/>
                </a:moveTo>
                <a:lnTo>
                  <a:pt x="32129" y="58240"/>
                </a:lnTo>
                <a:lnTo>
                  <a:pt x="32174" y="59049"/>
                </a:lnTo>
                <a:lnTo>
                  <a:pt x="32314" y="59049"/>
                </a:lnTo>
                <a:lnTo>
                  <a:pt x="32365" y="58240"/>
                </a:lnTo>
                <a:close/>
              </a:path>
              <a:path extrusionOk="0" h="120000" w="120000">
                <a:moveTo>
                  <a:pt x="69717" y="58240"/>
                </a:moveTo>
                <a:lnTo>
                  <a:pt x="53655" y="58240"/>
                </a:lnTo>
                <a:lnTo>
                  <a:pt x="53655" y="59049"/>
                </a:lnTo>
                <a:lnTo>
                  <a:pt x="69768" y="59049"/>
                </a:lnTo>
                <a:lnTo>
                  <a:pt x="69717" y="58240"/>
                </a:lnTo>
                <a:close/>
              </a:path>
              <a:path extrusionOk="0" h="120000" w="120000">
                <a:moveTo>
                  <a:pt x="74850" y="58240"/>
                </a:moveTo>
                <a:lnTo>
                  <a:pt x="70527" y="58240"/>
                </a:lnTo>
                <a:lnTo>
                  <a:pt x="70577" y="59049"/>
                </a:lnTo>
                <a:lnTo>
                  <a:pt x="74900" y="59049"/>
                </a:lnTo>
                <a:lnTo>
                  <a:pt x="74850" y="58240"/>
                </a:lnTo>
                <a:close/>
              </a:path>
              <a:path extrusionOk="0" h="120000" w="120000">
                <a:moveTo>
                  <a:pt x="75232" y="58240"/>
                </a:moveTo>
                <a:lnTo>
                  <a:pt x="74945" y="58240"/>
                </a:lnTo>
                <a:lnTo>
                  <a:pt x="74945" y="59049"/>
                </a:lnTo>
                <a:lnTo>
                  <a:pt x="75232" y="59049"/>
                </a:lnTo>
                <a:lnTo>
                  <a:pt x="75232" y="58240"/>
                </a:lnTo>
                <a:close/>
              </a:path>
              <a:path extrusionOk="0" h="120000" w="120000">
                <a:moveTo>
                  <a:pt x="76756" y="58240"/>
                </a:moveTo>
                <a:lnTo>
                  <a:pt x="76418" y="58240"/>
                </a:lnTo>
                <a:lnTo>
                  <a:pt x="76418" y="59049"/>
                </a:lnTo>
                <a:lnTo>
                  <a:pt x="76801" y="59049"/>
                </a:lnTo>
                <a:lnTo>
                  <a:pt x="76756" y="58240"/>
                </a:lnTo>
                <a:close/>
              </a:path>
              <a:path extrusionOk="0" h="120000" w="120000">
                <a:moveTo>
                  <a:pt x="79083" y="58240"/>
                </a:moveTo>
                <a:lnTo>
                  <a:pt x="78178" y="58240"/>
                </a:lnTo>
                <a:lnTo>
                  <a:pt x="78178" y="59049"/>
                </a:lnTo>
                <a:lnTo>
                  <a:pt x="79083" y="59049"/>
                </a:lnTo>
                <a:lnTo>
                  <a:pt x="79083" y="58240"/>
                </a:lnTo>
                <a:close/>
              </a:path>
              <a:path extrusionOk="0" h="120000" w="120000">
                <a:moveTo>
                  <a:pt x="79510" y="58240"/>
                </a:moveTo>
                <a:lnTo>
                  <a:pt x="79319" y="58240"/>
                </a:lnTo>
                <a:lnTo>
                  <a:pt x="79415" y="59049"/>
                </a:lnTo>
                <a:lnTo>
                  <a:pt x="79460" y="59049"/>
                </a:lnTo>
                <a:lnTo>
                  <a:pt x="79510" y="58240"/>
                </a:lnTo>
                <a:close/>
              </a:path>
              <a:path extrusionOk="0" h="120000" w="120000">
                <a:moveTo>
                  <a:pt x="97191" y="58240"/>
                </a:moveTo>
                <a:lnTo>
                  <a:pt x="80078" y="58240"/>
                </a:lnTo>
                <a:lnTo>
                  <a:pt x="80129" y="59049"/>
                </a:lnTo>
                <a:lnTo>
                  <a:pt x="97236" y="59049"/>
                </a:lnTo>
                <a:lnTo>
                  <a:pt x="97191" y="58240"/>
                </a:lnTo>
                <a:close/>
              </a:path>
              <a:path extrusionOk="0" h="120000" w="120000">
                <a:moveTo>
                  <a:pt x="22240" y="57431"/>
                </a:moveTo>
                <a:lnTo>
                  <a:pt x="21717" y="57431"/>
                </a:lnTo>
                <a:lnTo>
                  <a:pt x="21863" y="58240"/>
                </a:lnTo>
                <a:lnTo>
                  <a:pt x="22240" y="58240"/>
                </a:lnTo>
                <a:lnTo>
                  <a:pt x="22240" y="57431"/>
                </a:lnTo>
                <a:close/>
              </a:path>
              <a:path extrusionOk="0" h="120000" w="120000">
                <a:moveTo>
                  <a:pt x="26850" y="56622"/>
                </a:moveTo>
                <a:lnTo>
                  <a:pt x="26805" y="57431"/>
                </a:lnTo>
                <a:lnTo>
                  <a:pt x="26850" y="58240"/>
                </a:lnTo>
                <a:lnTo>
                  <a:pt x="26900" y="58240"/>
                </a:lnTo>
                <a:lnTo>
                  <a:pt x="26850" y="57431"/>
                </a:lnTo>
                <a:lnTo>
                  <a:pt x="26850" y="56622"/>
                </a:lnTo>
                <a:close/>
              </a:path>
              <a:path extrusionOk="0" h="120000" w="120000">
                <a:moveTo>
                  <a:pt x="32460" y="57431"/>
                </a:moveTo>
                <a:lnTo>
                  <a:pt x="31842" y="57431"/>
                </a:lnTo>
                <a:lnTo>
                  <a:pt x="31887" y="58240"/>
                </a:lnTo>
                <a:lnTo>
                  <a:pt x="32410" y="58240"/>
                </a:lnTo>
                <a:lnTo>
                  <a:pt x="32460" y="57431"/>
                </a:lnTo>
                <a:close/>
              </a:path>
              <a:path extrusionOk="0" h="120000" w="120000">
                <a:moveTo>
                  <a:pt x="33411" y="57431"/>
                </a:moveTo>
                <a:lnTo>
                  <a:pt x="33360" y="57431"/>
                </a:lnTo>
                <a:lnTo>
                  <a:pt x="33360" y="58240"/>
                </a:lnTo>
                <a:lnTo>
                  <a:pt x="33411" y="58240"/>
                </a:lnTo>
                <a:lnTo>
                  <a:pt x="33411" y="57431"/>
                </a:lnTo>
                <a:close/>
              </a:path>
              <a:path extrusionOk="0" h="120000" w="120000">
                <a:moveTo>
                  <a:pt x="69531" y="57431"/>
                </a:moveTo>
                <a:lnTo>
                  <a:pt x="53846" y="57431"/>
                </a:lnTo>
                <a:lnTo>
                  <a:pt x="53796" y="58240"/>
                </a:lnTo>
                <a:lnTo>
                  <a:pt x="69621" y="58240"/>
                </a:lnTo>
                <a:lnTo>
                  <a:pt x="69531" y="57431"/>
                </a:lnTo>
                <a:close/>
              </a:path>
              <a:path extrusionOk="0" h="120000" w="120000">
                <a:moveTo>
                  <a:pt x="74754" y="57431"/>
                </a:moveTo>
                <a:lnTo>
                  <a:pt x="70240" y="57431"/>
                </a:lnTo>
                <a:lnTo>
                  <a:pt x="70335" y="58240"/>
                </a:lnTo>
                <a:lnTo>
                  <a:pt x="74754" y="58240"/>
                </a:lnTo>
                <a:lnTo>
                  <a:pt x="74754" y="57431"/>
                </a:lnTo>
                <a:close/>
              </a:path>
              <a:path extrusionOk="0" h="120000" w="120000">
                <a:moveTo>
                  <a:pt x="97377" y="57431"/>
                </a:moveTo>
                <a:lnTo>
                  <a:pt x="76992" y="57431"/>
                </a:lnTo>
                <a:lnTo>
                  <a:pt x="77037" y="58240"/>
                </a:lnTo>
                <a:lnTo>
                  <a:pt x="97427" y="58240"/>
                </a:lnTo>
                <a:lnTo>
                  <a:pt x="97377" y="57431"/>
                </a:lnTo>
                <a:close/>
              </a:path>
              <a:path extrusionOk="0" h="120000" w="120000">
                <a:moveTo>
                  <a:pt x="99991" y="57431"/>
                </a:moveTo>
                <a:lnTo>
                  <a:pt x="99946" y="57431"/>
                </a:lnTo>
                <a:lnTo>
                  <a:pt x="99946" y="58240"/>
                </a:lnTo>
                <a:lnTo>
                  <a:pt x="99991" y="58240"/>
                </a:lnTo>
                <a:lnTo>
                  <a:pt x="99991" y="57431"/>
                </a:lnTo>
                <a:close/>
              </a:path>
              <a:path extrusionOk="0" h="120000" w="120000">
                <a:moveTo>
                  <a:pt x="21959" y="56622"/>
                </a:moveTo>
                <a:lnTo>
                  <a:pt x="21194" y="56622"/>
                </a:lnTo>
                <a:lnTo>
                  <a:pt x="21245" y="57431"/>
                </a:lnTo>
                <a:lnTo>
                  <a:pt x="21959" y="57431"/>
                </a:lnTo>
                <a:lnTo>
                  <a:pt x="21959" y="56622"/>
                </a:lnTo>
                <a:close/>
              </a:path>
              <a:path extrusionOk="0" h="120000" w="120000">
                <a:moveTo>
                  <a:pt x="32174" y="55813"/>
                </a:moveTo>
                <a:lnTo>
                  <a:pt x="31606" y="55813"/>
                </a:lnTo>
                <a:lnTo>
                  <a:pt x="31606" y="57431"/>
                </a:lnTo>
                <a:lnTo>
                  <a:pt x="32365" y="57431"/>
                </a:lnTo>
                <a:lnTo>
                  <a:pt x="32365" y="57172"/>
                </a:lnTo>
                <a:lnTo>
                  <a:pt x="32269" y="56622"/>
                </a:lnTo>
                <a:lnTo>
                  <a:pt x="32224" y="56622"/>
                </a:lnTo>
                <a:lnTo>
                  <a:pt x="32224" y="56242"/>
                </a:lnTo>
                <a:lnTo>
                  <a:pt x="32174" y="55813"/>
                </a:lnTo>
                <a:close/>
              </a:path>
              <a:path extrusionOk="0" h="120000" w="120000">
                <a:moveTo>
                  <a:pt x="32365" y="56622"/>
                </a:moveTo>
                <a:lnTo>
                  <a:pt x="32365" y="57172"/>
                </a:lnTo>
                <a:lnTo>
                  <a:pt x="32410" y="57431"/>
                </a:lnTo>
                <a:lnTo>
                  <a:pt x="32365" y="56622"/>
                </a:lnTo>
                <a:close/>
              </a:path>
              <a:path extrusionOk="0" h="120000" w="120000">
                <a:moveTo>
                  <a:pt x="69340" y="56622"/>
                </a:moveTo>
                <a:lnTo>
                  <a:pt x="54178" y="56622"/>
                </a:lnTo>
                <a:lnTo>
                  <a:pt x="54133" y="57431"/>
                </a:lnTo>
                <a:lnTo>
                  <a:pt x="69385" y="57431"/>
                </a:lnTo>
                <a:lnTo>
                  <a:pt x="69340" y="56622"/>
                </a:lnTo>
                <a:close/>
              </a:path>
              <a:path extrusionOk="0" h="120000" w="120000">
                <a:moveTo>
                  <a:pt x="74473" y="56622"/>
                </a:moveTo>
                <a:lnTo>
                  <a:pt x="69959" y="56622"/>
                </a:lnTo>
                <a:lnTo>
                  <a:pt x="70004" y="57431"/>
                </a:lnTo>
                <a:lnTo>
                  <a:pt x="74423" y="57431"/>
                </a:lnTo>
                <a:lnTo>
                  <a:pt x="74473" y="56622"/>
                </a:lnTo>
                <a:close/>
              </a:path>
              <a:path extrusionOk="0" h="120000" w="120000">
                <a:moveTo>
                  <a:pt x="97664" y="56622"/>
                </a:moveTo>
                <a:lnTo>
                  <a:pt x="75564" y="56622"/>
                </a:lnTo>
                <a:lnTo>
                  <a:pt x="75564" y="57431"/>
                </a:lnTo>
                <a:lnTo>
                  <a:pt x="97664" y="57431"/>
                </a:lnTo>
                <a:lnTo>
                  <a:pt x="97664" y="56622"/>
                </a:lnTo>
                <a:close/>
              </a:path>
              <a:path extrusionOk="0" h="120000" w="120000">
                <a:moveTo>
                  <a:pt x="21672" y="55813"/>
                </a:moveTo>
                <a:lnTo>
                  <a:pt x="21385" y="55813"/>
                </a:lnTo>
                <a:lnTo>
                  <a:pt x="21385" y="56622"/>
                </a:lnTo>
                <a:lnTo>
                  <a:pt x="21717" y="56622"/>
                </a:lnTo>
                <a:lnTo>
                  <a:pt x="21672" y="55813"/>
                </a:lnTo>
                <a:close/>
              </a:path>
              <a:path extrusionOk="0" h="120000" w="120000">
                <a:moveTo>
                  <a:pt x="27041" y="55813"/>
                </a:moveTo>
                <a:lnTo>
                  <a:pt x="22144" y="55813"/>
                </a:lnTo>
                <a:lnTo>
                  <a:pt x="22144" y="56622"/>
                </a:lnTo>
                <a:lnTo>
                  <a:pt x="27092" y="56622"/>
                </a:lnTo>
                <a:lnTo>
                  <a:pt x="27041" y="55813"/>
                </a:lnTo>
                <a:close/>
              </a:path>
              <a:path extrusionOk="0" h="120000" w="120000">
                <a:moveTo>
                  <a:pt x="32224" y="56242"/>
                </a:moveTo>
                <a:lnTo>
                  <a:pt x="32224" y="56622"/>
                </a:lnTo>
                <a:lnTo>
                  <a:pt x="32269" y="56622"/>
                </a:lnTo>
                <a:lnTo>
                  <a:pt x="32224" y="56242"/>
                </a:lnTo>
                <a:close/>
              </a:path>
              <a:path extrusionOk="0" h="120000" w="120000">
                <a:moveTo>
                  <a:pt x="52705" y="55813"/>
                </a:moveTo>
                <a:lnTo>
                  <a:pt x="52609" y="55813"/>
                </a:lnTo>
                <a:lnTo>
                  <a:pt x="52660" y="56622"/>
                </a:lnTo>
                <a:lnTo>
                  <a:pt x="52705" y="56622"/>
                </a:lnTo>
                <a:lnTo>
                  <a:pt x="52705" y="55813"/>
                </a:lnTo>
                <a:close/>
              </a:path>
              <a:path extrusionOk="0" h="120000" w="120000">
                <a:moveTo>
                  <a:pt x="53987" y="55813"/>
                </a:moveTo>
                <a:lnTo>
                  <a:pt x="53891" y="55813"/>
                </a:lnTo>
                <a:lnTo>
                  <a:pt x="53846" y="56622"/>
                </a:lnTo>
                <a:lnTo>
                  <a:pt x="53942" y="56622"/>
                </a:lnTo>
                <a:lnTo>
                  <a:pt x="53987" y="55813"/>
                </a:lnTo>
                <a:close/>
              </a:path>
              <a:path extrusionOk="0" h="120000" w="120000">
                <a:moveTo>
                  <a:pt x="69149" y="55813"/>
                </a:moveTo>
                <a:lnTo>
                  <a:pt x="54841" y="55813"/>
                </a:lnTo>
                <a:lnTo>
                  <a:pt x="54751" y="56622"/>
                </a:lnTo>
                <a:lnTo>
                  <a:pt x="69149" y="56622"/>
                </a:lnTo>
                <a:lnTo>
                  <a:pt x="69149" y="55813"/>
                </a:lnTo>
                <a:close/>
              </a:path>
              <a:path extrusionOk="0" h="120000" w="120000">
                <a:moveTo>
                  <a:pt x="69717" y="55813"/>
                </a:moveTo>
                <a:lnTo>
                  <a:pt x="69245" y="55813"/>
                </a:lnTo>
                <a:lnTo>
                  <a:pt x="69245" y="56622"/>
                </a:lnTo>
                <a:lnTo>
                  <a:pt x="69672" y="56622"/>
                </a:lnTo>
                <a:lnTo>
                  <a:pt x="69717" y="55813"/>
                </a:lnTo>
                <a:close/>
              </a:path>
              <a:path extrusionOk="0" h="120000" w="120000">
                <a:moveTo>
                  <a:pt x="74186" y="55813"/>
                </a:moveTo>
                <a:lnTo>
                  <a:pt x="69768" y="55813"/>
                </a:lnTo>
                <a:lnTo>
                  <a:pt x="69768" y="56622"/>
                </a:lnTo>
                <a:lnTo>
                  <a:pt x="74186" y="56622"/>
                </a:lnTo>
                <a:lnTo>
                  <a:pt x="74186" y="55813"/>
                </a:lnTo>
                <a:close/>
              </a:path>
              <a:path extrusionOk="0" h="120000" w="120000">
                <a:moveTo>
                  <a:pt x="97950" y="55813"/>
                </a:moveTo>
                <a:lnTo>
                  <a:pt x="75041" y="55813"/>
                </a:lnTo>
                <a:lnTo>
                  <a:pt x="75041" y="56622"/>
                </a:lnTo>
                <a:lnTo>
                  <a:pt x="97950" y="56622"/>
                </a:lnTo>
                <a:lnTo>
                  <a:pt x="97950" y="55813"/>
                </a:lnTo>
                <a:close/>
              </a:path>
              <a:path extrusionOk="0" h="120000" w="120000">
                <a:moveTo>
                  <a:pt x="21385" y="55005"/>
                </a:moveTo>
                <a:lnTo>
                  <a:pt x="20913" y="55005"/>
                </a:lnTo>
                <a:lnTo>
                  <a:pt x="21003" y="55813"/>
                </a:lnTo>
                <a:lnTo>
                  <a:pt x="21385" y="55813"/>
                </a:lnTo>
                <a:lnTo>
                  <a:pt x="21385" y="55005"/>
                </a:lnTo>
                <a:close/>
              </a:path>
              <a:path extrusionOk="0" h="120000" w="120000">
                <a:moveTo>
                  <a:pt x="27564" y="55005"/>
                </a:moveTo>
                <a:lnTo>
                  <a:pt x="21863" y="55005"/>
                </a:lnTo>
                <a:lnTo>
                  <a:pt x="21959" y="55813"/>
                </a:lnTo>
                <a:lnTo>
                  <a:pt x="27614" y="55813"/>
                </a:lnTo>
                <a:lnTo>
                  <a:pt x="27564" y="55005"/>
                </a:lnTo>
                <a:close/>
              </a:path>
              <a:path extrusionOk="0" h="120000" w="120000">
                <a:moveTo>
                  <a:pt x="27895" y="55005"/>
                </a:moveTo>
                <a:lnTo>
                  <a:pt x="27659" y="55005"/>
                </a:lnTo>
                <a:lnTo>
                  <a:pt x="27704" y="55813"/>
                </a:lnTo>
                <a:lnTo>
                  <a:pt x="27755" y="55813"/>
                </a:lnTo>
                <a:lnTo>
                  <a:pt x="27895" y="55005"/>
                </a:lnTo>
                <a:close/>
              </a:path>
              <a:path extrusionOk="0" h="120000" w="120000">
                <a:moveTo>
                  <a:pt x="28514" y="55005"/>
                </a:moveTo>
                <a:lnTo>
                  <a:pt x="28278" y="55005"/>
                </a:lnTo>
                <a:lnTo>
                  <a:pt x="28323" y="55813"/>
                </a:lnTo>
                <a:lnTo>
                  <a:pt x="28565" y="55813"/>
                </a:lnTo>
                <a:lnTo>
                  <a:pt x="28514" y="55005"/>
                </a:lnTo>
                <a:close/>
              </a:path>
              <a:path extrusionOk="0" h="120000" w="120000">
                <a:moveTo>
                  <a:pt x="29323" y="55005"/>
                </a:moveTo>
                <a:lnTo>
                  <a:pt x="28660" y="55005"/>
                </a:lnTo>
                <a:lnTo>
                  <a:pt x="28705" y="55813"/>
                </a:lnTo>
                <a:lnTo>
                  <a:pt x="29323" y="55813"/>
                </a:lnTo>
                <a:lnTo>
                  <a:pt x="29323" y="55005"/>
                </a:lnTo>
                <a:close/>
              </a:path>
              <a:path extrusionOk="0" h="120000" w="120000">
                <a:moveTo>
                  <a:pt x="30937" y="55005"/>
                </a:moveTo>
                <a:lnTo>
                  <a:pt x="30892" y="55005"/>
                </a:lnTo>
                <a:lnTo>
                  <a:pt x="30841" y="55813"/>
                </a:lnTo>
                <a:lnTo>
                  <a:pt x="30892" y="55813"/>
                </a:lnTo>
                <a:lnTo>
                  <a:pt x="30937" y="55005"/>
                </a:lnTo>
                <a:close/>
              </a:path>
              <a:path extrusionOk="0" h="120000" w="120000">
                <a:moveTo>
                  <a:pt x="32078" y="55005"/>
                </a:moveTo>
                <a:lnTo>
                  <a:pt x="31269" y="55005"/>
                </a:lnTo>
                <a:lnTo>
                  <a:pt x="31415" y="55813"/>
                </a:lnTo>
                <a:lnTo>
                  <a:pt x="32129" y="55813"/>
                </a:lnTo>
                <a:lnTo>
                  <a:pt x="32078" y="55005"/>
                </a:lnTo>
                <a:close/>
              </a:path>
              <a:path extrusionOk="0" h="120000" w="120000">
                <a:moveTo>
                  <a:pt x="64348" y="54196"/>
                </a:moveTo>
                <a:lnTo>
                  <a:pt x="55274" y="54196"/>
                </a:lnTo>
                <a:lnTo>
                  <a:pt x="55274" y="55005"/>
                </a:lnTo>
                <a:lnTo>
                  <a:pt x="55224" y="55813"/>
                </a:lnTo>
                <a:lnTo>
                  <a:pt x="68958" y="55813"/>
                </a:lnTo>
                <a:lnTo>
                  <a:pt x="69009" y="55005"/>
                </a:lnTo>
                <a:lnTo>
                  <a:pt x="64539" y="55005"/>
                </a:lnTo>
                <a:lnTo>
                  <a:pt x="64348" y="54196"/>
                </a:lnTo>
                <a:close/>
              </a:path>
              <a:path extrusionOk="0" h="120000" w="120000">
                <a:moveTo>
                  <a:pt x="74091" y="55005"/>
                </a:moveTo>
                <a:lnTo>
                  <a:pt x="69054" y="55005"/>
                </a:lnTo>
                <a:lnTo>
                  <a:pt x="69099" y="55813"/>
                </a:lnTo>
                <a:lnTo>
                  <a:pt x="74091" y="55813"/>
                </a:lnTo>
                <a:lnTo>
                  <a:pt x="74091" y="55005"/>
                </a:lnTo>
                <a:close/>
              </a:path>
              <a:path extrusionOk="0" h="120000" w="120000">
                <a:moveTo>
                  <a:pt x="74186" y="55005"/>
                </a:moveTo>
                <a:lnTo>
                  <a:pt x="74091" y="55005"/>
                </a:lnTo>
                <a:lnTo>
                  <a:pt x="74141" y="55813"/>
                </a:lnTo>
                <a:lnTo>
                  <a:pt x="74186" y="55005"/>
                </a:lnTo>
                <a:close/>
              </a:path>
              <a:path extrusionOk="0" h="120000" w="120000">
                <a:moveTo>
                  <a:pt x="98091" y="55005"/>
                </a:moveTo>
                <a:lnTo>
                  <a:pt x="74850" y="55005"/>
                </a:lnTo>
                <a:lnTo>
                  <a:pt x="74900" y="55813"/>
                </a:lnTo>
                <a:lnTo>
                  <a:pt x="97995" y="55813"/>
                </a:lnTo>
                <a:lnTo>
                  <a:pt x="98091" y="55005"/>
                </a:lnTo>
                <a:close/>
              </a:path>
              <a:path extrusionOk="0" h="120000" w="120000">
                <a:moveTo>
                  <a:pt x="21194" y="54196"/>
                </a:moveTo>
                <a:lnTo>
                  <a:pt x="20767" y="54196"/>
                </a:lnTo>
                <a:lnTo>
                  <a:pt x="20767" y="55005"/>
                </a:lnTo>
                <a:lnTo>
                  <a:pt x="21194" y="55005"/>
                </a:lnTo>
                <a:lnTo>
                  <a:pt x="21194" y="54196"/>
                </a:lnTo>
                <a:close/>
              </a:path>
              <a:path extrusionOk="0" h="120000" w="120000">
                <a:moveTo>
                  <a:pt x="31983" y="54196"/>
                </a:moveTo>
                <a:lnTo>
                  <a:pt x="21717" y="54196"/>
                </a:lnTo>
                <a:lnTo>
                  <a:pt x="21717" y="55005"/>
                </a:lnTo>
                <a:lnTo>
                  <a:pt x="31983" y="55005"/>
                </a:lnTo>
                <a:lnTo>
                  <a:pt x="31983" y="54196"/>
                </a:lnTo>
                <a:close/>
              </a:path>
              <a:path extrusionOk="0" h="120000" w="120000">
                <a:moveTo>
                  <a:pt x="97900" y="54196"/>
                </a:moveTo>
                <a:lnTo>
                  <a:pt x="65011" y="54196"/>
                </a:lnTo>
                <a:lnTo>
                  <a:pt x="64826" y="55005"/>
                </a:lnTo>
                <a:lnTo>
                  <a:pt x="97855" y="55005"/>
                </a:lnTo>
                <a:lnTo>
                  <a:pt x="97900" y="54196"/>
                </a:lnTo>
                <a:close/>
              </a:path>
              <a:path extrusionOk="0" h="120000" w="120000">
                <a:moveTo>
                  <a:pt x="101037" y="54196"/>
                </a:moveTo>
                <a:lnTo>
                  <a:pt x="100992" y="55005"/>
                </a:lnTo>
                <a:lnTo>
                  <a:pt x="101037" y="55005"/>
                </a:lnTo>
                <a:lnTo>
                  <a:pt x="101037" y="54196"/>
                </a:lnTo>
                <a:close/>
              </a:path>
              <a:path extrusionOk="0" h="120000" w="120000">
                <a:moveTo>
                  <a:pt x="32174" y="53387"/>
                </a:moveTo>
                <a:lnTo>
                  <a:pt x="20480" y="53387"/>
                </a:lnTo>
                <a:lnTo>
                  <a:pt x="20576" y="54196"/>
                </a:lnTo>
                <a:lnTo>
                  <a:pt x="32174" y="54196"/>
                </a:lnTo>
                <a:lnTo>
                  <a:pt x="32174" y="53387"/>
                </a:lnTo>
                <a:close/>
              </a:path>
              <a:path extrusionOk="0" h="120000" w="120000">
                <a:moveTo>
                  <a:pt x="63449" y="53387"/>
                </a:moveTo>
                <a:lnTo>
                  <a:pt x="55415" y="53387"/>
                </a:lnTo>
                <a:lnTo>
                  <a:pt x="55319" y="54196"/>
                </a:lnTo>
                <a:lnTo>
                  <a:pt x="63449" y="54196"/>
                </a:lnTo>
                <a:lnTo>
                  <a:pt x="63449" y="53387"/>
                </a:lnTo>
                <a:close/>
              </a:path>
              <a:path extrusionOk="0" h="120000" w="120000">
                <a:moveTo>
                  <a:pt x="66580" y="53387"/>
                </a:moveTo>
                <a:lnTo>
                  <a:pt x="64966" y="53387"/>
                </a:lnTo>
                <a:lnTo>
                  <a:pt x="64921" y="54196"/>
                </a:lnTo>
                <a:lnTo>
                  <a:pt x="66580" y="54196"/>
                </a:lnTo>
                <a:lnTo>
                  <a:pt x="66580" y="53387"/>
                </a:lnTo>
                <a:close/>
              </a:path>
              <a:path extrusionOk="0" h="120000" w="120000">
                <a:moveTo>
                  <a:pt x="97472" y="53387"/>
                </a:moveTo>
                <a:lnTo>
                  <a:pt x="69768" y="53387"/>
                </a:lnTo>
                <a:lnTo>
                  <a:pt x="69717" y="54196"/>
                </a:lnTo>
                <a:lnTo>
                  <a:pt x="97472" y="54196"/>
                </a:lnTo>
                <a:lnTo>
                  <a:pt x="97472" y="53387"/>
                </a:lnTo>
                <a:close/>
              </a:path>
              <a:path extrusionOk="0" h="120000" w="120000">
                <a:moveTo>
                  <a:pt x="97664" y="53387"/>
                </a:moveTo>
                <a:lnTo>
                  <a:pt x="97568" y="53387"/>
                </a:lnTo>
                <a:lnTo>
                  <a:pt x="97523" y="54196"/>
                </a:lnTo>
                <a:lnTo>
                  <a:pt x="97714" y="54196"/>
                </a:lnTo>
                <a:lnTo>
                  <a:pt x="97664" y="53387"/>
                </a:lnTo>
                <a:close/>
              </a:path>
              <a:path extrusionOk="0" h="120000" w="120000">
                <a:moveTo>
                  <a:pt x="97995" y="53387"/>
                </a:moveTo>
                <a:lnTo>
                  <a:pt x="97714" y="53387"/>
                </a:lnTo>
                <a:lnTo>
                  <a:pt x="97759" y="54196"/>
                </a:lnTo>
                <a:lnTo>
                  <a:pt x="98046" y="54196"/>
                </a:lnTo>
                <a:lnTo>
                  <a:pt x="97995" y="53387"/>
                </a:lnTo>
                <a:close/>
              </a:path>
              <a:path extrusionOk="0" h="120000" w="120000">
                <a:moveTo>
                  <a:pt x="101183" y="53387"/>
                </a:moveTo>
                <a:lnTo>
                  <a:pt x="100756" y="53387"/>
                </a:lnTo>
                <a:lnTo>
                  <a:pt x="100756" y="54196"/>
                </a:lnTo>
                <a:lnTo>
                  <a:pt x="101183" y="54196"/>
                </a:lnTo>
                <a:lnTo>
                  <a:pt x="101183" y="53387"/>
                </a:lnTo>
                <a:close/>
              </a:path>
              <a:path extrusionOk="0" h="120000" w="120000">
                <a:moveTo>
                  <a:pt x="19957" y="52578"/>
                </a:moveTo>
                <a:lnTo>
                  <a:pt x="19912" y="52578"/>
                </a:lnTo>
                <a:lnTo>
                  <a:pt x="19957" y="53387"/>
                </a:lnTo>
                <a:lnTo>
                  <a:pt x="19957" y="52578"/>
                </a:lnTo>
                <a:close/>
              </a:path>
              <a:path extrusionOk="0" h="120000" w="120000">
                <a:moveTo>
                  <a:pt x="32652" y="52578"/>
                </a:moveTo>
                <a:lnTo>
                  <a:pt x="20340" y="52578"/>
                </a:lnTo>
                <a:lnTo>
                  <a:pt x="20340" y="53387"/>
                </a:lnTo>
                <a:lnTo>
                  <a:pt x="32601" y="53387"/>
                </a:lnTo>
                <a:lnTo>
                  <a:pt x="32652" y="52578"/>
                </a:lnTo>
                <a:close/>
              </a:path>
              <a:path extrusionOk="0" h="120000" w="120000">
                <a:moveTo>
                  <a:pt x="62307" y="52578"/>
                </a:moveTo>
                <a:lnTo>
                  <a:pt x="55651" y="52578"/>
                </a:lnTo>
                <a:lnTo>
                  <a:pt x="55606" y="53387"/>
                </a:lnTo>
                <a:lnTo>
                  <a:pt x="62448" y="53387"/>
                </a:lnTo>
                <a:lnTo>
                  <a:pt x="62307" y="52578"/>
                </a:lnTo>
                <a:close/>
              </a:path>
              <a:path extrusionOk="0" h="120000" w="120000">
                <a:moveTo>
                  <a:pt x="97714" y="52578"/>
                </a:moveTo>
                <a:lnTo>
                  <a:pt x="69863" y="52578"/>
                </a:lnTo>
                <a:lnTo>
                  <a:pt x="69863" y="53387"/>
                </a:lnTo>
                <a:lnTo>
                  <a:pt x="97759" y="53387"/>
                </a:lnTo>
                <a:lnTo>
                  <a:pt x="97714" y="52578"/>
                </a:lnTo>
                <a:close/>
              </a:path>
              <a:path extrusionOk="0" h="120000" w="120000">
                <a:moveTo>
                  <a:pt x="100418" y="52578"/>
                </a:moveTo>
                <a:lnTo>
                  <a:pt x="100373" y="53387"/>
                </a:lnTo>
                <a:lnTo>
                  <a:pt x="100418" y="53387"/>
                </a:lnTo>
                <a:lnTo>
                  <a:pt x="100418" y="52578"/>
                </a:lnTo>
                <a:close/>
              </a:path>
              <a:path extrusionOk="0" h="120000" w="120000">
                <a:moveTo>
                  <a:pt x="100756" y="52578"/>
                </a:moveTo>
                <a:lnTo>
                  <a:pt x="100660" y="52578"/>
                </a:lnTo>
                <a:lnTo>
                  <a:pt x="100660" y="53387"/>
                </a:lnTo>
                <a:lnTo>
                  <a:pt x="100756" y="53387"/>
                </a:lnTo>
                <a:lnTo>
                  <a:pt x="100756" y="52578"/>
                </a:lnTo>
                <a:close/>
              </a:path>
              <a:path extrusionOk="0" h="120000" w="120000">
                <a:moveTo>
                  <a:pt x="101323" y="52578"/>
                </a:moveTo>
                <a:lnTo>
                  <a:pt x="100846" y="52578"/>
                </a:lnTo>
                <a:lnTo>
                  <a:pt x="100846" y="53387"/>
                </a:lnTo>
                <a:lnTo>
                  <a:pt x="101323" y="53387"/>
                </a:lnTo>
                <a:lnTo>
                  <a:pt x="101323" y="52578"/>
                </a:lnTo>
                <a:close/>
              </a:path>
              <a:path extrusionOk="0" h="120000" w="120000">
                <a:moveTo>
                  <a:pt x="101655" y="51769"/>
                </a:moveTo>
                <a:lnTo>
                  <a:pt x="101610" y="52578"/>
                </a:lnTo>
                <a:lnTo>
                  <a:pt x="101464" y="52578"/>
                </a:lnTo>
                <a:lnTo>
                  <a:pt x="101515" y="53387"/>
                </a:lnTo>
                <a:lnTo>
                  <a:pt x="101706" y="53387"/>
                </a:lnTo>
                <a:lnTo>
                  <a:pt x="101706" y="52578"/>
                </a:lnTo>
                <a:lnTo>
                  <a:pt x="101655" y="51769"/>
                </a:lnTo>
                <a:close/>
              </a:path>
              <a:path extrusionOk="0" h="120000" w="120000">
                <a:moveTo>
                  <a:pt x="19530" y="51769"/>
                </a:moveTo>
                <a:lnTo>
                  <a:pt x="19485" y="51769"/>
                </a:lnTo>
                <a:lnTo>
                  <a:pt x="19485" y="52578"/>
                </a:lnTo>
                <a:lnTo>
                  <a:pt x="19581" y="52578"/>
                </a:lnTo>
                <a:lnTo>
                  <a:pt x="19530" y="51769"/>
                </a:lnTo>
                <a:close/>
              </a:path>
              <a:path extrusionOk="0" h="120000" w="120000">
                <a:moveTo>
                  <a:pt x="33124" y="51769"/>
                </a:moveTo>
                <a:lnTo>
                  <a:pt x="19772" y="51769"/>
                </a:lnTo>
                <a:lnTo>
                  <a:pt x="19867" y="52578"/>
                </a:lnTo>
                <a:lnTo>
                  <a:pt x="33124" y="52578"/>
                </a:lnTo>
                <a:lnTo>
                  <a:pt x="33124" y="51769"/>
                </a:lnTo>
                <a:close/>
              </a:path>
              <a:path extrusionOk="0" h="120000" w="120000">
                <a:moveTo>
                  <a:pt x="33174" y="51769"/>
                </a:moveTo>
                <a:lnTo>
                  <a:pt x="33124" y="51769"/>
                </a:lnTo>
                <a:lnTo>
                  <a:pt x="33124" y="52578"/>
                </a:lnTo>
                <a:lnTo>
                  <a:pt x="33174" y="52578"/>
                </a:lnTo>
                <a:lnTo>
                  <a:pt x="33174" y="51769"/>
                </a:lnTo>
                <a:close/>
              </a:path>
              <a:path extrusionOk="0" h="120000" w="120000">
                <a:moveTo>
                  <a:pt x="61734" y="51769"/>
                </a:moveTo>
                <a:lnTo>
                  <a:pt x="56269" y="51769"/>
                </a:lnTo>
                <a:lnTo>
                  <a:pt x="56224" y="52578"/>
                </a:lnTo>
                <a:lnTo>
                  <a:pt x="61734" y="52578"/>
                </a:lnTo>
                <a:lnTo>
                  <a:pt x="61734" y="51769"/>
                </a:lnTo>
                <a:close/>
              </a:path>
              <a:path extrusionOk="0" h="120000" w="120000">
                <a:moveTo>
                  <a:pt x="97568" y="51769"/>
                </a:moveTo>
                <a:lnTo>
                  <a:pt x="70054" y="51769"/>
                </a:lnTo>
                <a:lnTo>
                  <a:pt x="70054" y="52578"/>
                </a:lnTo>
                <a:lnTo>
                  <a:pt x="97568" y="52578"/>
                </a:lnTo>
                <a:lnTo>
                  <a:pt x="97568" y="51769"/>
                </a:lnTo>
                <a:close/>
              </a:path>
              <a:path extrusionOk="0" h="120000" w="120000">
                <a:moveTo>
                  <a:pt x="101419" y="51769"/>
                </a:moveTo>
                <a:lnTo>
                  <a:pt x="100992" y="51769"/>
                </a:lnTo>
                <a:lnTo>
                  <a:pt x="100992" y="52578"/>
                </a:lnTo>
                <a:lnTo>
                  <a:pt x="101419" y="52578"/>
                </a:lnTo>
                <a:lnTo>
                  <a:pt x="101419" y="51769"/>
                </a:lnTo>
                <a:close/>
              </a:path>
              <a:path extrusionOk="0" h="120000" w="120000">
                <a:moveTo>
                  <a:pt x="102229" y="51769"/>
                </a:moveTo>
                <a:lnTo>
                  <a:pt x="101891" y="51769"/>
                </a:lnTo>
                <a:lnTo>
                  <a:pt x="101846" y="52578"/>
                </a:lnTo>
                <a:lnTo>
                  <a:pt x="102229" y="52578"/>
                </a:lnTo>
                <a:lnTo>
                  <a:pt x="102229" y="51769"/>
                </a:lnTo>
                <a:close/>
              </a:path>
              <a:path extrusionOk="0" h="120000" w="120000">
                <a:moveTo>
                  <a:pt x="102751" y="51769"/>
                </a:moveTo>
                <a:lnTo>
                  <a:pt x="102369" y="51769"/>
                </a:lnTo>
                <a:lnTo>
                  <a:pt x="102369" y="52578"/>
                </a:lnTo>
                <a:lnTo>
                  <a:pt x="102656" y="52578"/>
                </a:lnTo>
                <a:lnTo>
                  <a:pt x="102751" y="51769"/>
                </a:lnTo>
                <a:close/>
              </a:path>
              <a:path extrusionOk="0" h="120000" w="120000">
                <a:moveTo>
                  <a:pt x="33411" y="50960"/>
                </a:moveTo>
                <a:lnTo>
                  <a:pt x="19249" y="50960"/>
                </a:lnTo>
                <a:lnTo>
                  <a:pt x="19249" y="51769"/>
                </a:lnTo>
                <a:lnTo>
                  <a:pt x="33456" y="51769"/>
                </a:lnTo>
                <a:lnTo>
                  <a:pt x="33411" y="50960"/>
                </a:lnTo>
                <a:close/>
              </a:path>
              <a:path extrusionOk="0" h="120000" w="120000">
                <a:moveTo>
                  <a:pt x="33551" y="50960"/>
                </a:moveTo>
                <a:lnTo>
                  <a:pt x="33411" y="50960"/>
                </a:lnTo>
                <a:lnTo>
                  <a:pt x="33506" y="51769"/>
                </a:lnTo>
                <a:lnTo>
                  <a:pt x="33551" y="51769"/>
                </a:lnTo>
                <a:lnTo>
                  <a:pt x="33551" y="50960"/>
                </a:lnTo>
                <a:close/>
              </a:path>
              <a:path extrusionOk="0" h="120000" w="120000">
                <a:moveTo>
                  <a:pt x="57697" y="50960"/>
                </a:moveTo>
                <a:lnTo>
                  <a:pt x="56505" y="50960"/>
                </a:lnTo>
                <a:lnTo>
                  <a:pt x="56410" y="51769"/>
                </a:lnTo>
                <a:lnTo>
                  <a:pt x="57742" y="51769"/>
                </a:lnTo>
                <a:lnTo>
                  <a:pt x="57697" y="50960"/>
                </a:lnTo>
                <a:close/>
              </a:path>
              <a:path extrusionOk="0" h="120000" w="120000">
                <a:moveTo>
                  <a:pt x="62066" y="50960"/>
                </a:moveTo>
                <a:lnTo>
                  <a:pt x="57933" y="50960"/>
                </a:lnTo>
                <a:lnTo>
                  <a:pt x="57838" y="51769"/>
                </a:lnTo>
                <a:lnTo>
                  <a:pt x="62021" y="51769"/>
                </a:lnTo>
                <a:lnTo>
                  <a:pt x="62066" y="50960"/>
                </a:lnTo>
                <a:close/>
              </a:path>
              <a:path extrusionOk="0" h="120000" w="120000">
                <a:moveTo>
                  <a:pt x="67013" y="50960"/>
                </a:moveTo>
                <a:lnTo>
                  <a:pt x="66439" y="50960"/>
                </a:lnTo>
                <a:lnTo>
                  <a:pt x="66490" y="51769"/>
                </a:lnTo>
                <a:lnTo>
                  <a:pt x="67013" y="51769"/>
                </a:lnTo>
                <a:lnTo>
                  <a:pt x="67013" y="50960"/>
                </a:lnTo>
                <a:close/>
              </a:path>
              <a:path extrusionOk="0" h="120000" w="120000">
                <a:moveTo>
                  <a:pt x="69340" y="50151"/>
                </a:moveTo>
                <a:lnTo>
                  <a:pt x="68958" y="50151"/>
                </a:lnTo>
                <a:lnTo>
                  <a:pt x="69054" y="50960"/>
                </a:lnTo>
                <a:lnTo>
                  <a:pt x="69009" y="51769"/>
                </a:lnTo>
                <a:lnTo>
                  <a:pt x="69531" y="51769"/>
                </a:lnTo>
                <a:lnTo>
                  <a:pt x="69481" y="50960"/>
                </a:lnTo>
                <a:lnTo>
                  <a:pt x="69194" y="50960"/>
                </a:lnTo>
                <a:lnTo>
                  <a:pt x="69340" y="50151"/>
                </a:lnTo>
                <a:close/>
              </a:path>
              <a:path extrusionOk="0" h="120000" w="120000">
                <a:moveTo>
                  <a:pt x="97472" y="50151"/>
                </a:moveTo>
                <a:lnTo>
                  <a:pt x="70099" y="50151"/>
                </a:lnTo>
                <a:lnTo>
                  <a:pt x="70144" y="50960"/>
                </a:lnTo>
                <a:lnTo>
                  <a:pt x="70099" y="51769"/>
                </a:lnTo>
                <a:lnTo>
                  <a:pt x="97191" y="51769"/>
                </a:lnTo>
                <a:lnTo>
                  <a:pt x="97281" y="50960"/>
                </a:lnTo>
                <a:lnTo>
                  <a:pt x="97472" y="50960"/>
                </a:lnTo>
                <a:lnTo>
                  <a:pt x="97472" y="50151"/>
                </a:lnTo>
                <a:close/>
              </a:path>
              <a:path extrusionOk="0" h="120000" w="120000">
                <a:moveTo>
                  <a:pt x="100278" y="50960"/>
                </a:moveTo>
                <a:lnTo>
                  <a:pt x="99519" y="50960"/>
                </a:lnTo>
                <a:lnTo>
                  <a:pt x="99519" y="51769"/>
                </a:lnTo>
                <a:lnTo>
                  <a:pt x="100233" y="51769"/>
                </a:lnTo>
                <a:lnTo>
                  <a:pt x="100278" y="50960"/>
                </a:lnTo>
                <a:close/>
              </a:path>
              <a:path extrusionOk="0" h="120000" w="120000">
                <a:moveTo>
                  <a:pt x="100418" y="50960"/>
                </a:moveTo>
                <a:lnTo>
                  <a:pt x="100278" y="50960"/>
                </a:lnTo>
                <a:lnTo>
                  <a:pt x="100323" y="51769"/>
                </a:lnTo>
                <a:lnTo>
                  <a:pt x="100373" y="51769"/>
                </a:lnTo>
                <a:lnTo>
                  <a:pt x="100418" y="50960"/>
                </a:lnTo>
                <a:close/>
              </a:path>
              <a:path extrusionOk="0" h="120000" w="120000">
                <a:moveTo>
                  <a:pt x="103555" y="50960"/>
                </a:moveTo>
                <a:lnTo>
                  <a:pt x="101464" y="50960"/>
                </a:lnTo>
                <a:lnTo>
                  <a:pt x="101419" y="51769"/>
                </a:lnTo>
                <a:lnTo>
                  <a:pt x="103510" y="51769"/>
                </a:lnTo>
                <a:lnTo>
                  <a:pt x="103555" y="50960"/>
                </a:lnTo>
                <a:close/>
              </a:path>
              <a:path extrusionOk="0" h="120000" w="120000">
                <a:moveTo>
                  <a:pt x="103651" y="50960"/>
                </a:moveTo>
                <a:lnTo>
                  <a:pt x="103555" y="50960"/>
                </a:lnTo>
                <a:lnTo>
                  <a:pt x="103555" y="51769"/>
                </a:lnTo>
                <a:lnTo>
                  <a:pt x="103651" y="51769"/>
                </a:lnTo>
                <a:lnTo>
                  <a:pt x="103651" y="50960"/>
                </a:lnTo>
                <a:close/>
              </a:path>
              <a:path extrusionOk="0" h="120000" w="120000">
                <a:moveTo>
                  <a:pt x="104033" y="50960"/>
                </a:moveTo>
                <a:lnTo>
                  <a:pt x="103893" y="50960"/>
                </a:lnTo>
                <a:lnTo>
                  <a:pt x="103893" y="51769"/>
                </a:lnTo>
                <a:lnTo>
                  <a:pt x="103983" y="51769"/>
                </a:lnTo>
                <a:lnTo>
                  <a:pt x="104033" y="50960"/>
                </a:lnTo>
                <a:close/>
              </a:path>
              <a:path extrusionOk="0" h="120000" w="120000">
                <a:moveTo>
                  <a:pt x="33551" y="50151"/>
                </a:moveTo>
                <a:lnTo>
                  <a:pt x="18917" y="50151"/>
                </a:lnTo>
                <a:lnTo>
                  <a:pt x="19007" y="50960"/>
                </a:lnTo>
                <a:lnTo>
                  <a:pt x="33506" y="50960"/>
                </a:lnTo>
                <a:lnTo>
                  <a:pt x="33551" y="50151"/>
                </a:lnTo>
                <a:close/>
              </a:path>
              <a:path extrusionOk="0" h="120000" w="120000">
                <a:moveTo>
                  <a:pt x="33551" y="49342"/>
                </a:moveTo>
                <a:lnTo>
                  <a:pt x="33456" y="49342"/>
                </a:lnTo>
                <a:lnTo>
                  <a:pt x="33551" y="50151"/>
                </a:lnTo>
                <a:lnTo>
                  <a:pt x="33551" y="50960"/>
                </a:lnTo>
                <a:lnTo>
                  <a:pt x="33697" y="50960"/>
                </a:lnTo>
                <a:lnTo>
                  <a:pt x="33697" y="50151"/>
                </a:lnTo>
                <a:lnTo>
                  <a:pt x="33602" y="50151"/>
                </a:lnTo>
                <a:lnTo>
                  <a:pt x="33551" y="49342"/>
                </a:lnTo>
                <a:close/>
              </a:path>
              <a:path extrusionOk="0" h="120000" w="120000">
                <a:moveTo>
                  <a:pt x="33742" y="50151"/>
                </a:moveTo>
                <a:lnTo>
                  <a:pt x="33697" y="50151"/>
                </a:lnTo>
                <a:lnTo>
                  <a:pt x="33697" y="50960"/>
                </a:lnTo>
                <a:lnTo>
                  <a:pt x="33742" y="50151"/>
                </a:lnTo>
                <a:close/>
              </a:path>
              <a:path extrusionOk="0" h="120000" w="120000">
                <a:moveTo>
                  <a:pt x="33838" y="50151"/>
                </a:moveTo>
                <a:lnTo>
                  <a:pt x="33838" y="50960"/>
                </a:lnTo>
                <a:lnTo>
                  <a:pt x="33933" y="50960"/>
                </a:lnTo>
                <a:lnTo>
                  <a:pt x="33838" y="50151"/>
                </a:lnTo>
                <a:close/>
              </a:path>
              <a:path extrusionOk="0" h="120000" w="120000">
                <a:moveTo>
                  <a:pt x="56697" y="50151"/>
                </a:moveTo>
                <a:lnTo>
                  <a:pt x="56505" y="50151"/>
                </a:lnTo>
                <a:lnTo>
                  <a:pt x="56556" y="50960"/>
                </a:lnTo>
                <a:lnTo>
                  <a:pt x="56697" y="50960"/>
                </a:lnTo>
                <a:lnTo>
                  <a:pt x="56697" y="50151"/>
                </a:lnTo>
                <a:close/>
              </a:path>
              <a:path extrusionOk="0" h="120000" w="120000">
                <a:moveTo>
                  <a:pt x="56747" y="50151"/>
                </a:moveTo>
                <a:lnTo>
                  <a:pt x="56697" y="50151"/>
                </a:lnTo>
                <a:lnTo>
                  <a:pt x="56697" y="50960"/>
                </a:lnTo>
                <a:lnTo>
                  <a:pt x="56747" y="50151"/>
                </a:lnTo>
                <a:close/>
              </a:path>
              <a:path extrusionOk="0" h="120000" w="120000">
                <a:moveTo>
                  <a:pt x="61880" y="50151"/>
                </a:moveTo>
                <a:lnTo>
                  <a:pt x="58552" y="50151"/>
                </a:lnTo>
                <a:lnTo>
                  <a:pt x="58501" y="50960"/>
                </a:lnTo>
                <a:lnTo>
                  <a:pt x="61880" y="50960"/>
                </a:lnTo>
                <a:lnTo>
                  <a:pt x="61880" y="50151"/>
                </a:lnTo>
                <a:close/>
              </a:path>
              <a:path extrusionOk="0" h="120000" w="120000">
                <a:moveTo>
                  <a:pt x="65967" y="50151"/>
                </a:moveTo>
                <a:lnTo>
                  <a:pt x="65917" y="50151"/>
                </a:lnTo>
                <a:lnTo>
                  <a:pt x="65967" y="50960"/>
                </a:lnTo>
                <a:lnTo>
                  <a:pt x="65967" y="50151"/>
                </a:lnTo>
                <a:close/>
              </a:path>
              <a:path extrusionOk="0" h="120000" w="120000">
                <a:moveTo>
                  <a:pt x="67626" y="50151"/>
                </a:moveTo>
                <a:lnTo>
                  <a:pt x="67485" y="50151"/>
                </a:lnTo>
                <a:lnTo>
                  <a:pt x="67485" y="50960"/>
                </a:lnTo>
                <a:lnTo>
                  <a:pt x="67581" y="50960"/>
                </a:lnTo>
                <a:lnTo>
                  <a:pt x="67626" y="50151"/>
                </a:lnTo>
                <a:close/>
              </a:path>
              <a:path extrusionOk="0" h="120000" w="120000">
                <a:moveTo>
                  <a:pt x="69385" y="50151"/>
                </a:moveTo>
                <a:lnTo>
                  <a:pt x="69340" y="50151"/>
                </a:lnTo>
                <a:lnTo>
                  <a:pt x="69340" y="50960"/>
                </a:lnTo>
                <a:lnTo>
                  <a:pt x="69385" y="50151"/>
                </a:lnTo>
                <a:close/>
              </a:path>
              <a:path extrusionOk="0" h="120000" w="120000">
                <a:moveTo>
                  <a:pt x="97664" y="50151"/>
                </a:moveTo>
                <a:lnTo>
                  <a:pt x="97568" y="50151"/>
                </a:lnTo>
                <a:lnTo>
                  <a:pt x="97568" y="50960"/>
                </a:lnTo>
                <a:lnTo>
                  <a:pt x="97664" y="50960"/>
                </a:lnTo>
                <a:lnTo>
                  <a:pt x="97664" y="50151"/>
                </a:lnTo>
                <a:close/>
              </a:path>
              <a:path extrusionOk="0" h="120000" w="120000">
                <a:moveTo>
                  <a:pt x="100514" y="50151"/>
                </a:moveTo>
                <a:lnTo>
                  <a:pt x="99564" y="50151"/>
                </a:lnTo>
                <a:lnTo>
                  <a:pt x="99614" y="50960"/>
                </a:lnTo>
                <a:lnTo>
                  <a:pt x="100514" y="50960"/>
                </a:lnTo>
                <a:lnTo>
                  <a:pt x="100514" y="50151"/>
                </a:lnTo>
                <a:close/>
              </a:path>
              <a:path extrusionOk="0" h="120000" w="120000">
                <a:moveTo>
                  <a:pt x="104129" y="50151"/>
                </a:moveTo>
                <a:lnTo>
                  <a:pt x="102701" y="50151"/>
                </a:lnTo>
                <a:lnTo>
                  <a:pt x="102656" y="50960"/>
                </a:lnTo>
                <a:lnTo>
                  <a:pt x="104129" y="50960"/>
                </a:lnTo>
                <a:lnTo>
                  <a:pt x="104129" y="50151"/>
                </a:lnTo>
                <a:close/>
              </a:path>
              <a:path extrusionOk="0" h="120000" w="120000">
                <a:moveTo>
                  <a:pt x="33360" y="49342"/>
                </a:moveTo>
                <a:lnTo>
                  <a:pt x="18676" y="49342"/>
                </a:lnTo>
                <a:lnTo>
                  <a:pt x="18676" y="50151"/>
                </a:lnTo>
                <a:lnTo>
                  <a:pt x="33360" y="50151"/>
                </a:lnTo>
                <a:lnTo>
                  <a:pt x="33360" y="49342"/>
                </a:lnTo>
                <a:close/>
              </a:path>
              <a:path extrusionOk="0" h="120000" w="120000">
                <a:moveTo>
                  <a:pt x="33551" y="48533"/>
                </a:moveTo>
                <a:lnTo>
                  <a:pt x="33506" y="48533"/>
                </a:lnTo>
                <a:lnTo>
                  <a:pt x="33506" y="49342"/>
                </a:lnTo>
                <a:lnTo>
                  <a:pt x="33602" y="49342"/>
                </a:lnTo>
                <a:lnTo>
                  <a:pt x="33602" y="50151"/>
                </a:lnTo>
                <a:lnTo>
                  <a:pt x="33647" y="50151"/>
                </a:lnTo>
                <a:lnTo>
                  <a:pt x="33647" y="49342"/>
                </a:lnTo>
                <a:lnTo>
                  <a:pt x="33551" y="48533"/>
                </a:lnTo>
                <a:close/>
              </a:path>
              <a:path extrusionOk="0" h="120000" w="120000">
                <a:moveTo>
                  <a:pt x="34029" y="48533"/>
                </a:moveTo>
                <a:lnTo>
                  <a:pt x="33787" y="48533"/>
                </a:lnTo>
                <a:lnTo>
                  <a:pt x="33787" y="50151"/>
                </a:lnTo>
                <a:lnTo>
                  <a:pt x="33838" y="50151"/>
                </a:lnTo>
                <a:lnTo>
                  <a:pt x="33838" y="49342"/>
                </a:lnTo>
                <a:lnTo>
                  <a:pt x="34029" y="49342"/>
                </a:lnTo>
                <a:lnTo>
                  <a:pt x="34029" y="48533"/>
                </a:lnTo>
                <a:close/>
              </a:path>
              <a:path extrusionOk="0" h="120000" w="120000">
                <a:moveTo>
                  <a:pt x="58361" y="48533"/>
                </a:moveTo>
                <a:lnTo>
                  <a:pt x="55555" y="48533"/>
                </a:lnTo>
                <a:lnTo>
                  <a:pt x="55606" y="49342"/>
                </a:lnTo>
                <a:lnTo>
                  <a:pt x="55555" y="50151"/>
                </a:lnTo>
                <a:lnTo>
                  <a:pt x="57883" y="50151"/>
                </a:lnTo>
                <a:lnTo>
                  <a:pt x="57933" y="49342"/>
                </a:lnTo>
                <a:lnTo>
                  <a:pt x="58316" y="49342"/>
                </a:lnTo>
                <a:lnTo>
                  <a:pt x="58361" y="48533"/>
                </a:lnTo>
                <a:close/>
              </a:path>
              <a:path extrusionOk="0" h="120000" w="120000">
                <a:moveTo>
                  <a:pt x="61638" y="49342"/>
                </a:moveTo>
                <a:lnTo>
                  <a:pt x="61593" y="49342"/>
                </a:lnTo>
                <a:lnTo>
                  <a:pt x="61447" y="50151"/>
                </a:lnTo>
                <a:lnTo>
                  <a:pt x="61638" y="50151"/>
                </a:lnTo>
                <a:lnTo>
                  <a:pt x="61638" y="49342"/>
                </a:lnTo>
                <a:close/>
              </a:path>
              <a:path extrusionOk="0" h="120000" w="120000">
                <a:moveTo>
                  <a:pt x="63398" y="49342"/>
                </a:moveTo>
                <a:lnTo>
                  <a:pt x="62780" y="49342"/>
                </a:lnTo>
                <a:lnTo>
                  <a:pt x="62875" y="50151"/>
                </a:lnTo>
                <a:lnTo>
                  <a:pt x="63398" y="50151"/>
                </a:lnTo>
                <a:lnTo>
                  <a:pt x="63398" y="49342"/>
                </a:lnTo>
                <a:close/>
              </a:path>
              <a:path extrusionOk="0" h="120000" w="120000">
                <a:moveTo>
                  <a:pt x="65872" y="49342"/>
                </a:moveTo>
                <a:lnTo>
                  <a:pt x="65489" y="49342"/>
                </a:lnTo>
                <a:lnTo>
                  <a:pt x="65489" y="50151"/>
                </a:lnTo>
                <a:lnTo>
                  <a:pt x="65872" y="50151"/>
                </a:lnTo>
                <a:lnTo>
                  <a:pt x="65872" y="49342"/>
                </a:lnTo>
                <a:close/>
              </a:path>
              <a:path extrusionOk="0" h="120000" w="120000">
                <a:moveTo>
                  <a:pt x="74754" y="49342"/>
                </a:moveTo>
                <a:lnTo>
                  <a:pt x="67345" y="49342"/>
                </a:lnTo>
                <a:lnTo>
                  <a:pt x="67345" y="50151"/>
                </a:lnTo>
                <a:lnTo>
                  <a:pt x="74805" y="50151"/>
                </a:lnTo>
                <a:lnTo>
                  <a:pt x="74754" y="49342"/>
                </a:lnTo>
                <a:close/>
              </a:path>
              <a:path extrusionOk="0" h="120000" w="120000">
                <a:moveTo>
                  <a:pt x="97096" y="49342"/>
                </a:moveTo>
                <a:lnTo>
                  <a:pt x="75991" y="49342"/>
                </a:lnTo>
                <a:lnTo>
                  <a:pt x="75991" y="50151"/>
                </a:lnTo>
                <a:lnTo>
                  <a:pt x="97141" y="50151"/>
                </a:lnTo>
                <a:lnTo>
                  <a:pt x="97096" y="49342"/>
                </a:lnTo>
                <a:close/>
              </a:path>
              <a:path extrusionOk="0" h="120000" w="120000">
                <a:moveTo>
                  <a:pt x="98282" y="49342"/>
                </a:moveTo>
                <a:lnTo>
                  <a:pt x="97427" y="49342"/>
                </a:lnTo>
                <a:lnTo>
                  <a:pt x="97427" y="50151"/>
                </a:lnTo>
                <a:lnTo>
                  <a:pt x="98282" y="50151"/>
                </a:lnTo>
                <a:lnTo>
                  <a:pt x="98282" y="49342"/>
                </a:lnTo>
                <a:close/>
              </a:path>
              <a:path extrusionOk="0" h="120000" w="120000">
                <a:moveTo>
                  <a:pt x="100373" y="49342"/>
                </a:moveTo>
                <a:lnTo>
                  <a:pt x="99614" y="49342"/>
                </a:lnTo>
                <a:lnTo>
                  <a:pt x="99659" y="50151"/>
                </a:lnTo>
                <a:lnTo>
                  <a:pt x="100469" y="50151"/>
                </a:lnTo>
                <a:lnTo>
                  <a:pt x="100373" y="49342"/>
                </a:lnTo>
                <a:close/>
              </a:path>
              <a:path extrusionOk="0" h="120000" w="120000">
                <a:moveTo>
                  <a:pt x="103083" y="49342"/>
                </a:moveTo>
                <a:lnTo>
                  <a:pt x="102937" y="49342"/>
                </a:lnTo>
                <a:lnTo>
                  <a:pt x="102892" y="50151"/>
                </a:lnTo>
                <a:lnTo>
                  <a:pt x="103033" y="50151"/>
                </a:lnTo>
                <a:lnTo>
                  <a:pt x="103083" y="49342"/>
                </a:lnTo>
                <a:close/>
              </a:path>
              <a:path extrusionOk="0" h="120000" w="120000">
                <a:moveTo>
                  <a:pt x="104269" y="49342"/>
                </a:moveTo>
                <a:lnTo>
                  <a:pt x="103460" y="49342"/>
                </a:lnTo>
                <a:lnTo>
                  <a:pt x="103370" y="50151"/>
                </a:lnTo>
                <a:lnTo>
                  <a:pt x="104269" y="50151"/>
                </a:lnTo>
                <a:lnTo>
                  <a:pt x="104269" y="49342"/>
                </a:lnTo>
                <a:close/>
              </a:path>
              <a:path extrusionOk="0" h="120000" w="120000">
                <a:moveTo>
                  <a:pt x="33411" y="48533"/>
                </a:moveTo>
                <a:lnTo>
                  <a:pt x="18394" y="48533"/>
                </a:lnTo>
                <a:lnTo>
                  <a:pt x="18484" y="49342"/>
                </a:lnTo>
                <a:lnTo>
                  <a:pt x="33456" y="49342"/>
                </a:lnTo>
                <a:lnTo>
                  <a:pt x="33411" y="48533"/>
                </a:lnTo>
                <a:close/>
              </a:path>
              <a:path extrusionOk="0" h="120000" w="120000">
                <a:moveTo>
                  <a:pt x="33506" y="48533"/>
                </a:moveTo>
                <a:lnTo>
                  <a:pt x="33456" y="48533"/>
                </a:lnTo>
                <a:lnTo>
                  <a:pt x="33456" y="49342"/>
                </a:lnTo>
                <a:lnTo>
                  <a:pt x="33506" y="48533"/>
                </a:lnTo>
                <a:close/>
              </a:path>
              <a:path extrusionOk="0" h="120000" w="120000">
                <a:moveTo>
                  <a:pt x="33933" y="47724"/>
                </a:moveTo>
                <a:lnTo>
                  <a:pt x="33742" y="47724"/>
                </a:lnTo>
                <a:lnTo>
                  <a:pt x="33697" y="48533"/>
                </a:lnTo>
                <a:lnTo>
                  <a:pt x="33742" y="49342"/>
                </a:lnTo>
                <a:lnTo>
                  <a:pt x="33787" y="48533"/>
                </a:lnTo>
                <a:lnTo>
                  <a:pt x="33978" y="48533"/>
                </a:lnTo>
                <a:lnTo>
                  <a:pt x="33933" y="47724"/>
                </a:lnTo>
                <a:close/>
              </a:path>
              <a:path extrusionOk="0" h="120000" w="120000">
                <a:moveTo>
                  <a:pt x="63825" y="48533"/>
                </a:moveTo>
                <a:lnTo>
                  <a:pt x="63634" y="48533"/>
                </a:lnTo>
                <a:lnTo>
                  <a:pt x="63589" y="49342"/>
                </a:lnTo>
                <a:lnTo>
                  <a:pt x="63730" y="49342"/>
                </a:lnTo>
                <a:lnTo>
                  <a:pt x="63825" y="48533"/>
                </a:lnTo>
                <a:close/>
              </a:path>
              <a:path extrusionOk="0" h="120000" w="120000">
                <a:moveTo>
                  <a:pt x="65107" y="48533"/>
                </a:moveTo>
                <a:lnTo>
                  <a:pt x="65062" y="49342"/>
                </a:lnTo>
                <a:lnTo>
                  <a:pt x="65107" y="49342"/>
                </a:lnTo>
                <a:lnTo>
                  <a:pt x="65107" y="48533"/>
                </a:lnTo>
                <a:close/>
              </a:path>
              <a:path extrusionOk="0" h="120000" w="120000">
                <a:moveTo>
                  <a:pt x="65158" y="48533"/>
                </a:moveTo>
                <a:lnTo>
                  <a:pt x="65107" y="48533"/>
                </a:lnTo>
                <a:lnTo>
                  <a:pt x="65107" y="49342"/>
                </a:lnTo>
                <a:lnTo>
                  <a:pt x="65158" y="49342"/>
                </a:lnTo>
                <a:lnTo>
                  <a:pt x="65158" y="48533"/>
                </a:lnTo>
                <a:close/>
              </a:path>
              <a:path extrusionOk="0" h="120000" w="120000">
                <a:moveTo>
                  <a:pt x="65203" y="48533"/>
                </a:moveTo>
                <a:lnTo>
                  <a:pt x="65158" y="48533"/>
                </a:lnTo>
                <a:lnTo>
                  <a:pt x="65203" y="49342"/>
                </a:lnTo>
                <a:lnTo>
                  <a:pt x="65203" y="48533"/>
                </a:lnTo>
                <a:close/>
              </a:path>
              <a:path extrusionOk="0" h="120000" w="120000">
                <a:moveTo>
                  <a:pt x="65489" y="48533"/>
                </a:moveTo>
                <a:lnTo>
                  <a:pt x="65394" y="48533"/>
                </a:lnTo>
                <a:lnTo>
                  <a:pt x="65444" y="49342"/>
                </a:lnTo>
                <a:lnTo>
                  <a:pt x="65489" y="48533"/>
                </a:lnTo>
                <a:close/>
              </a:path>
              <a:path extrusionOk="0" h="120000" w="120000">
                <a:moveTo>
                  <a:pt x="65534" y="48533"/>
                </a:moveTo>
                <a:lnTo>
                  <a:pt x="65534" y="49342"/>
                </a:lnTo>
                <a:lnTo>
                  <a:pt x="65585" y="49342"/>
                </a:lnTo>
                <a:lnTo>
                  <a:pt x="65534" y="48533"/>
                </a:lnTo>
                <a:close/>
              </a:path>
              <a:path extrusionOk="0" h="120000" w="120000">
                <a:moveTo>
                  <a:pt x="66153" y="48533"/>
                </a:moveTo>
                <a:lnTo>
                  <a:pt x="65821" y="48533"/>
                </a:lnTo>
                <a:lnTo>
                  <a:pt x="65872" y="49342"/>
                </a:lnTo>
                <a:lnTo>
                  <a:pt x="66203" y="49342"/>
                </a:lnTo>
                <a:lnTo>
                  <a:pt x="66153" y="48533"/>
                </a:lnTo>
                <a:close/>
              </a:path>
              <a:path extrusionOk="0" h="120000" w="120000">
                <a:moveTo>
                  <a:pt x="66344" y="48533"/>
                </a:moveTo>
                <a:lnTo>
                  <a:pt x="66299" y="48533"/>
                </a:lnTo>
                <a:lnTo>
                  <a:pt x="66299" y="49342"/>
                </a:lnTo>
                <a:lnTo>
                  <a:pt x="66344" y="49342"/>
                </a:lnTo>
                <a:lnTo>
                  <a:pt x="66344" y="48533"/>
                </a:lnTo>
                <a:close/>
              </a:path>
              <a:path extrusionOk="0" h="120000" w="120000">
                <a:moveTo>
                  <a:pt x="66962" y="48533"/>
                </a:moveTo>
                <a:lnTo>
                  <a:pt x="66917" y="48533"/>
                </a:lnTo>
                <a:lnTo>
                  <a:pt x="66917" y="49342"/>
                </a:lnTo>
                <a:lnTo>
                  <a:pt x="66962" y="49342"/>
                </a:lnTo>
                <a:lnTo>
                  <a:pt x="66962" y="48533"/>
                </a:lnTo>
                <a:close/>
              </a:path>
              <a:path extrusionOk="0" h="120000" w="120000">
                <a:moveTo>
                  <a:pt x="74327" y="48533"/>
                </a:moveTo>
                <a:lnTo>
                  <a:pt x="67013" y="48533"/>
                </a:lnTo>
                <a:lnTo>
                  <a:pt x="67013" y="49342"/>
                </a:lnTo>
                <a:lnTo>
                  <a:pt x="74327" y="49342"/>
                </a:lnTo>
                <a:lnTo>
                  <a:pt x="74327" y="48533"/>
                </a:lnTo>
                <a:close/>
              </a:path>
              <a:path extrusionOk="0" h="120000" w="120000">
                <a:moveTo>
                  <a:pt x="96669" y="48533"/>
                </a:moveTo>
                <a:lnTo>
                  <a:pt x="75946" y="48533"/>
                </a:lnTo>
                <a:lnTo>
                  <a:pt x="75946" y="49342"/>
                </a:lnTo>
                <a:lnTo>
                  <a:pt x="96713" y="49342"/>
                </a:lnTo>
                <a:lnTo>
                  <a:pt x="96669" y="48533"/>
                </a:lnTo>
                <a:close/>
              </a:path>
              <a:path extrusionOk="0" h="120000" w="120000">
                <a:moveTo>
                  <a:pt x="100182" y="48533"/>
                </a:moveTo>
                <a:lnTo>
                  <a:pt x="99041" y="48533"/>
                </a:lnTo>
                <a:lnTo>
                  <a:pt x="99041" y="49342"/>
                </a:lnTo>
                <a:lnTo>
                  <a:pt x="100233" y="49342"/>
                </a:lnTo>
                <a:lnTo>
                  <a:pt x="100182" y="48533"/>
                </a:lnTo>
                <a:close/>
              </a:path>
              <a:path extrusionOk="0" h="120000" w="120000">
                <a:moveTo>
                  <a:pt x="104320" y="48533"/>
                </a:moveTo>
                <a:lnTo>
                  <a:pt x="103797" y="48533"/>
                </a:lnTo>
                <a:lnTo>
                  <a:pt x="103747" y="49342"/>
                </a:lnTo>
                <a:lnTo>
                  <a:pt x="104320" y="49342"/>
                </a:lnTo>
                <a:lnTo>
                  <a:pt x="104320" y="48533"/>
                </a:lnTo>
                <a:close/>
              </a:path>
              <a:path extrusionOk="0" h="120000" w="120000">
                <a:moveTo>
                  <a:pt x="33647" y="47724"/>
                </a:moveTo>
                <a:lnTo>
                  <a:pt x="18248" y="47724"/>
                </a:lnTo>
                <a:lnTo>
                  <a:pt x="18248" y="48533"/>
                </a:lnTo>
                <a:lnTo>
                  <a:pt x="33647" y="48533"/>
                </a:lnTo>
                <a:lnTo>
                  <a:pt x="33647" y="47724"/>
                </a:lnTo>
                <a:close/>
              </a:path>
              <a:path extrusionOk="0" h="120000" w="120000">
                <a:moveTo>
                  <a:pt x="33697" y="47724"/>
                </a:moveTo>
                <a:lnTo>
                  <a:pt x="33647" y="47724"/>
                </a:lnTo>
                <a:lnTo>
                  <a:pt x="33697" y="48533"/>
                </a:lnTo>
                <a:lnTo>
                  <a:pt x="33697" y="47724"/>
                </a:lnTo>
                <a:close/>
              </a:path>
              <a:path extrusionOk="0" h="120000" w="120000">
                <a:moveTo>
                  <a:pt x="34265" y="47724"/>
                </a:moveTo>
                <a:lnTo>
                  <a:pt x="33978" y="47724"/>
                </a:lnTo>
                <a:lnTo>
                  <a:pt x="34029" y="48533"/>
                </a:lnTo>
                <a:lnTo>
                  <a:pt x="34220" y="48533"/>
                </a:lnTo>
                <a:lnTo>
                  <a:pt x="34265" y="47724"/>
                </a:lnTo>
                <a:close/>
              </a:path>
              <a:path extrusionOk="0" h="120000" w="120000">
                <a:moveTo>
                  <a:pt x="58361" y="47724"/>
                </a:moveTo>
                <a:lnTo>
                  <a:pt x="55415" y="47724"/>
                </a:lnTo>
                <a:lnTo>
                  <a:pt x="55415" y="48533"/>
                </a:lnTo>
                <a:lnTo>
                  <a:pt x="58406" y="48533"/>
                </a:lnTo>
                <a:lnTo>
                  <a:pt x="58361" y="47724"/>
                </a:lnTo>
                <a:close/>
              </a:path>
              <a:path extrusionOk="0" h="120000" w="120000">
                <a:moveTo>
                  <a:pt x="59502" y="47724"/>
                </a:moveTo>
                <a:lnTo>
                  <a:pt x="59406" y="47724"/>
                </a:lnTo>
                <a:lnTo>
                  <a:pt x="59451" y="48533"/>
                </a:lnTo>
                <a:lnTo>
                  <a:pt x="59502" y="48533"/>
                </a:lnTo>
                <a:lnTo>
                  <a:pt x="59502" y="47724"/>
                </a:lnTo>
                <a:close/>
              </a:path>
              <a:path extrusionOk="0" h="120000" w="120000">
                <a:moveTo>
                  <a:pt x="61638" y="46916"/>
                </a:moveTo>
                <a:lnTo>
                  <a:pt x="61211" y="46916"/>
                </a:lnTo>
                <a:lnTo>
                  <a:pt x="61211" y="48533"/>
                </a:lnTo>
                <a:lnTo>
                  <a:pt x="61593" y="48533"/>
                </a:lnTo>
                <a:lnTo>
                  <a:pt x="61593" y="47724"/>
                </a:lnTo>
                <a:lnTo>
                  <a:pt x="61638" y="46916"/>
                </a:lnTo>
                <a:close/>
              </a:path>
              <a:path extrusionOk="0" h="120000" w="120000">
                <a:moveTo>
                  <a:pt x="64016" y="47724"/>
                </a:moveTo>
                <a:lnTo>
                  <a:pt x="63685" y="47724"/>
                </a:lnTo>
                <a:lnTo>
                  <a:pt x="63685" y="48533"/>
                </a:lnTo>
                <a:lnTo>
                  <a:pt x="64016" y="48533"/>
                </a:lnTo>
                <a:lnTo>
                  <a:pt x="64016" y="47724"/>
                </a:lnTo>
                <a:close/>
              </a:path>
              <a:path extrusionOk="0" h="120000" w="120000">
                <a:moveTo>
                  <a:pt x="66012" y="47724"/>
                </a:moveTo>
                <a:lnTo>
                  <a:pt x="65011" y="47724"/>
                </a:lnTo>
                <a:lnTo>
                  <a:pt x="65062" y="48533"/>
                </a:lnTo>
                <a:lnTo>
                  <a:pt x="66012" y="48533"/>
                </a:lnTo>
                <a:lnTo>
                  <a:pt x="66012" y="47724"/>
                </a:lnTo>
                <a:close/>
              </a:path>
              <a:path extrusionOk="0" h="120000" w="120000">
                <a:moveTo>
                  <a:pt x="67013" y="47724"/>
                </a:moveTo>
                <a:lnTo>
                  <a:pt x="66962" y="47724"/>
                </a:lnTo>
                <a:lnTo>
                  <a:pt x="66962" y="48533"/>
                </a:lnTo>
                <a:lnTo>
                  <a:pt x="67058" y="48533"/>
                </a:lnTo>
                <a:lnTo>
                  <a:pt x="67013" y="47724"/>
                </a:lnTo>
                <a:close/>
              </a:path>
              <a:path extrusionOk="0" h="120000" w="120000">
                <a:moveTo>
                  <a:pt x="74518" y="47724"/>
                </a:moveTo>
                <a:lnTo>
                  <a:pt x="67153" y="47724"/>
                </a:lnTo>
                <a:lnTo>
                  <a:pt x="67153" y="48533"/>
                </a:lnTo>
                <a:lnTo>
                  <a:pt x="74473" y="48533"/>
                </a:lnTo>
                <a:lnTo>
                  <a:pt x="74518" y="47724"/>
                </a:lnTo>
                <a:close/>
              </a:path>
              <a:path extrusionOk="0" h="120000" w="120000">
                <a:moveTo>
                  <a:pt x="75755" y="47724"/>
                </a:moveTo>
                <a:lnTo>
                  <a:pt x="75710" y="47724"/>
                </a:lnTo>
                <a:lnTo>
                  <a:pt x="75755" y="48533"/>
                </a:lnTo>
                <a:lnTo>
                  <a:pt x="75755" y="47724"/>
                </a:lnTo>
                <a:close/>
              </a:path>
              <a:path extrusionOk="0" h="120000" w="120000">
                <a:moveTo>
                  <a:pt x="97191" y="47724"/>
                </a:moveTo>
                <a:lnTo>
                  <a:pt x="75800" y="47724"/>
                </a:lnTo>
                <a:lnTo>
                  <a:pt x="75851" y="48533"/>
                </a:lnTo>
                <a:lnTo>
                  <a:pt x="97141" y="48533"/>
                </a:lnTo>
                <a:lnTo>
                  <a:pt x="97191" y="47724"/>
                </a:lnTo>
                <a:close/>
              </a:path>
              <a:path extrusionOk="0" h="120000" w="120000">
                <a:moveTo>
                  <a:pt x="98186" y="47724"/>
                </a:moveTo>
                <a:lnTo>
                  <a:pt x="98046" y="47724"/>
                </a:lnTo>
                <a:lnTo>
                  <a:pt x="97995" y="48533"/>
                </a:lnTo>
                <a:lnTo>
                  <a:pt x="98186" y="48533"/>
                </a:lnTo>
                <a:lnTo>
                  <a:pt x="98186" y="47724"/>
                </a:lnTo>
                <a:close/>
              </a:path>
              <a:path extrusionOk="0" h="120000" w="120000">
                <a:moveTo>
                  <a:pt x="99851" y="47724"/>
                </a:moveTo>
                <a:lnTo>
                  <a:pt x="99187" y="47724"/>
                </a:lnTo>
                <a:lnTo>
                  <a:pt x="99232" y="48533"/>
                </a:lnTo>
                <a:lnTo>
                  <a:pt x="99851" y="48533"/>
                </a:lnTo>
                <a:lnTo>
                  <a:pt x="99851" y="47724"/>
                </a:lnTo>
                <a:close/>
              </a:path>
              <a:path extrusionOk="0" h="120000" w="120000">
                <a:moveTo>
                  <a:pt x="104505" y="46916"/>
                </a:moveTo>
                <a:lnTo>
                  <a:pt x="103938" y="46916"/>
                </a:lnTo>
                <a:lnTo>
                  <a:pt x="103938" y="48533"/>
                </a:lnTo>
                <a:lnTo>
                  <a:pt x="104556" y="48533"/>
                </a:lnTo>
                <a:lnTo>
                  <a:pt x="104601" y="47724"/>
                </a:lnTo>
                <a:lnTo>
                  <a:pt x="104556" y="47724"/>
                </a:lnTo>
                <a:lnTo>
                  <a:pt x="104505" y="46916"/>
                </a:lnTo>
                <a:close/>
              </a:path>
              <a:path extrusionOk="0" h="120000" w="120000">
                <a:moveTo>
                  <a:pt x="34406" y="46916"/>
                </a:moveTo>
                <a:lnTo>
                  <a:pt x="18057" y="46916"/>
                </a:lnTo>
                <a:lnTo>
                  <a:pt x="18057" y="47724"/>
                </a:lnTo>
                <a:lnTo>
                  <a:pt x="34406" y="47724"/>
                </a:lnTo>
                <a:lnTo>
                  <a:pt x="34406" y="46916"/>
                </a:lnTo>
                <a:close/>
              </a:path>
              <a:path extrusionOk="0" h="120000" w="120000">
                <a:moveTo>
                  <a:pt x="59547" y="45298"/>
                </a:moveTo>
                <a:lnTo>
                  <a:pt x="55606" y="45298"/>
                </a:lnTo>
                <a:lnTo>
                  <a:pt x="55606" y="46916"/>
                </a:lnTo>
                <a:lnTo>
                  <a:pt x="55555" y="47724"/>
                </a:lnTo>
                <a:lnTo>
                  <a:pt x="58597" y="47724"/>
                </a:lnTo>
                <a:lnTo>
                  <a:pt x="58647" y="46916"/>
                </a:lnTo>
                <a:lnTo>
                  <a:pt x="59170" y="46916"/>
                </a:lnTo>
                <a:lnTo>
                  <a:pt x="59215" y="46107"/>
                </a:lnTo>
                <a:lnTo>
                  <a:pt x="59547" y="46107"/>
                </a:lnTo>
                <a:lnTo>
                  <a:pt x="59547" y="45298"/>
                </a:lnTo>
                <a:close/>
              </a:path>
              <a:path extrusionOk="0" h="120000" w="120000">
                <a:moveTo>
                  <a:pt x="63971" y="46916"/>
                </a:moveTo>
                <a:lnTo>
                  <a:pt x="63353" y="46916"/>
                </a:lnTo>
                <a:lnTo>
                  <a:pt x="63302" y="47724"/>
                </a:lnTo>
                <a:lnTo>
                  <a:pt x="63921" y="47724"/>
                </a:lnTo>
                <a:lnTo>
                  <a:pt x="63971" y="46916"/>
                </a:lnTo>
                <a:close/>
              </a:path>
              <a:path extrusionOk="0" h="120000" w="120000">
                <a:moveTo>
                  <a:pt x="64399" y="46916"/>
                </a:moveTo>
                <a:lnTo>
                  <a:pt x="64061" y="46916"/>
                </a:lnTo>
                <a:lnTo>
                  <a:pt x="64112" y="47724"/>
                </a:lnTo>
                <a:lnTo>
                  <a:pt x="64489" y="47724"/>
                </a:lnTo>
                <a:lnTo>
                  <a:pt x="64399" y="46916"/>
                </a:lnTo>
                <a:close/>
              </a:path>
              <a:path extrusionOk="0" h="120000" w="120000">
                <a:moveTo>
                  <a:pt x="65821" y="46916"/>
                </a:moveTo>
                <a:lnTo>
                  <a:pt x="64730" y="46916"/>
                </a:lnTo>
                <a:lnTo>
                  <a:pt x="64775" y="47724"/>
                </a:lnTo>
                <a:lnTo>
                  <a:pt x="65821" y="47724"/>
                </a:lnTo>
                <a:lnTo>
                  <a:pt x="65821" y="46916"/>
                </a:lnTo>
                <a:close/>
              </a:path>
              <a:path extrusionOk="0" h="120000" w="120000">
                <a:moveTo>
                  <a:pt x="66203" y="46916"/>
                </a:moveTo>
                <a:lnTo>
                  <a:pt x="65917" y="46916"/>
                </a:lnTo>
                <a:lnTo>
                  <a:pt x="65967" y="47724"/>
                </a:lnTo>
                <a:lnTo>
                  <a:pt x="66153" y="47724"/>
                </a:lnTo>
                <a:lnTo>
                  <a:pt x="66203" y="46916"/>
                </a:lnTo>
                <a:close/>
              </a:path>
              <a:path extrusionOk="0" h="120000" w="120000">
                <a:moveTo>
                  <a:pt x="66248" y="46916"/>
                </a:moveTo>
                <a:lnTo>
                  <a:pt x="66299" y="47724"/>
                </a:lnTo>
                <a:lnTo>
                  <a:pt x="66344" y="47724"/>
                </a:lnTo>
                <a:lnTo>
                  <a:pt x="66248" y="46916"/>
                </a:lnTo>
                <a:close/>
              </a:path>
              <a:path extrusionOk="0" h="120000" w="120000">
                <a:moveTo>
                  <a:pt x="67153" y="46916"/>
                </a:moveTo>
                <a:lnTo>
                  <a:pt x="67013" y="46916"/>
                </a:lnTo>
                <a:lnTo>
                  <a:pt x="67013" y="47724"/>
                </a:lnTo>
                <a:lnTo>
                  <a:pt x="67153" y="46916"/>
                </a:lnTo>
                <a:close/>
              </a:path>
              <a:path extrusionOk="0" h="120000" w="120000">
                <a:moveTo>
                  <a:pt x="67345" y="46916"/>
                </a:moveTo>
                <a:lnTo>
                  <a:pt x="67153" y="46916"/>
                </a:lnTo>
                <a:lnTo>
                  <a:pt x="67058" y="47724"/>
                </a:lnTo>
                <a:lnTo>
                  <a:pt x="67390" y="47724"/>
                </a:lnTo>
                <a:lnTo>
                  <a:pt x="67345" y="46916"/>
                </a:lnTo>
                <a:close/>
              </a:path>
              <a:path extrusionOk="0" h="120000" w="120000">
                <a:moveTo>
                  <a:pt x="74805" y="46916"/>
                </a:moveTo>
                <a:lnTo>
                  <a:pt x="67485" y="46916"/>
                </a:lnTo>
                <a:lnTo>
                  <a:pt x="67485" y="47724"/>
                </a:lnTo>
                <a:lnTo>
                  <a:pt x="74805" y="47724"/>
                </a:lnTo>
                <a:lnTo>
                  <a:pt x="74805" y="46916"/>
                </a:lnTo>
                <a:close/>
              </a:path>
              <a:path extrusionOk="0" h="120000" w="120000">
                <a:moveTo>
                  <a:pt x="75614" y="46107"/>
                </a:moveTo>
                <a:lnTo>
                  <a:pt x="75614" y="47724"/>
                </a:lnTo>
                <a:lnTo>
                  <a:pt x="97619" y="47724"/>
                </a:lnTo>
                <a:lnTo>
                  <a:pt x="97714" y="46916"/>
                </a:lnTo>
                <a:lnTo>
                  <a:pt x="75659" y="46916"/>
                </a:lnTo>
                <a:lnTo>
                  <a:pt x="75614" y="46107"/>
                </a:lnTo>
                <a:close/>
              </a:path>
              <a:path extrusionOk="0" h="120000" w="120000">
                <a:moveTo>
                  <a:pt x="100323" y="46916"/>
                </a:moveTo>
                <a:lnTo>
                  <a:pt x="98141" y="46916"/>
                </a:lnTo>
                <a:lnTo>
                  <a:pt x="98091" y="47724"/>
                </a:lnTo>
                <a:lnTo>
                  <a:pt x="100233" y="47724"/>
                </a:lnTo>
                <a:lnTo>
                  <a:pt x="100323" y="46916"/>
                </a:lnTo>
                <a:close/>
              </a:path>
              <a:path extrusionOk="0" h="120000" w="120000">
                <a:moveTo>
                  <a:pt x="35075" y="46107"/>
                </a:moveTo>
                <a:lnTo>
                  <a:pt x="18153" y="46107"/>
                </a:lnTo>
                <a:lnTo>
                  <a:pt x="18108" y="46916"/>
                </a:lnTo>
                <a:lnTo>
                  <a:pt x="35024" y="46916"/>
                </a:lnTo>
                <a:lnTo>
                  <a:pt x="35075" y="46107"/>
                </a:lnTo>
                <a:close/>
              </a:path>
              <a:path extrusionOk="0" h="120000" w="120000">
                <a:moveTo>
                  <a:pt x="35215" y="46107"/>
                </a:moveTo>
                <a:lnTo>
                  <a:pt x="35075" y="46107"/>
                </a:lnTo>
                <a:lnTo>
                  <a:pt x="35120" y="46916"/>
                </a:lnTo>
                <a:lnTo>
                  <a:pt x="35215" y="46107"/>
                </a:lnTo>
                <a:close/>
              </a:path>
              <a:path extrusionOk="0" h="120000" w="120000">
                <a:moveTo>
                  <a:pt x="35547" y="46107"/>
                </a:moveTo>
                <a:lnTo>
                  <a:pt x="35451" y="46107"/>
                </a:lnTo>
                <a:lnTo>
                  <a:pt x="35451" y="46916"/>
                </a:lnTo>
                <a:lnTo>
                  <a:pt x="35547" y="46107"/>
                </a:lnTo>
                <a:close/>
              </a:path>
              <a:path extrusionOk="0" h="120000" w="120000">
                <a:moveTo>
                  <a:pt x="35693" y="46107"/>
                </a:moveTo>
                <a:lnTo>
                  <a:pt x="35693" y="46916"/>
                </a:lnTo>
                <a:lnTo>
                  <a:pt x="35738" y="46916"/>
                </a:lnTo>
                <a:lnTo>
                  <a:pt x="35693" y="46107"/>
                </a:lnTo>
                <a:close/>
              </a:path>
              <a:path extrusionOk="0" h="120000" w="120000">
                <a:moveTo>
                  <a:pt x="63685" y="46107"/>
                </a:moveTo>
                <a:lnTo>
                  <a:pt x="62639" y="46107"/>
                </a:lnTo>
                <a:lnTo>
                  <a:pt x="62684" y="46916"/>
                </a:lnTo>
                <a:lnTo>
                  <a:pt x="63825" y="46916"/>
                </a:lnTo>
                <a:lnTo>
                  <a:pt x="63685" y="46107"/>
                </a:lnTo>
                <a:close/>
              </a:path>
              <a:path extrusionOk="0" h="120000" w="120000">
                <a:moveTo>
                  <a:pt x="67676" y="46107"/>
                </a:moveTo>
                <a:lnTo>
                  <a:pt x="64775" y="46107"/>
                </a:lnTo>
                <a:lnTo>
                  <a:pt x="64775" y="46916"/>
                </a:lnTo>
                <a:lnTo>
                  <a:pt x="67867" y="46916"/>
                </a:lnTo>
                <a:lnTo>
                  <a:pt x="67676" y="46107"/>
                </a:lnTo>
                <a:close/>
              </a:path>
              <a:path extrusionOk="0" h="120000" w="120000">
                <a:moveTo>
                  <a:pt x="70195" y="46107"/>
                </a:moveTo>
                <a:lnTo>
                  <a:pt x="68862" y="46107"/>
                </a:lnTo>
                <a:lnTo>
                  <a:pt x="68671" y="46916"/>
                </a:lnTo>
                <a:lnTo>
                  <a:pt x="70240" y="46916"/>
                </a:lnTo>
                <a:lnTo>
                  <a:pt x="70195" y="46107"/>
                </a:lnTo>
                <a:close/>
              </a:path>
              <a:path extrusionOk="0" h="120000" w="120000">
                <a:moveTo>
                  <a:pt x="70431" y="46107"/>
                </a:moveTo>
                <a:lnTo>
                  <a:pt x="70386" y="46107"/>
                </a:lnTo>
                <a:lnTo>
                  <a:pt x="70335" y="46916"/>
                </a:lnTo>
                <a:lnTo>
                  <a:pt x="70482" y="46916"/>
                </a:lnTo>
                <a:lnTo>
                  <a:pt x="70431" y="46107"/>
                </a:lnTo>
                <a:close/>
              </a:path>
              <a:path extrusionOk="0" h="120000" w="120000">
                <a:moveTo>
                  <a:pt x="74378" y="46107"/>
                </a:moveTo>
                <a:lnTo>
                  <a:pt x="71904" y="46107"/>
                </a:lnTo>
                <a:lnTo>
                  <a:pt x="71808" y="46916"/>
                </a:lnTo>
                <a:lnTo>
                  <a:pt x="74423" y="46916"/>
                </a:lnTo>
                <a:lnTo>
                  <a:pt x="74378" y="46107"/>
                </a:lnTo>
                <a:close/>
              </a:path>
              <a:path extrusionOk="0" h="120000" w="120000">
                <a:moveTo>
                  <a:pt x="100609" y="46107"/>
                </a:moveTo>
                <a:lnTo>
                  <a:pt x="76087" y="46107"/>
                </a:lnTo>
                <a:lnTo>
                  <a:pt x="76182" y="46916"/>
                </a:lnTo>
                <a:lnTo>
                  <a:pt x="100609" y="46916"/>
                </a:lnTo>
                <a:lnTo>
                  <a:pt x="100609" y="46107"/>
                </a:lnTo>
                <a:close/>
              </a:path>
              <a:path extrusionOk="0" h="120000" w="120000">
                <a:moveTo>
                  <a:pt x="104416" y="46107"/>
                </a:moveTo>
                <a:lnTo>
                  <a:pt x="104224" y="46107"/>
                </a:lnTo>
                <a:lnTo>
                  <a:pt x="104224" y="46916"/>
                </a:lnTo>
                <a:lnTo>
                  <a:pt x="104416" y="46916"/>
                </a:lnTo>
                <a:lnTo>
                  <a:pt x="104416" y="46107"/>
                </a:lnTo>
                <a:close/>
              </a:path>
              <a:path extrusionOk="0" h="120000" w="120000">
                <a:moveTo>
                  <a:pt x="30223" y="45298"/>
                </a:moveTo>
                <a:lnTo>
                  <a:pt x="18012" y="45298"/>
                </a:lnTo>
                <a:lnTo>
                  <a:pt x="18057" y="46107"/>
                </a:lnTo>
                <a:lnTo>
                  <a:pt x="30223" y="46107"/>
                </a:lnTo>
                <a:lnTo>
                  <a:pt x="30223" y="45298"/>
                </a:lnTo>
                <a:close/>
              </a:path>
              <a:path extrusionOk="0" h="120000" w="120000">
                <a:moveTo>
                  <a:pt x="31747" y="45298"/>
                </a:moveTo>
                <a:lnTo>
                  <a:pt x="30701" y="45298"/>
                </a:lnTo>
                <a:lnTo>
                  <a:pt x="30701" y="46107"/>
                </a:lnTo>
                <a:lnTo>
                  <a:pt x="31747" y="46107"/>
                </a:lnTo>
                <a:lnTo>
                  <a:pt x="31747" y="45298"/>
                </a:lnTo>
                <a:close/>
              </a:path>
              <a:path extrusionOk="0" h="120000" w="120000">
                <a:moveTo>
                  <a:pt x="31791" y="45298"/>
                </a:moveTo>
                <a:lnTo>
                  <a:pt x="31747" y="45298"/>
                </a:lnTo>
                <a:lnTo>
                  <a:pt x="31747" y="46107"/>
                </a:lnTo>
                <a:lnTo>
                  <a:pt x="31887" y="46107"/>
                </a:lnTo>
                <a:lnTo>
                  <a:pt x="31791" y="45298"/>
                </a:lnTo>
                <a:close/>
              </a:path>
              <a:path extrusionOk="0" h="120000" w="120000">
                <a:moveTo>
                  <a:pt x="32129" y="45298"/>
                </a:moveTo>
                <a:lnTo>
                  <a:pt x="31938" y="45298"/>
                </a:lnTo>
                <a:lnTo>
                  <a:pt x="31887" y="46107"/>
                </a:lnTo>
                <a:lnTo>
                  <a:pt x="32129" y="46107"/>
                </a:lnTo>
                <a:lnTo>
                  <a:pt x="32129" y="45298"/>
                </a:lnTo>
                <a:close/>
              </a:path>
              <a:path extrusionOk="0" h="120000" w="120000">
                <a:moveTo>
                  <a:pt x="35356" y="45298"/>
                </a:moveTo>
                <a:lnTo>
                  <a:pt x="32888" y="45298"/>
                </a:lnTo>
                <a:lnTo>
                  <a:pt x="32837" y="46107"/>
                </a:lnTo>
                <a:lnTo>
                  <a:pt x="35406" y="46107"/>
                </a:lnTo>
                <a:lnTo>
                  <a:pt x="35356" y="45298"/>
                </a:lnTo>
                <a:close/>
              </a:path>
              <a:path extrusionOk="0" h="120000" w="120000">
                <a:moveTo>
                  <a:pt x="61543" y="45298"/>
                </a:moveTo>
                <a:lnTo>
                  <a:pt x="61262" y="45298"/>
                </a:lnTo>
                <a:lnTo>
                  <a:pt x="61262" y="46107"/>
                </a:lnTo>
                <a:lnTo>
                  <a:pt x="61543" y="46107"/>
                </a:lnTo>
                <a:lnTo>
                  <a:pt x="61543" y="45298"/>
                </a:lnTo>
                <a:close/>
              </a:path>
              <a:path extrusionOk="0" h="120000" w="120000">
                <a:moveTo>
                  <a:pt x="63066" y="45298"/>
                </a:moveTo>
                <a:lnTo>
                  <a:pt x="62212" y="45298"/>
                </a:lnTo>
                <a:lnTo>
                  <a:pt x="62257" y="46107"/>
                </a:lnTo>
                <a:lnTo>
                  <a:pt x="63207" y="46107"/>
                </a:lnTo>
                <a:lnTo>
                  <a:pt x="63066" y="45298"/>
                </a:lnTo>
                <a:close/>
              </a:path>
              <a:path extrusionOk="0" h="120000" w="120000">
                <a:moveTo>
                  <a:pt x="67485" y="45298"/>
                </a:moveTo>
                <a:lnTo>
                  <a:pt x="64539" y="45298"/>
                </a:lnTo>
                <a:lnTo>
                  <a:pt x="64680" y="46107"/>
                </a:lnTo>
                <a:lnTo>
                  <a:pt x="67485" y="46107"/>
                </a:lnTo>
                <a:lnTo>
                  <a:pt x="67485" y="45298"/>
                </a:lnTo>
                <a:close/>
              </a:path>
              <a:path extrusionOk="0" h="120000" w="120000">
                <a:moveTo>
                  <a:pt x="74091" y="45298"/>
                </a:moveTo>
                <a:lnTo>
                  <a:pt x="71955" y="45298"/>
                </a:lnTo>
                <a:lnTo>
                  <a:pt x="72000" y="46107"/>
                </a:lnTo>
                <a:lnTo>
                  <a:pt x="74141" y="46107"/>
                </a:lnTo>
                <a:lnTo>
                  <a:pt x="74091" y="45298"/>
                </a:lnTo>
                <a:close/>
              </a:path>
              <a:path extrusionOk="0" h="120000" w="120000">
                <a:moveTo>
                  <a:pt x="100941" y="45298"/>
                </a:moveTo>
                <a:lnTo>
                  <a:pt x="75564" y="45298"/>
                </a:lnTo>
                <a:lnTo>
                  <a:pt x="75519" y="46107"/>
                </a:lnTo>
                <a:lnTo>
                  <a:pt x="100941" y="46107"/>
                </a:lnTo>
                <a:lnTo>
                  <a:pt x="100941" y="45298"/>
                </a:lnTo>
                <a:close/>
              </a:path>
              <a:path extrusionOk="0" h="120000" w="120000">
                <a:moveTo>
                  <a:pt x="104033" y="45298"/>
                </a:moveTo>
                <a:lnTo>
                  <a:pt x="103893" y="45298"/>
                </a:lnTo>
                <a:lnTo>
                  <a:pt x="103893" y="46107"/>
                </a:lnTo>
                <a:lnTo>
                  <a:pt x="104033" y="46107"/>
                </a:lnTo>
                <a:lnTo>
                  <a:pt x="104033" y="45298"/>
                </a:lnTo>
                <a:close/>
              </a:path>
              <a:path extrusionOk="0" h="120000" w="120000">
                <a:moveTo>
                  <a:pt x="105028" y="45298"/>
                </a:moveTo>
                <a:lnTo>
                  <a:pt x="104652" y="45298"/>
                </a:lnTo>
                <a:lnTo>
                  <a:pt x="104747" y="46107"/>
                </a:lnTo>
                <a:lnTo>
                  <a:pt x="105028" y="46107"/>
                </a:lnTo>
                <a:lnTo>
                  <a:pt x="105028" y="45298"/>
                </a:lnTo>
                <a:close/>
              </a:path>
              <a:path extrusionOk="0" h="120000" w="120000">
                <a:moveTo>
                  <a:pt x="30223" y="44489"/>
                </a:moveTo>
                <a:lnTo>
                  <a:pt x="18108" y="44489"/>
                </a:lnTo>
                <a:lnTo>
                  <a:pt x="18057" y="45298"/>
                </a:lnTo>
                <a:lnTo>
                  <a:pt x="30178" y="45298"/>
                </a:lnTo>
                <a:lnTo>
                  <a:pt x="30223" y="44489"/>
                </a:lnTo>
                <a:close/>
              </a:path>
              <a:path extrusionOk="0" h="120000" w="120000">
                <a:moveTo>
                  <a:pt x="31887" y="44489"/>
                </a:moveTo>
                <a:lnTo>
                  <a:pt x="30605" y="44489"/>
                </a:lnTo>
                <a:lnTo>
                  <a:pt x="30656" y="45298"/>
                </a:lnTo>
                <a:lnTo>
                  <a:pt x="31887" y="45298"/>
                </a:lnTo>
                <a:lnTo>
                  <a:pt x="31887" y="44489"/>
                </a:lnTo>
                <a:close/>
              </a:path>
              <a:path extrusionOk="0" h="120000" w="120000">
                <a:moveTo>
                  <a:pt x="32837" y="44489"/>
                </a:moveTo>
                <a:lnTo>
                  <a:pt x="32174" y="44489"/>
                </a:lnTo>
                <a:lnTo>
                  <a:pt x="32174" y="45298"/>
                </a:lnTo>
                <a:lnTo>
                  <a:pt x="32792" y="45298"/>
                </a:lnTo>
                <a:lnTo>
                  <a:pt x="32837" y="44489"/>
                </a:lnTo>
                <a:close/>
              </a:path>
              <a:path extrusionOk="0" h="120000" w="120000">
                <a:moveTo>
                  <a:pt x="35597" y="44489"/>
                </a:moveTo>
                <a:lnTo>
                  <a:pt x="33838" y="44489"/>
                </a:lnTo>
                <a:lnTo>
                  <a:pt x="33787" y="45298"/>
                </a:lnTo>
                <a:lnTo>
                  <a:pt x="35547" y="45298"/>
                </a:lnTo>
                <a:lnTo>
                  <a:pt x="35597" y="44489"/>
                </a:lnTo>
                <a:close/>
              </a:path>
              <a:path extrusionOk="0" h="120000" w="120000">
                <a:moveTo>
                  <a:pt x="56792" y="44489"/>
                </a:moveTo>
                <a:lnTo>
                  <a:pt x="55791" y="44489"/>
                </a:lnTo>
                <a:lnTo>
                  <a:pt x="55747" y="45298"/>
                </a:lnTo>
                <a:lnTo>
                  <a:pt x="56983" y="45298"/>
                </a:lnTo>
                <a:lnTo>
                  <a:pt x="56792" y="44489"/>
                </a:lnTo>
                <a:close/>
              </a:path>
              <a:path extrusionOk="0" h="120000" w="120000">
                <a:moveTo>
                  <a:pt x="57360" y="44489"/>
                </a:moveTo>
                <a:lnTo>
                  <a:pt x="57174" y="44489"/>
                </a:lnTo>
                <a:lnTo>
                  <a:pt x="57079" y="45298"/>
                </a:lnTo>
                <a:lnTo>
                  <a:pt x="57456" y="45298"/>
                </a:lnTo>
                <a:lnTo>
                  <a:pt x="57360" y="44489"/>
                </a:lnTo>
                <a:close/>
              </a:path>
              <a:path extrusionOk="0" h="120000" w="120000">
                <a:moveTo>
                  <a:pt x="57506" y="44489"/>
                </a:moveTo>
                <a:lnTo>
                  <a:pt x="57456" y="45298"/>
                </a:lnTo>
                <a:lnTo>
                  <a:pt x="57602" y="45298"/>
                </a:lnTo>
                <a:lnTo>
                  <a:pt x="57506" y="44489"/>
                </a:lnTo>
                <a:close/>
              </a:path>
              <a:path extrusionOk="0" h="120000" w="120000">
                <a:moveTo>
                  <a:pt x="59693" y="44489"/>
                </a:moveTo>
                <a:lnTo>
                  <a:pt x="57933" y="44489"/>
                </a:lnTo>
                <a:lnTo>
                  <a:pt x="57883" y="45298"/>
                </a:lnTo>
                <a:lnTo>
                  <a:pt x="59502" y="45298"/>
                </a:lnTo>
                <a:lnTo>
                  <a:pt x="59693" y="44489"/>
                </a:lnTo>
                <a:close/>
              </a:path>
              <a:path extrusionOk="0" h="120000" w="120000">
                <a:moveTo>
                  <a:pt x="60070" y="44489"/>
                </a:moveTo>
                <a:lnTo>
                  <a:pt x="59884" y="44489"/>
                </a:lnTo>
                <a:lnTo>
                  <a:pt x="59974" y="45298"/>
                </a:lnTo>
                <a:lnTo>
                  <a:pt x="60025" y="45298"/>
                </a:lnTo>
                <a:lnTo>
                  <a:pt x="60070" y="44489"/>
                </a:lnTo>
                <a:close/>
              </a:path>
              <a:path extrusionOk="0" h="120000" w="120000">
                <a:moveTo>
                  <a:pt x="60688" y="44489"/>
                </a:moveTo>
                <a:lnTo>
                  <a:pt x="60120" y="44489"/>
                </a:lnTo>
                <a:lnTo>
                  <a:pt x="60120" y="45298"/>
                </a:lnTo>
                <a:lnTo>
                  <a:pt x="60643" y="45298"/>
                </a:lnTo>
                <a:lnTo>
                  <a:pt x="60688" y="44489"/>
                </a:lnTo>
                <a:close/>
              </a:path>
              <a:path extrusionOk="0" h="120000" w="120000">
                <a:moveTo>
                  <a:pt x="62875" y="44489"/>
                </a:moveTo>
                <a:lnTo>
                  <a:pt x="61829" y="44489"/>
                </a:lnTo>
                <a:lnTo>
                  <a:pt x="61880" y="45298"/>
                </a:lnTo>
                <a:lnTo>
                  <a:pt x="62926" y="45298"/>
                </a:lnTo>
                <a:lnTo>
                  <a:pt x="62875" y="44489"/>
                </a:lnTo>
                <a:close/>
              </a:path>
              <a:path extrusionOk="0" h="120000" w="120000">
                <a:moveTo>
                  <a:pt x="67676" y="44489"/>
                </a:moveTo>
                <a:lnTo>
                  <a:pt x="63780" y="44489"/>
                </a:lnTo>
                <a:lnTo>
                  <a:pt x="63971" y="45298"/>
                </a:lnTo>
                <a:lnTo>
                  <a:pt x="67581" y="45298"/>
                </a:lnTo>
                <a:lnTo>
                  <a:pt x="67676" y="44489"/>
                </a:lnTo>
                <a:close/>
              </a:path>
              <a:path extrusionOk="0" h="120000" w="120000">
                <a:moveTo>
                  <a:pt x="67721" y="44489"/>
                </a:moveTo>
                <a:lnTo>
                  <a:pt x="67676" y="44489"/>
                </a:lnTo>
                <a:lnTo>
                  <a:pt x="67721" y="45298"/>
                </a:lnTo>
                <a:lnTo>
                  <a:pt x="67721" y="44489"/>
                </a:lnTo>
                <a:close/>
              </a:path>
              <a:path extrusionOk="0" h="120000" w="120000">
                <a:moveTo>
                  <a:pt x="73900" y="44489"/>
                </a:moveTo>
                <a:lnTo>
                  <a:pt x="71432" y="44489"/>
                </a:lnTo>
                <a:lnTo>
                  <a:pt x="71432" y="45298"/>
                </a:lnTo>
                <a:lnTo>
                  <a:pt x="73900" y="45298"/>
                </a:lnTo>
                <a:lnTo>
                  <a:pt x="73900" y="44489"/>
                </a:lnTo>
                <a:close/>
              </a:path>
              <a:path extrusionOk="0" h="120000" w="120000">
                <a:moveTo>
                  <a:pt x="102324" y="44489"/>
                </a:moveTo>
                <a:lnTo>
                  <a:pt x="75137" y="44489"/>
                </a:lnTo>
                <a:lnTo>
                  <a:pt x="75137" y="45298"/>
                </a:lnTo>
                <a:lnTo>
                  <a:pt x="102229" y="45298"/>
                </a:lnTo>
                <a:lnTo>
                  <a:pt x="102324" y="44489"/>
                </a:lnTo>
                <a:close/>
              </a:path>
              <a:path extrusionOk="0" h="120000" w="120000">
                <a:moveTo>
                  <a:pt x="105647" y="44489"/>
                </a:moveTo>
                <a:lnTo>
                  <a:pt x="104416" y="44489"/>
                </a:lnTo>
                <a:lnTo>
                  <a:pt x="104416" y="45298"/>
                </a:lnTo>
                <a:lnTo>
                  <a:pt x="105697" y="45298"/>
                </a:lnTo>
                <a:lnTo>
                  <a:pt x="105647" y="44489"/>
                </a:lnTo>
                <a:close/>
              </a:path>
              <a:path extrusionOk="0" h="120000" w="120000">
                <a:moveTo>
                  <a:pt x="105888" y="44489"/>
                </a:moveTo>
                <a:lnTo>
                  <a:pt x="105838" y="44489"/>
                </a:lnTo>
                <a:lnTo>
                  <a:pt x="105888" y="45298"/>
                </a:lnTo>
                <a:lnTo>
                  <a:pt x="105888" y="44489"/>
                </a:lnTo>
                <a:close/>
              </a:path>
              <a:path extrusionOk="0" h="120000" w="120000">
                <a:moveTo>
                  <a:pt x="105933" y="44489"/>
                </a:moveTo>
                <a:lnTo>
                  <a:pt x="105888" y="45298"/>
                </a:lnTo>
                <a:lnTo>
                  <a:pt x="105933" y="45298"/>
                </a:lnTo>
                <a:lnTo>
                  <a:pt x="105933" y="44489"/>
                </a:lnTo>
                <a:close/>
              </a:path>
              <a:path extrusionOk="0" h="120000" w="120000">
                <a:moveTo>
                  <a:pt x="30319" y="42871"/>
                </a:moveTo>
                <a:lnTo>
                  <a:pt x="18203" y="42871"/>
                </a:lnTo>
                <a:lnTo>
                  <a:pt x="18153" y="43680"/>
                </a:lnTo>
                <a:lnTo>
                  <a:pt x="18153" y="44489"/>
                </a:lnTo>
                <a:lnTo>
                  <a:pt x="30319" y="44489"/>
                </a:lnTo>
                <a:lnTo>
                  <a:pt x="30319" y="42871"/>
                </a:lnTo>
                <a:close/>
              </a:path>
              <a:path extrusionOk="0" h="120000" w="120000">
                <a:moveTo>
                  <a:pt x="31651" y="43680"/>
                </a:moveTo>
                <a:lnTo>
                  <a:pt x="30701" y="43680"/>
                </a:lnTo>
                <a:lnTo>
                  <a:pt x="30701" y="44489"/>
                </a:lnTo>
                <a:lnTo>
                  <a:pt x="31651" y="44489"/>
                </a:lnTo>
                <a:lnTo>
                  <a:pt x="31651" y="43680"/>
                </a:lnTo>
                <a:close/>
              </a:path>
              <a:path extrusionOk="0" h="120000" w="120000">
                <a:moveTo>
                  <a:pt x="34029" y="43680"/>
                </a:moveTo>
                <a:lnTo>
                  <a:pt x="32224" y="43680"/>
                </a:lnTo>
                <a:lnTo>
                  <a:pt x="32224" y="44489"/>
                </a:lnTo>
                <a:lnTo>
                  <a:pt x="33933" y="44489"/>
                </a:lnTo>
                <a:lnTo>
                  <a:pt x="34004" y="44084"/>
                </a:lnTo>
                <a:lnTo>
                  <a:pt x="34029" y="43680"/>
                </a:lnTo>
                <a:close/>
              </a:path>
              <a:path extrusionOk="0" h="120000" w="120000">
                <a:moveTo>
                  <a:pt x="36070" y="43680"/>
                </a:moveTo>
                <a:lnTo>
                  <a:pt x="34074" y="43680"/>
                </a:lnTo>
                <a:lnTo>
                  <a:pt x="34004" y="44084"/>
                </a:lnTo>
                <a:lnTo>
                  <a:pt x="33978" y="44489"/>
                </a:lnTo>
                <a:lnTo>
                  <a:pt x="36070" y="44489"/>
                </a:lnTo>
                <a:lnTo>
                  <a:pt x="36070" y="43680"/>
                </a:lnTo>
                <a:close/>
              </a:path>
              <a:path extrusionOk="0" h="120000" w="120000">
                <a:moveTo>
                  <a:pt x="36216" y="43680"/>
                </a:moveTo>
                <a:lnTo>
                  <a:pt x="36120" y="43680"/>
                </a:lnTo>
                <a:lnTo>
                  <a:pt x="36120" y="44489"/>
                </a:lnTo>
                <a:lnTo>
                  <a:pt x="36216" y="44489"/>
                </a:lnTo>
                <a:lnTo>
                  <a:pt x="36216" y="43680"/>
                </a:lnTo>
                <a:close/>
              </a:path>
              <a:path extrusionOk="0" h="120000" w="120000">
                <a:moveTo>
                  <a:pt x="36312" y="43680"/>
                </a:moveTo>
                <a:lnTo>
                  <a:pt x="36261" y="43680"/>
                </a:lnTo>
                <a:lnTo>
                  <a:pt x="36216" y="44489"/>
                </a:lnTo>
                <a:lnTo>
                  <a:pt x="36312" y="44489"/>
                </a:lnTo>
                <a:lnTo>
                  <a:pt x="36312" y="43680"/>
                </a:lnTo>
                <a:close/>
              </a:path>
              <a:path extrusionOk="0" h="120000" w="120000">
                <a:moveTo>
                  <a:pt x="37543" y="43680"/>
                </a:moveTo>
                <a:lnTo>
                  <a:pt x="37070" y="43680"/>
                </a:lnTo>
                <a:lnTo>
                  <a:pt x="36975" y="44489"/>
                </a:lnTo>
                <a:lnTo>
                  <a:pt x="37593" y="44489"/>
                </a:lnTo>
                <a:lnTo>
                  <a:pt x="37543" y="43680"/>
                </a:lnTo>
                <a:close/>
              </a:path>
              <a:path extrusionOk="0" h="120000" w="120000">
                <a:moveTo>
                  <a:pt x="58170" y="42871"/>
                </a:moveTo>
                <a:lnTo>
                  <a:pt x="58125" y="42871"/>
                </a:lnTo>
                <a:lnTo>
                  <a:pt x="58074" y="43680"/>
                </a:lnTo>
                <a:lnTo>
                  <a:pt x="58029" y="44489"/>
                </a:lnTo>
                <a:lnTo>
                  <a:pt x="61166" y="44489"/>
                </a:lnTo>
                <a:lnTo>
                  <a:pt x="61307" y="43680"/>
                </a:lnTo>
                <a:lnTo>
                  <a:pt x="58220" y="43680"/>
                </a:lnTo>
                <a:lnTo>
                  <a:pt x="58170" y="42871"/>
                </a:lnTo>
                <a:close/>
              </a:path>
              <a:path extrusionOk="0" h="120000" w="120000">
                <a:moveTo>
                  <a:pt x="62448" y="42871"/>
                </a:moveTo>
                <a:lnTo>
                  <a:pt x="58220" y="42871"/>
                </a:lnTo>
                <a:lnTo>
                  <a:pt x="58265" y="43680"/>
                </a:lnTo>
                <a:lnTo>
                  <a:pt x="61357" y="43680"/>
                </a:lnTo>
                <a:lnTo>
                  <a:pt x="61447" y="44489"/>
                </a:lnTo>
                <a:lnTo>
                  <a:pt x="62493" y="44489"/>
                </a:lnTo>
                <a:lnTo>
                  <a:pt x="62448" y="43680"/>
                </a:lnTo>
                <a:lnTo>
                  <a:pt x="62448" y="42871"/>
                </a:lnTo>
                <a:close/>
              </a:path>
              <a:path extrusionOk="0" h="120000" w="120000">
                <a:moveTo>
                  <a:pt x="63353" y="43680"/>
                </a:moveTo>
                <a:lnTo>
                  <a:pt x="63353" y="44489"/>
                </a:lnTo>
                <a:lnTo>
                  <a:pt x="63398" y="44489"/>
                </a:lnTo>
                <a:lnTo>
                  <a:pt x="63353" y="43680"/>
                </a:lnTo>
                <a:close/>
              </a:path>
              <a:path extrusionOk="0" h="120000" w="120000">
                <a:moveTo>
                  <a:pt x="67817" y="43680"/>
                </a:moveTo>
                <a:lnTo>
                  <a:pt x="63353" y="43680"/>
                </a:lnTo>
                <a:lnTo>
                  <a:pt x="63449" y="44489"/>
                </a:lnTo>
                <a:lnTo>
                  <a:pt x="67772" y="44489"/>
                </a:lnTo>
                <a:lnTo>
                  <a:pt x="67817" y="43680"/>
                </a:lnTo>
                <a:close/>
              </a:path>
              <a:path extrusionOk="0" h="120000" w="120000">
                <a:moveTo>
                  <a:pt x="69531" y="43680"/>
                </a:moveTo>
                <a:lnTo>
                  <a:pt x="69436" y="43680"/>
                </a:lnTo>
                <a:lnTo>
                  <a:pt x="69481" y="44489"/>
                </a:lnTo>
                <a:lnTo>
                  <a:pt x="69531" y="43680"/>
                </a:lnTo>
                <a:close/>
              </a:path>
              <a:path extrusionOk="0" h="120000" w="120000">
                <a:moveTo>
                  <a:pt x="73664" y="43680"/>
                </a:moveTo>
                <a:lnTo>
                  <a:pt x="70858" y="43680"/>
                </a:lnTo>
                <a:lnTo>
                  <a:pt x="70909" y="44489"/>
                </a:lnTo>
                <a:lnTo>
                  <a:pt x="73709" y="44489"/>
                </a:lnTo>
                <a:lnTo>
                  <a:pt x="73664" y="43680"/>
                </a:lnTo>
                <a:close/>
              </a:path>
              <a:path extrusionOk="0" h="120000" w="120000">
                <a:moveTo>
                  <a:pt x="102656" y="43680"/>
                </a:moveTo>
                <a:lnTo>
                  <a:pt x="74805" y="43680"/>
                </a:lnTo>
                <a:lnTo>
                  <a:pt x="74805" y="44489"/>
                </a:lnTo>
                <a:lnTo>
                  <a:pt x="102605" y="44489"/>
                </a:lnTo>
                <a:lnTo>
                  <a:pt x="102656" y="43680"/>
                </a:lnTo>
                <a:close/>
              </a:path>
              <a:path extrusionOk="0" h="120000" w="120000">
                <a:moveTo>
                  <a:pt x="105028" y="43680"/>
                </a:moveTo>
                <a:lnTo>
                  <a:pt x="104505" y="43680"/>
                </a:lnTo>
                <a:lnTo>
                  <a:pt x="104505" y="44489"/>
                </a:lnTo>
                <a:lnTo>
                  <a:pt x="105079" y="44489"/>
                </a:lnTo>
                <a:lnTo>
                  <a:pt x="105028" y="43680"/>
                </a:lnTo>
                <a:close/>
              </a:path>
              <a:path extrusionOk="0" h="120000" w="120000">
                <a:moveTo>
                  <a:pt x="106074" y="43680"/>
                </a:moveTo>
                <a:lnTo>
                  <a:pt x="105933" y="43680"/>
                </a:lnTo>
                <a:lnTo>
                  <a:pt x="105888" y="44489"/>
                </a:lnTo>
                <a:lnTo>
                  <a:pt x="106074" y="44489"/>
                </a:lnTo>
                <a:lnTo>
                  <a:pt x="106074" y="43680"/>
                </a:lnTo>
                <a:close/>
              </a:path>
              <a:path extrusionOk="0" h="120000" w="120000">
                <a:moveTo>
                  <a:pt x="30510" y="42871"/>
                </a:moveTo>
                <a:lnTo>
                  <a:pt x="30465" y="42871"/>
                </a:lnTo>
                <a:lnTo>
                  <a:pt x="30510" y="43680"/>
                </a:lnTo>
                <a:lnTo>
                  <a:pt x="30510" y="42871"/>
                </a:lnTo>
                <a:close/>
              </a:path>
              <a:path extrusionOk="0" h="120000" w="120000">
                <a:moveTo>
                  <a:pt x="31555" y="42871"/>
                </a:moveTo>
                <a:lnTo>
                  <a:pt x="31032" y="42871"/>
                </a:lnTo>
                <a:lnTo>
                  <a:pt x="30988" y="43680"/>
                </a:lnTo>
                <a:lnTo>
                  <a:pt x="31606" y="43680"/>
                </a:lnTo>
                <a:lnTo>
                  <a:pt x="31555" y="42871"/>
                </a:lnTo>
                <a:close/>
              </a:path>
              <a:path extrusionOk="0" h="120000" w="120000">
                <a:moveTo>
                  <a:pt x="34406" y="42871"/>
                </a:moveTo>
                <a:lnTo>
                  <a:pt x="32697" y="42871"/>
                </a:lnTo>
                <a:lnTo>
                  <a:pt x="32697" y="43680"/>
                </a:lnTo>
                <a:lnTo>
                  <a:pt x="34406" y="43680"/>
                </a:lnTo>
                <a:lnTo>
                  <a:pt x="34406" y="42871"/>
                </a:lnTo>
                <a:close/>
              </a:path>
              <a:path extrusionOk="0" h="120000" w="120000">
                <a:moveTo>
                  <a:pt x="36975" y="42871"/>
                </a:moveTo>
                <a:lnTo>
                  <a:pt x="34501" y="42871"/>
                </a:lnTo>
                <a:lnTo>
                  <a:pt x="34406" y="43680"/>
                </a:lnTo>
                <a:lnTo>
                  <a:pt x="36975" y="43680"/>
                </a:lnTo>
                <a:lnTo>
                  <a:pt x="36975" y="42871"/>
                </a:lnTo>
                <a:close/>
              </a:path>
              <a:path extrusionOk="0" h="120000" w="120000">
                <a:moveTo>
                  <a:pt x="37262" y="42871"/>
                </a:moveTo>
                <a:lnTo>
                  <a:pt x="36975" y="42871"/>
                </a:lnTo>
                <a:lnTo>
                  <a:pt x="36975" y="43680"/>
                </a:lnTo>
                <a:lnTo>
                  <a:pt x="37166" y="43680"/>
                </a:lnTo>
                <a:lnTo>
                  <a:pt x="37262" y="42871"/>
                </a:lnTo>
                <a:close/>
              </a:path>
              <a:path extrusionOk="0" h="120000" w="120000">
                <a:moveTo>
                  <a:pt x="37447" y="42871"/>
                </a:moveTo>
                <a:lnTo>
                  <a:pt x="37402" y="42871"/>
                </a:lnTo>
                <a:lnTo>
                  <a:pt x="37402" y="43680"/>
                </a:lnTo>
                <a:lnTo>
                  <a:pt x="37447" y="42871"/>
                </a:lnTo>
                <a:close/>
              </a:path>
              <a:path extrusionOk="0" h="120000" w="120000">
                <a:moveTo>
                  <a:pt x="38588" y="42871"/>
                </a:moveTo>
                <a:lnTo>
                  <a:pt x="37874" y="42871"/>
                </a:lnTo>
                <a:lnTo>
                  <a:pt x="37829" y="43680"/>
                </a:lnTo>
                <a:lnTo>
                  <a:pt x="38639" y="43680"/>
                </a:lnTo>
                <a:lnTo>
                  <a:pt x="38588" y="42871"/>
                </a:lnTo>
                <a:close/>
              </a:path>
              <a:path extrusionOk="0" h="120000" w="120000">
                <a:moveTo>
                  <a:pt x="68104" y="42871"/>
                </a:moveTo>
                <a:lnTo>
                  <a:pt x="62875" y="42871"/>
                </a:lnTo>
                <a:lnTo>
                  <a:pt x="62875" y="43680"/>
                </a:lnTo>
                <a:lnTo>
                  <a:pt x="68104" y="43680"/>
                </a:lnTo>
                <a:lnTo>
                  <a:pt x="68104" y="42871"/>
                </a:lnTo>
                <a:close/>
              </a:path>
              <a:path extrusionOk="0" h="120000" w="120000">
                <a:moveTo>
                  <a:pt x="69099" y="42871"/>
                </a:moveTo>
                <a:lnTo>
                  <a:pt x="69054" y="42871"/>
                </a:lnTo>
                <a:lnTo>
                  <a:pt x="69054" y="43680"/>
                </a:lnTo>
                <a:lnTo>
                  <a:pt x="69099" y="42871"/>
                </a:lnTo>
                <a:close/>
              </a:path>
              <a:path extrusionOk="0" h="120000" w="120000">
                <a:moveTo>
                  <a:pt x="69959" y="42871"/>
                </a:moveTo>
                <a:lnTo>
                  <a:pt x="69149" y="42871"/>
                </a:lnTo>
                <a:lnTo>
                  <a:pt x="69245" y="43680"/>
                </a:lnTo>
                <a:lnTo>
                  <a:pt x="70004" y="43680"/>
                </a:lnTo>
                <a:lnTo>
                  <a:pt x="69959" y="42871"/>
                </a:lnTo>
                <a:close/>
              </a:path>
              <a:path extrusionOk="0" h="120000" w="120000">
                <a:moveTo>
                  <a:pt x="70335" y="42871"/>
                </a:moveTo>
                <a:lnTo>
                  <a:pt x="70099" y="42871"/>
                </a:lnTo>
                <a:lnTo>
                  <a:pt x="70004" y="43680"/>
                </a:lnTo>
                <a:lnTo>
                  <a:pt x="70335" y="43680"/>
                </a:lnTo>
                <a:lnTo>
                  <a:pt x="70335" y="42871"/>
                </a:lnTo>
                <a:close/>
              </a:path>
              <a:path extrusionOk="0" h="120000" w="120000">
                <a:moveTo>
                  <a:pt x="70482" y="42871"/>
                </a:moveTo>
                <a:lnTo>
                  <a:pt x="70386" y="42871"/>
                </a:lnTo>
                <a:lnTo>
                  <a:pt x="70431" y="43680"/>
                </a:lnTo>
                <a:lnTo>
                  <a:pt x="70527" y="43680"/>
                </a:lnTo>
                <a:lnTo>
                  <a:pt x="70482" y="42871"/>
                </a:lnTo>
                <a:close/>
              </a:path>
              <a:path extrusionOk="0" h="120000" w="120000">
                <a:moveTo>
                  <a:pt x="73855" y="42871"/>
                </a:moveTo>
                <a:lnTo>
                  <a:pt x="70667" y="42871"/>
                </a:lnTo>
                <a:lnTo>
                  <a:pt x="70577" y="43680"/>
                </a:lnTo>
                <a:lnTo>
                  <a:pt x="73855" y="43680"/>
                </a:lnTo>
                <a:lnTo>
                  <a:pt x="73855" y="42871"/>
                </a:lnTo>
                <a:close/>
              </a:path>
              <a:path extrusionOk="0" h="120000" w="120000">
                <a:moveTo>
                  <a:pt x="75187" y="42871"/>
                </a:moveTo>
                <a:lnTo>
                  <a:pt x="75137" y="43680"/>
                </a:lnTo>
                <a:lnTo>
                  <a:pt x="75187" y="43680"/>
                </a:lnTo>
                <a:lnTo>
                  <a:pt x="75187" y="42871"/>
                </a:lnTo>
                <a:close/>
              </a:path>
              <a:path extrusionOk="0" h="120000" w="120000">
                <a:moveTo>
                  <a:pt x="75519" y="42871"/>
                </a:moveTo>
                <a:lnTo>
                  <a:pt x="75277" y="42871"/>
                </a:lnTo>
                <a:lnTo>
                  <a:pt x="75187" y="43680"/>
                </a:lnTo>
                <a:lnTo>
                  <a:pt x="75614" y="43680"/>
                </a:lnTo>
                <a:lnTo>
                  <a:pt x="75519" y="42871"/>
                </a:lnTo>
                <a:close/>
              </a:path>
              <a:path extrusionOk="0" h="120000" w="120000">
                <a:moveTo>
                  <a:pt x="103370" y="42062"/>
                </a:moveTo>
                <a:lnTo>
                  <a:pt x="75710" y="42062"/>
                </a:lnTo>
                <a:lnTo>
                  <a:pt x="75710" y="42871"/>
                </a:lnTo>
                <a:lnTo>
                  <a:pt x="75755" y="43680"/>
                </a:lnTo>
                <a:lnTo>
                  <a:pt x="102892" y="43680"/>
                </a:lnTo>
                <a:lnTo>
                  <a:pt x="103033" y="42871"/>
                </a:lnTo>
                <a:lnTo>
                  <a:pt x="103319" y="42871"/>
                </a:lnTo>
                <a:lnTo>
                  <a:pt x="103370" y="42062"/>
                </a:lnTo>
                <a:close/>
              </a:path>
              <a:path extrusionOk="0" h="120000" w="120000">
                <a:moveTo>
                  <a:pt x="104320" y="42871"/>
                </a:moveTo>
                <a:lnTo>
                  <a:pt x="104269" y="42871"/>
                </a:lnTo>
                <a:lnTo>
                  <a:pt x="104269" y="43680"/>
                </a:lnTo>
                <a:lnTo>
                  <a:pt x="104320" y="43680"/>
                </a:lnTo>
                <a:lnTo>
                  <a:pt x="104320" y="42871"/>
                </a:lnTo>
                <a:close/>
              </a:path>
              <a:path extrusionOk="0" h="120000" w="120000">
                <a:moveTo>
                  <a:pt x="104601" y="42871"/>
                </a:moveTo>
                <a:lnTo>
                  <a:pt x="104505" y="42871"/>
                </a:lnTo>
                <a:lnTo>
                  <a:pt x="104460" y="43680"/>
                </a:lnTo>
                <a:lnTo>
                  <a:pt x="104652" y="43680"/>
                </a:lnTo>
                <a:lnTo>
                  <a:pt x="104601" y="42871"/>
                </a:lnTo>
                <a:close/>
              </a:path>
              <a:path extrusionOk="0" h="120000" w="120000">
                <a:moveTo>
                  <a:pt x="106552" y="42871"/>
                </a:moveTo>
                <a:lnTo>
                  <a:pt x="106501" y="42871"/>
                </a:lnTo>
                <a:lnTo>
                  <a:pt x="106501" y="43680"/>
                </a:lnTo>
                <a:lnTo>
                  <a:pt x="106552" y="43680"/>
                </a:lnTo>
                <a:lnTo>
                  <a:pt x="106552" y="42871"/>
                </a:lnTo>
                <a:close/>
              </a:path>
              <a:path extrusionOk="0" h="120000" w="120000">
                <a:moveTo>
                  <a:pt x="106839" y="42871"/>
                </a:moveTo>
                <a:lnTo>
                  <a:pt x="106743" y="42871"/>
                </a:lnTo>
                <a:lnTo>
                  <a:pt x="106647" y="43680"/>
                </a:lnTo>
                <a:lnTo>
                  <a:pt x="106788" y="43680"/>
                </a:lnTo>
                <a:lnTo>
                  <a:pt x="106839" y="42871"/>
                </a:lnTo>
                <a:close/>
              </a:path>
              <a:path extrusionOk="0" h="120000" w="120000">
                <a:moveTo>
                  <a:pt x="18203" y="42062"/>
                </a:moveTo>
                <a:lnTo>
                  <a:pt x="18153" y="42062"/>
                </a:lnTo>
                <a:lnTo>
                  <a:pt x="18153" y="42871"/>
                </a:lnTo>
                <a:lnTo>
                  <a:pt x="18203" y="42062"/>
                </a:lnTo>
                <a:close/>
              </a:path>
              <a:path extrusionOk="0" h="120000" w="120000">
                <a:moveTo>
                  <a:pt x="18248" y="42062"/>
                </a:moveTo>
                <a:lnTo>
                  <a:pt x="18203" y="42062"/>
                </a:lnTo>
                <a:lnTo>
                  <a:pt x="18203" y="42871"/>
                </a:lnTo>
                <a:lnTo>
                  <a:pt x="18248" y="42062"/>
                </a:lnTo>
                <a:close/>
              </a:path>
              <a:path extrusionOk="0" h="120000" w="120000">
                <a:moveTo>
                  <a:pt x="31364" y="42062"/>
                </a:moveTo>
                <a:lnTo>
                  <a:pt x="18248" y="42062"/>
                </a:lnTo>
                <a:lnTo>
                  <a:pt x="18299" y="42871"/>
                </a:lnTo>
                <a:lnTo>
                  <a:pt x="31364" y="42871"/>
                </a:lnTo>
                <a:lnTo>
                  <a:pt x="31364" y="42062"/>
                </a:lnTo>
                <a:close/>
              </a:path>
              <a:path extrusionOk="0" h="120000" w="120000">
                <a:moveTo>
                  <a:pt x="31415" y="42062"/>
                </a:moveTo>
                <a:lnTo>
                  <a:pt x="31364" y="42062"/>
                </a:lnTo>
                <a:lnTo>
                  <a:pt x="31364" y="42871"/>
                </a:lnTo>
                <a:lnTo>
                  <a:pt x="31415" y="42871"/>
                </a:lnTo>
                <a:lnTo>
                  <a:pt x="31415" y="42062"/>
                </a:lnTo>
                <a:close/>
              </a:path>
              <a:path extrusionOk="0" h="120000" w="120000">
                <a:moveTo>
                  <a:pt x="31460" y="42062"/>
                </a:moveTo>
                <a:lnTo>
                  <a:pt x="31415" y="42062"/>
                </a:lnTo>
                <a:lnTo>
                  <a:pt x="31415" y="42871"/>
                </a:lnTo>
                <a:lnTo>
                  <a:pt x="31460" y="42871"/>
                </a:lnTo>
                <a:lnTo>
                  <a:pt x="31460" y="42062"/>
                </a:lnTo>
                <a:close/>
              </a:path>
              <a:path extrusionOk="0" h="120000" w="120000">
                <a:moveTo>
                  <a:pt x="34884" y="42062"/>
                </a:moveTo>
                <a:lnTo>
                  <a:pt x="31460" y="42062"/>
                </a:lnTo>
                <a:lnTo>
                  <a:pt x="31555" y="42871"/>
                </a:lnTo>
                <a:lnTo>
                  <a:pt x="34833" y="42871"/>
                </a:lnTo>
                <a:lnTo>
                  <a:pt x="34884" y="42062"/>
                </a:lnTo>
                <a:close/>
              </a:path>
              <a:path extrusionOk="0" h="120000" w="120000">
                <a:moveTo>
                  <a:pt x="37498" y="42062"/>
                </a:moveTo>
                <a:lnTo>
                  <a:pt x="34979" y="42062"/>
                </a:lnTo>
                <a:lnTo>
                  <a:pt x="34833" y="42871"/>
                </a:lnTo>
                <a:lnTo>
                  <a:pt x="37498" y="42871"/>
                </a:lnTo>
                <a:lnTo>
                  <a:pt x="37498" y="42062"/>
                </a:lnTo>
                <a:close/>
              </a:path>
              <a:path extrusionOk="0" h="120000" w="120000">
                <a:moveTo>
                  <a:pt x="37970" y="42062"/>
                </a:moveTo>
                <a:lnTo>
                  <a:pt x="37734" y="42062"/>
                </a:lnTo>
                <a:lnTo>
                  <a:pt x="37734" y="42871"/>
                </a:lnTo>
                <a:lnTo>
                  <a:pt x="37970" y="42871"/>
                </a:lnTo>
                <a:lnTo>
                  <a:pt x="37970" y="42062"/>
                </a:lnTo>
                <a:close/>
              </a:path>
              <a:path extrusionOk="0" h="120000" w="120000">
                <a:moveTo>
                  <a:pt x="38257" y="42062"/>
                </a:moveTo>
                <a:lnTo>
                  <a:pt x="38021" y="42062"/>
                </a:lnTo>
                <a:lnTo>
                  <a:pt x="37970" y="42871"/>
                </a:lnTo>
                <a:lnTo>
                  <a:pt x="38212" y="42871"/>
                </a:lnTo>
                <a:lnTo>
                  <a:pt x="38257" y="42062"/>
                </a:lnTo>
                <a:close/>
              </a:path>
              <a:path extrusionOk="0" h="120000" w="120000">
                <a:moveTo>
                  <a:pt x="38780" y="42062"/>
                </a:moveTo>
                <a:lnTo>
                  <a:pt x="38543" y="42062"/>
                </a:lnTo>
                <a:lnTo>
                  <a:pt x="38543" y="42871"/>
                </a:lnTo>
                <a:lnTo>
                  <a:pt x="38830" y="42871"/>
                </a:lnTo>
                <a:lnTo>
                  <a:pt x="38780" y="42062"/>
                </a:lnTo>
                <a:close/>
              </a:path>
              <a:path extrusionOk="0" h="120000" w="120000">
                <a:moveTo>
                  <a:pt x="38875" y="42062"/>
                </a:moveTo>
                <a:lnTo>
                  <a:pt x="38830" y="42871"/>
                </a:lnTo>
                <a:lnTo>
                  <a:pt x="38875" y="42871"/>
                </a:lnTo>
                <a:lnTo>
                  <a:pt x="38875" y="42062"/>
                </a:lnTo>
                <a:close/>
              </a:path>
              <a:path extrusionOk="0" h="120000" w="120000">
                <a:moveTo>
                  <a:pt x="68435" y="42062"/>
                </a:moveTo>
                <a:lnTo>
                  <a:pt x="58074" y="42062"/>
                </a:lnTo>
                <a:lnTo>
                  <a:pt x="58074" y="42871"/>
                </a:lnTo>
                <a:lnTo>
                  <a:pt x="68435" y="42871"/>
                </a:lnTo>
                <a:lnTo>
                  <a:pt x="68435" y="42062"/>
                </a:lnTo>
                <a:close/>
              </a:path>
              <a:path extrusionOk="0" h="120000" w="120000">
                <a:moveTo>
                  <a:pt x="69908" y="42062"/>
                </a:moveTo>
                <a:lnTo>
                  <a:pt x="68767" y="42062"/>
                </a:lnTo>
                <a:lnTo>
                  <a:pt x="68817" y="42871"/>
                </a:lnTo>
                <a:lnTo>
                  <a:pt x="69863" y="42871"/>
                </a:lnTo>
                <a:lnTo>
                  <a:pt x="69908" y="42062"/>
                </a:lnTo>
                <a:close/>
              </a:path>
              <a:path extrusionOk="0" h="120000" w="120000">
                <a:moveTo>
                  <a:pt x="69959" y="42062"/>
                </a:moveTo>
                <a:lnTo>
                  <a:pt x="69908" y="42062"/>
                </a:lnTo>
                <a:lnTo>
                  <a:pt x="69908" y="42871"/>
                </a:lnTo>
                <a:lnTo>
                  <a:pt x="69959" y="42062"/>
                </a:lnTo>
                <a:close/>
              </a:path>
              <a:path extrusionOk="0" h="120000" w="120000">
                <a:moveTo>
                  <a:pt x="74473" y="42062"/>
                </a:moveTo>
                <a:lnTo>
                  <a:pt x="70813" y="42062"/>
                </a:lnTo>
                <a:lnTo>
                  <a:pt x="70909" y="42871"/>
                </a:lnTo>
                <a:lnTo>
                  <a:pt x="74473" y="42871"/>
                </a:lnTo>
                <a:lnTo>
                  <a:pt x="74473" y="42062"/>
                </a:lnTo>
                <a:close/>
              </a:path>
              <a:path extrusionOk="0" h="120000" w="120000">
                <a:moveTo>
                  <a:pt x="104697" y="42062"/>
                </a:moveTo>
                <a:lnTo>
                  <a:pt x="104556" y="42062"/>
                </a:lnTo>
                <a:lnTo>
                  <a:pt x="104556" y="42871"/>
                </a:lnTo>
                <a:lnTo>
                  <a:pt x="104652" y="42871"/>
                </a:lnTo>
                <a:lnTo>
                  <a:pt x="104697" y="42062"/>
                </a:lnTo>
                <a:close/>
              </a:path>
              <a:path extrusionOk="0" h="120000" w="120000">
                <a:moveTo>
                  <a:pt x="105124" y="42062"/>
                </a:moveTo>
                <a:lnTo>
                  <a:pt x="105028" y="42062"/>
                </a:lnTo>
                <a:lnTo>
                  <a:pt x="105079" y="42871"/>
                </a:lnTo>
                <a:lnTo>
                  <a:pt x="105124" y="42062"/>
                </a:lnTo>
                <a:close/>
              </a:path>
              <a:path extrusionOk="0" h="120000" w="120000">
                <a:moveTo>
                  <a:pt x="18535" y="41253"/>
                </a:moveTo>
                <a:lnTo>
                  <a:pt x="18057" y="41253"/>
                </a:lnTo>
                <a:lnTo>
                  <a:pt x="18108" y="42062"/>
                </a:lnTo>
                <a:lnTo>
                  <a:pt x="18484" y="42062"/>
                </a:lnTo>
                <a:lnTo>
                  <a:pt x="18535" y="41253"/>
                </a:lnTo>
                <a:close/>
              </a:path>
              <a:path extrusionOk="0" h="120000" w="120000">
                <a:moveTo>
                  <a:pt x="18580" y="41253"/>
                </a:moveTo>
                <a:lnTo>
                  <a:pt x="18535" y="41253"/>
                </a:lnTo>
                <a:lnTo>
                  <a:pt x="18580" y="42062"/>
                </a:lnTo>
                <a:lnTo>
                  <a:pt x="18580" y="41253"/>
                </a:lnTo>
                <a:close/>
              </a:path>
              <a:path extrusionOk="0" h="120000" w="120000">
                <a:moveTo>
                  <a:pt x="29177" y="41253"/>
                </a:moveTo>
                <a:lnTo>
                  <a:pt x="18631" y="41253"/>
                </a:lnTo>
                <a:lnTo>
                  <a:pt x="18631" y="42062"/>
                </a:lnTo>
                <a:lnTo>
                  <a:pt x="28992" y="42062"/>
                </a:lnTo>
                <a:lnTo>
                  <a:pt x="29177" y="41253"/>
                </a:lnTo>
                <a:close/>
              </a:path>
              <a:path extrusionOk="0" h="120000" w="120000">
                <a:moveTo>
                  <a:pt x="30133" y="41253"/>
                </a:moveTo>
                <a:lnTo>
                  <a:pt x="29987" y="41253"/>
                </a:lnTo>
                <a:lnTo>
                  <a:pt x="29942" y="42062"/>
                </a:lnTo>
                <a:lnTo>
                  <a:pt x="30082" y="42062"/>
                </a:lnTo>
                <a:lnTo>
                  <a:pt x="30133" y="41253"/>
                </a:lnTo>
                <a:close/>
              </a:path>
              <a:path extrusionOk="0" h="120000" w="120000">
                <a:moveTo>
                  <a:pt x="35547" y="41253"/>
                </a:moveTo>
                <a:lnTo>
                  <a:pt x="31224" y="41253"/>
                </a:lnTo>
                <a:lnTo>
                  <a:pt x="31224" y="42062"/>
                </a:lnTo>
                <a:lnTo>
                  <a:pt x="35502" y="42062"/>
                </a:lnTo>
                <a:lnTo>
                  <a:pt x="35547" y="41253"/>
                </a:lnTo>
                <a:close/>
              </a:path>
              <a:path extrusionOk="0" h="120000" w="120000">
                <a:moveTo>
                  <a:pt x="37307" y="41253"/>
                </a:moveTo>
                <a:lnTo>
                  <a:pt x="35643" y="41253"/>
                </a:lnTo>
                <a:lnTo>
                  <a:pt x="35597" y="42062"/>
                </a:lnTo>
                <a:lnTo>
                  <a:pt x="37262" y="42062"/>
                </a:lnTo>
                <a:lnTo>
                  <a:pt x="37307" y="41253"/>
                </a:lnTo>
                <a:close/>
              </a:path>
              <a:path extrusionOk="0" h="120000" w="120000">
                <a:moveTo>
                  <a:pt x="38397" y="41253"/>
                </a:moveTo>
                <a:lnTo>
                  <a:pt x="38307" y="41253"/>
                </a:lnTo>
                <a:lnTo>
                  <a:pt x="38352" y="42062"/>
                </a:lnTo>
                <a:lnTo>
                  <a:pt x="38397" y="41253"/>
                </a:lnTo>
                <a:close/>
              </a:path>
              <a:path extrusionOk="0" h="120000" w="120000">
                <a:moveTo>
                  <a:pt x="40635" y="41253"/>
                </a:moveTo>
                <a:lnTo>
                  <a:pt x="40489" y="41253"/>
                </a:lnTo>
                <a:lnTo>
                  <a:pt x="40444" y="42062"/>
                </a:lnTo>
                <a:lnTo>
                  <a:pt x="40539" y="42062"/>
                </a:lnTo>
                <a:lnTo>
                  <a:pt x="40635" y="41253"/>
                </a:lnTo>
                <a:close/>
              </a:path>
              <a:path extrusionOk="0" h="120000" w="120000">
                <a:moveTo>
                  <a:pt x="41349" y="41253"/>
                </a:moveTo>
                <a:lnTo>
                  <a:pt x="40921" y="41253"/>
                </a:lnTo>
                <a:lnTo>
                  <a:pt x="40871" y="42062"/>
                </a:lnTo>
                <a:lnTo>
                  <a:pt x="41253" y="42062"/>
                </a:lnTo>
                <a:lnTo>
                  <a:pt x="41349" y="41253"/>
                </a:lnTo>
                <a:close/>
              </a:path>
              <a:path extrusionOk="0" h="120000" w="120000">
                <a:moveTo>
                  <a:pt x="57838" y="41253"/>
                </a:moveTo>
                <a:lnTo>
                  <a:pt x="57793" y="41253"/>
                </a:lnTo>
                <a:lnTo>
                  <a:pt x="57742" y="42062"/>
                </a:lnTo>
                <a:lnTo>
                  <a:pt x="57883" y="42062"/>
                </a:lnTo>
                <a:lnTo>
                  <a:pt x="57838" y="41253"/>
                </a:lnTo>
                <a:close/>
              </a:path>
              <a:path extrusionOk="0" h="120000" w="120000">
                <a:moveTo>
                  <a:pt x="71004" y="41253"/>
                </a:moveTo>
                <a:lnTo>
                  <a:pt x="57838" y="41253"/>
                </a:lnTo>
                <a:lnTo>
                  <a:pt x="57883" y="42062"/>
                </a:lnTo>
                <a:lnTo>
                  <a:pt x="70954" y="42062"/>
                </a:lnTo>
                <a:lnTo>
                  <a:pt x="71004" y="41253"/>
                </a:lnTo>
                <a:close/>
              </a:path>
              <a:path extrusionOk="0" h="120000" w="120000">
                <a:moveTo>
                  <a:pt x="71145" y="41253"/>
                </a:moveTo>
                <a:lnTo>
                  <a:pt x="71049" y="41253"/>
                </a:lnTo>
                <a:lnTo>
                  <a:pt x="71004" y="42062"/>
                </a:lnTo>
                <a:lnTo>
                  <a:pt x="71100" y="42062"/>
                </a:lnTo>
                <a:lnTo>
                  <a:pt x="71145" y="41253"/>
                </a:lnTo>
                <a:close/>
              </a:path>
              <a:path extrusionOk="0" h="120000" w="120000">
                <a:moveTo>
                  <a:pt x="103606" y="41253"/>
                </a:moveTo>
                <a:lnTo>
                  <a:pt x="71190" y="41253"/>
                </a:lnTo>
                <a:lnTo>
                  <a:pt x="71190" y="42062"/>
                </a:lnTo>
                <a:lnTo>
                  <a:pt x="103510" y="42062"/>
                </a:lnTo>
                <a:lnTo>
                  <a:pt x="103606" y="41253"/>
                </a:lnTo>
                <a:close/>
              </a:path>
              <a:path extrusionOk="0" h="120000" w="120000">
                <a:moveTo>
                  <a:pt x="104888" y="41253"/>
                </a:moveTo>
                <a:lnTo>
                  <a:pt x="104601" y="41253"/>
                </a:lnTo>
                <a:lnTo>
                  <a:pt x="104601" y="42062"/>
                </a:lnTo>
                <a:lnTo>
                  <a:pt x="104933" y="42062"/>
                </a:lnTo>
                <a:lnTo>
                  <a:pt x="104888" y="41253"/>
                </a:lnTo>
                <a:close/>
              </a:path>
              <a:path extrusionOk="0" h="120000" w="120000">
                <a:moveTo>
                  <a:pt x="18012" y="40444"/>
                </a:moveTo>
                <a:lnTo>
                  <a:pt x="17962" y="40444"/>
                </a:lnTo>
                <a:lnTo>
                  <a:pt x="17962" y="41253"/>
                </a:lnTo>
                <a:lnTo>
                  <a:pt x="18108" y="41253"/>
                </a:lnTo>
                <a:lnTo>
                  <a:pt x="18012" y="40444"/>
                </a:lnTo>
                <a:close/>
              </a:path>
              <a:path extrusionOk="0" h="120000" w="120000">
                <a:moveTo>
                  <a:pt x="18631" y="40444"/>
                </a:moveTo>
                <a:lnTo>
                  <a:pt x="18580" y="40444"/>
                </a:lnTo>
                <a:lnTo>
                  <a:pt x="18580" y="41253"/>
                </a:lnTo>
                <a:lnTo>
                  <a:pt x="18631" y="40444"/>
                </a:lnTo>
                <a:close/>
              </a:path>
              <a:path extrusionOk="0" h="120000" w="120000">
                <a:moveTo>
                  <a:pt x="29751" y="40444"/>
                </a:moveTo>
                <a:lnTo>
                  <a:pt x="18676" y="40444"/>
                </a:lnTo>
                <a:lnTo>
                  <a:pt x="18676" y="41253"/>
                </a:lnTo>
                <a:lnTo>
                  <a:pt x="29751" y="41253"/>
                </a:lnTo>
                <a:lnTo>
                  <a:pt x="29751" y="40444"/>
                </a:lnTo>
                <a:close/>
              </a:path>
              <a:path extrusionOk="0" h="120000" w="120000">
                <a:moveTo>
                  <a:pt x="35547" y="40444"/>
                </a:moveTo>
                <a:lnTo>
                  <a:pt x="30746" y="40444"/>
                </a:lnTo>
                <a:lnTo>
                  <a:pt x="30746" y="41253"/>
                </a:lnTo>
                <a:lnTo>
                  <a:pt x="35693" y="41253"/>
                </a:lnTo>
                <a:lnTo>
                  <a:pt x="35547" y="40444"/>
                </a:lnTo>
                <a:close/>
              </a:path>
              <a:path extrusionOk="0" h="120000" w="120000">
                <a:moveTo>
                  <a:pt x="35929" y="40444"/>
                </a:moveTo>
                <a:lnTo>
                  <a:pt x="35693" y="40444"/>
                </a:lnTo>
                <a:lnTo>
                  <a:pt x="35738" y="41253"/>
                </a:lnTo>
                <a:lnTo>
                  <a:pt x="35879" y="41253"/>
                </a:lnTo>
                <a:lnTo>
                  <a:pt x="35929" y="40444"/>
                </a:lnTo>
                <a:close/>
              </a:path>
              <a:path extrusionOk="0" h="120000" w="120000">
                <a:moveTo>
                  <a:pt x="37447" y="40444"/>
                </a:moveTo>
                <a:lnTo>
                  <a:pt x="36120" y="40444"/>
                </a:lnTo>
                <a:lnTo>
                  <a:pt x="35929" y="41253"/>
                </a:lnTo>
                <a:lnTo>
                  <a:pt x="37357" y="41253"/>
                </a:lnTo>
                <a:lnTo>
                  <a:pt x="37447" y="40444"/>
                </a:lnTo>
                <a:close/>
              </a:path>
              <a:path extrusionOk="0" h="120000" w="120000">
                <a:moveTo>
                  <a:pt x="41107" y="40444"/>
                </a:moveTo>
                <a:lnTo>
                  <a:pt x="39398" y="40444"/>
                </a:lnTo>
                <a:lnTo>
                  <a:pt x="39302" y="41253"/>
                </a:lnTo>
                <a:lnTo>
                  <a:pt x="41062" y="41253"/>
                </a:lnTo>
                <a:lnTo>
                  <a:pt x="41107" y="40444"/>
                </a:lnTo>
                <a:close/>
              </a:path>
              <a:path extrusionOk="0" h="120000" w="120000">
                <a:moveTo>
                  <a:pt x="103938" y="40444"/>
                </a:moveTo>
                <a:lnTo>
                  <a:pt x="56983" y="40444"/>
                </a:lnTo>
                <a:lnTo>
                  <a:pt x="56983" y="41253"/>
                </a:lnTo>
                <a:lnTo>
                  <a:pt x="103893" y="41253"/>
                </a:lnTo>
                <a:lnTo>
                  <a:pt x="103938" y="40444"/>
                </a:lnTo>
                <a:close/>
              </a:path>
              <a:path extrusionOk="0" h="120000" w="120000">
                <a:moveTo>
                  <a:pt x="104933" y="39635"/>
                </a:moveTo>
                <a:lnTo>
                  <a:pt x="104601" y="39635"/>
                </a:lnTo>
                <a:lnTo>
                  <a:pt x="104601" y="40444"/>
                </a:lnTo>
                <a:lnTo>
                  <a:pt x="104652" y="40444"/>
                </a:lnTo>
                <a:lnTo>
                  <a:pt x="104652" y="41253"/>
                </a:lnTo>
                <a:lnTo>
                  <a:pt x="104792" y="41253"/>
                </a:lnTo>
                <a:lnTo>
                  <a:pt x="104933" y="40444"/>
                </a:lnTo>
                <a:lnTo>
                  <a:pt x="104933" y="39635"/>
                </a:lnTo>
                <a:close/>
              </a:path>
              <a:path extrusionOk="0" h="120000" w="120000">
                <a:moveTo>
                  <a:pt x="17917" y="39635"/>
                </a:moveTo>
                <a:lnTo>
                  <a:pt x="17630" y="39635"/>
                </a:lnTo>
                <a:lnTo>
                  <a:pt x="17630" y="40444"/>
                </a:lnTo>
                <a:lnTo>
                  <a:pt x="17917" y="40444"/>
                </a:lnTo>
                <a:lnTo>
                  <a:pt x="17917" y="39635"/>
                </a:lnTo>
                <a:close/>
              </a:path>
              <a:path extrusionOk="0" h="120000" w="120000">
                <a:moveTo>
                  <a:pt x="18203" y="38827"/>
                </a:moveTo>
                <a:lnTo>
                  <a:pt x="17872" y="38827"/>
                </a:lnTo>
                <a:lnTo>
                  <a:pt x="17917" y="39635"/>
                </a:lnTo>
                <a:lnTo>
                  <a:pt x="17917" y="40444"/>
                </a:lnTo>
                <a:lnTo>
                  <a:pt x="18203" y="40444"/>
                </a:lnTo>
                <a:lnTo>
                  <a:pt x="18153" y="39635"/>
                </a:lnTo>
                <a:lnTo>
                  <a:pt x="18203" y="39635"/>
                </a:lnTo>
                <a:lnTo>
                  <a:pt x="18203" y="38827"/>
                </a:lnTo>
                <a:close/>
              </a:path>
              <a:path extrusionOk="0" h="120000" w="120000">
                <a:moveTo>
                  <a:pt x="36261" y="39635"/>
                </a:moveTo>
                <a:lnTo>
                  <a:pt x="18439" y="39635"/>
                </a:lnTo>
                <a:lnTo>
                  <a:pt x="18439" y="40444"/>
                </a:lnTo>
                <a:lnTo>
                  <a:pt x="36312" y="40444"/>
                </a:lnTo>
                <a:lnTo>
                  <a:pt x="36261" y="39635"/>
                </a:lnTo>
                <a:close/>
              </a:path>
              <a:path extrusionOk="0" h="120000" w="120000">
                <a:moveTo>
                  <a:pt x="37211" y="39635"/>
                </a:moveTo>
                <a:lnTo>
                  <a:pt x="36975" y="39635"/>
                </a:lnTo>
                <a:lnTo>
                  <a:pt x="36834" y="40444"/>
                </a:lnTo>
                <a:lnTo>
                  <a:pt x="37402" y="40444"/>
                </a:lnTo>
                <a:lnTo>
                  <a:pt x="37211" y="39635"/>
                </a:lnTo>
                <a:close/>
              </a:path>
              <a:path extrusionOk="0" h="120000" w="120000">
                <a:moveTo>
                  <a:pt x="38397" y="39635"/>
                </a:moveTo>
                <a:lnTo>
                  <a:pt x="37970" y="39635"/>
                </a:lnTo>
                <a:lnTo>
                  <a:pt x="38066" y="40444"/>
                </a:lnTo>
                <a:lnTo>
                  <a:pt x="38397" y="40444"/>
                </a:lnTo>
                <a:lnTo>
                  <a:pt x="38397" y="39635"/>
                </a:lnTo>
                <a:close/>
              </a:path>
              <a:path extrusionOk="0" h="120000" w="120000">
                <a:moveTo>
                  <a:pt x="40489" y="39635"/>
                </a:moveTo>
                <a:lnTo>
                  <a:pt x="39634" y="39635"/>
                </a:lnTo>
                <a:lnTo>
                  <a:pt x="39589" y="40444"/>
                </a:lnTo>
                <a:lnTo>
                  <a:pt x="40489" y="40444"/>
                </a:lnTo>
                <a:lnTo>
                  <a:pt x="40489" y="39635"/>
                </a:lnTo>
                <a:close/>
              </a:path>
              <a:path extrusionOk="0" h="120000" w="120000">
                <a:moveTo>
                  <a:pt x="41062" y="39635"/>
                </a:moveTo>
                <a:lnTo>
                  <a:pt x="40489" y="39635"/>
                </a:lnTo>
                <a:lnTo>
                  <a:pt x="40489" y="40444"/>
                </a:lnTo>
                <a:lnTo>
                  <a:pt x="41062" y="40444"/>
                </a:lnTo>
                <a:lnTo>
                  <a:pt x="41062" y="39635"/>
                </a:lnTo>
                <a:close/>
              </a:path>
              <a:path extrusionOk="0" h="120000" w="120000">
                <a:moveTo>
                  <a:pt x="57793" y="39635"/>
                </a:moveTo>
                <a:lnTo>
                  <a:pt x="57742" y="39635"/>
                </a:lnTo>
                <a:lnTo>
                  <a:pt x="57742" y="40444"/>
                </a:lnTo>
                <a:lnTo>
                  <a:pt x="57793" y="40444"/>
                </a:lnTo>
                <a:lnTo>
                  <a:pt x="57793" y="39635"/>
                </a:lnTo>
                <a:close/>
              </a:path>
              <a:path extrusionOk="0" h="120000" w="120000">
                <a:moveTo>
                  <a:pt x="104078" y="39635"/>
                </a:moveTo>
                <a:lnTo>
                  <a:pt x="57933" y="39635"/>
                </a:lnTo>
                <a:lnTo>
                  <a:pt x="57933" y="40444"/>
                </a:lnTo>
                <a:lnTo>
                  <a:pt x="104078" y="40444"/>
                </a:lnTo>
                <a:lnTo>
                  <a:pt x="104078" y="39635"/>
                </a:lnTo>
                <a:close/>
              </a:path>
              <a:path extrusionOk="0" h="120000" w="120000">
                <a:moveTo>
                  <a:pt x="105315" y="39635"/>
                </a:moveTo>
                <a:lnTo>
                  <a:pt x="105270" y="39635"/>
                </a:lnTo>
                <a:lnTo>
                  <a:pt x="105366" y="40444"/>
                </a:lnTo>
                <a:lnTo>
                  <a:pt x="105315" y="39635"/>
                </a:lnTo>
                <a:close/>
              </a:path>
              <a:path extrusionOk="0" h="120000" w="120000">
                <a:moveTo>
                  <a:pt x="17349" y="38018"/>
                </a:moveTo>
                <a:lnTo>
                  <a:pt x="17011" y="38018"/>
                </a:lnTo>
                <a:lnTo>
                  <a:pt x="17062" y="38827"/>
                </a:lnTo>
                <a:lnTo>
                  <a:pt x="17062" y="39635"/>
                </a:lnTo>
                <a:lnTo>
                  <a:pt x="17107" y="39635"/>
                </a:lnTo>
                <a:lnTo>
                  <a:pt x="17107" y="38827"/>
                </a:lnTo>
                <a:lnTo>
                  <a:pt x="17349" y="38827"/>
                </a:lnTo>
                <a:lnTo>
                  <a:pt x="17349" y="38018"/>
                </a:lnTo>
                <a:close/>
              </a:path>
              <a:path extrusionOk="0" h="120000" w="120000">
                <a:moveTo>
                  <a:pt x="17725" y="38827"/>
                </a:moveTo>
                <a:lnTo>
                  <a:pt x="17107" y="38827"/>
                </a:lnTo>
                <a:lnTo>
                  <a:pt x="17158" y="39635"/>
                </a:lnTo>
                <a:lnTo>
                  <a:pt x="17776" y="39635"/>
                </a:lnTo>
                <a:lnTo>
                  <a:pt x="17725" y="38827"/>
                </a:lnTo>
                <a:close/>
              </a:path>
              <a:path extrusionOk="0" h="120000" w="120000">
                <a:moveTo>
                  <a:pt x="17821" y="38827"/>
                </a:moveTo>
                <a:lnTo>
                  <a:pt x="17776" y="38827"/>
                </a:lnTo>
                <a:lnTo>
                  <a:pt x="17776" y="39635"/>
                </a:lnTo>
                <a:lnTo>
                  <a:pt x="17821" y="38827"/>
                </a:lnTo>
                <a:close/>
              </a:path>
              <a:path extrusionOk="0" h="120000" w="120000">
                <a:moveTo>
                  <a:pt x="17872" y="38827"/>
                </a:moveTo>
                <a:lnTo>
                  <a:pt x="17821" y="38827"/>
                </a:lnTo>
                <a:lnTo>
                  <a:pt x="17872" y="39635"/>
                </a:lnTo>
                <a:lnTo>
                  <a:pt x="17872" y="38827"/>
                </a:lnTo>
                <a:close/>
              </a:path>
              <a:path extrusionOk="0" h="120000" w="120000">
                <a:moveTo>
                  <a:pt x="36834" y="38827"/>
                </a:moveTo>
                <a:lnTo>
                  <a:pt x="18248" y="38827"/>
                </a:lnTo>
                <a:lnTo>
                  <a:pt x="18248" y="39635"/>
                </a:lnTo>
                <a:lnTo>
                  <a:pt x="36784" y="39635"/>
                </a:lnTo>
                <a:lnTo>
                  <a:pt x="36834" y="38827"/>
                </a:lnTo>
                <a:close/>
              </a:path>
              <a:path extrusionOk="0" h="120000" w="120000">
                <a:moveTo>
                  <a:pt x="40112" y="38827"/>
                </a:moveTo>
                <a:lnTo>
                  <a:pt x="39730" y="38827"/>
                </a:lnTo>
                <a:lnTo>
                  <a:pt x="39730" y="39635"/>
                </a:lnTo>
                <a:lnTo>
                  <a:pt x="40061" y="39635"/>
                </a:lnTo>
                <a:lnTo>
                  <a:pt x="40112" y="38827"/>
                </a:lnTo>
                <a:close/>
              </a:path>
              <a:path extrusionOk="0" h="120000" w="120000">
                <a:moveTo>
                  <a:pt x="56697" y="38827"/>
                </a:moveTo>
                <a:lnTo>
                  <a:pt x="56601" y="38827"/>
                </a:lnTo>
                <a:lnTo>
                  <a:pt x="56601" y="39635"/>
                </a:lnTo>
                <a:lnTo>
                  <a:pt x="56652" y="39635"/>
                </a:lnTo>
                <a:lnTo>
                  <a:pt x="56697" y="38827"/>
                </a:lnTo>
                <a:close/>
              </a:path>
              <a:path extrusionOk="0" h="120000" w="120000">
                <a:moveTo>
                  <a:pt x="56837" y="38827"/>
                </a:moveTo>
                <a:lnTo>
                  <a:pt x="56697" y="38827"/>
                </a:lnTo>
                <a:lnTo>
                  <a:pt x="56747" y="39635"/>
                </a:lnTo>
                <a:lnTo>
                  <a:pt x="56792" y="39635"/>
                </a:lnTo>
                <a:lnTo>
                  <a:pt x="56837" y="38827"/>
                </a:lnTo>
                <a:close/>
              </a:path>
              <a:path extrusionOk="0" h="120000" w="120000">
                <a:moveTo>
                  <a:pt x="104129" y="38827"/>
                </a:moveTo>
                <a:lnTo>
                  <a:pt x="58929" y="38827"/>
                </a:lnTo>
                <a:lnTo>
                  <a:pt x="58929" y="39635"/>
                </a:lnTo>
                <a:lnTo>
                  <a:pt x="104174" y="39635"/>
                </a:lnTo>
                <a:lnTo>
                  <a:pt x="104129" y="38827"/>
                </a:lnTo>
                <a:close/>
              </a:path>
              <a:path extrusionOk="0" h="120000" w="120000">
                <a:moveTo>
                  <a:pt x="105079" y="38018"/>
                </a:moveTo>
                <a:lnTo>
                  <a:pt x="104652" y="38018"/>
                </a:lnTo>
                <a:lnTo>
                  <a:pt x="104652" y="39635"/>
                </a:lnTo>
                <a:lnTo>
                  <a:pt x="105270" y="39635"/>
                </a:lnTo>
                <a:lnTo>
                  <a:pt x="105079" y="38018"/>
                </a:lnTo>
                <a:close/>
              </a:path>
              <a:path extrusionOk="0" h="120000" w="120000">
                <a:moveTo>
                  <a:pt x="108975" y="38827"/>
                </a:moveTo>
                <a:lnTo>
                  <a:pt x="108879" y="38827"/>
                </a:lnTo>
                <a:lnTo>
                  <a:pt x="108879" y="39635"/>
                </a:lnTo>
                <a:lnTo>
                  <a:pt x="108975" y="39635"/>
                </a:lnTo>
                <a:lnTo>
                  <a:pt x="108975" y="38827"/>
                </a:lnTo>
                <a:close/>
              </a:path>
              <a:path extrusionOk="0" h="120000" w="120000">
                <a:moveTo>
                  <a:pt x="32601" y="38018"/>
                </a:moveTo>
                <a:lnTo>
                  <a:pt x="17349" y="38018"/>
                </a:lnTo>
                <a:lnTo>
                  <a:pt x="17349" y="38827"/>
                </a:lnTo>
                <a:lnTo>
                  <a:pt x="32652" y="38827"/>
                </a:lnTo>
                <a:lnTo>
                  <a:pt x="32601" y="38018"/>
                </a:lnTo>
                <a:close/>
              </a:path>
              <a:path extrusionOk="0" h="120000" w="120000">
                <a:moveTo>
                  <a:pt x="39398" y="38018"/>
                </a:moveTo>
                <a:lnTo>
                  <a:pt x="32601" y="38018"/>
                </a:lnTo>
                <a:lnTo>
                  <a:pt x="32652" y="38827"/>
                </a:lnTo>
                <a:lnTo>
                  <a:pt x="39257" y="38827"/>
                </a:lnTo>
                <a:lnTo>
                  <a:pt x="39398" y="38018"/>
                </a:lnTo>
                <a:close/>
              </a:path>
              <a:path extrusionOk="0" h="120000" w="120000">
                <a:moveTo>
                  <a:pt x="40348" y="38018"/>
                </a:moveTo>
                <a:lnTo>
                  <a:pt x="39921" y="38018"/>
                </a:lnTo>
                <a:lnTo>
                  <a:pt x="39921" y="38827"/>
                </a:lnTo>
                <a:lnTo>
                  <a:pt x="40303" y="38827"/>
                </a:lnTo>
                <a:lnTo>
                  <a:pt x="40348" y="38018"/>
                </a:lnTo>
                <a:close/>
              </a:path>
              <a:path extrusionOk="0" h="120000" w="120000">
                <a:moveTo>
                  <a:pt x="58788" y="38018"/>
                </a:moveTo>
                <a:lnTo>
                  <a:pt x="57079" y="38018"/>
                </a:lnTo>
                <a:lnTo>
                  <a:pt x="56983" y="38827"/>
                </a:lnTo>
                <a:lnTo>
                  <a:pt x="58788" y="38827"/>
                </a:lnTo>
                <a:lnTo>
                  <a:pt x="58788" y="38018"/>
                </a:lnTo>
                <a:close/>
              </a:path>
              <a:path extrusionOk="0" h="120000" w="120000">
                <a:moveTo>
                  <a:pt x="104174" y="38018"/>
                </a:moveTo>
                <a:lnTo>
                  <a:pt x="59266" y="38018"/>
                </a:lnTo>
                <a:lnTo>
                  <a:pt x="59075" y="38827"/>
                </a:lnTo>
                <a:lnTo>
                  <a:pt x="104174" y="38827"/>
                </a:lnTo>
                <a:lnTo>
                  <a:pt x="104174" y="38018"/>
                </a:lnTo>
                <a:close/>
              </a:path>
              <a:path extrusionOk="0" h="120000" w="120000">
                <a:moveTo>
                  <a:pt x="17203" y="36400"/>
                </a:moveTo>
                <a:lnTo>
                  <a:pt x="16826" y="36400"/>
                </a:lnTo>
                <a:lnTo>
                  <a:pt x="16826" y="38018"/>
                </a:lnTo>
                <a:lnTo>
                  <a:pt x="16871" y="37209"/>
                </a:lnTo>
                <a:lnTo>
                  <a:pt x="17203" y="37209"/>
                </a:lnTo>
                <a:lnTo>
                  <a:pt x="17203" y="36400"/>
                </a:lnTo>
                <a:close/>
              </a:path>
              <a:path extrusionOk="0" h="120000" w="120000">
                <a:moveTo>
                  <a:pt x="32174" y="37209"/>
                </a:moveTo>
                <a:lnTo>
                  <a:pt x="16966" y="37209"/>
                </a:lnTo>
                <a:lnTo>
                  <a:pt x="16916" y="38018"/>
                </a:lnTo>
                <a:lnTo>
                  <a:pt x="32224" y="38018"/>
                </a:lnTo>
                <a:lnTo>
                  <a:pt x="32174" y="37209"/>
                </a:lnTo>
                <a:close/>
              </a:path>
              <a:path extrusionOk="0" h="120000" w="120000">
                <a:moveTo>
                  <a:pt x="40252" y="37209"/>
                </a:moveTo>
                <a:lnTo>
                  <a:pt x="32837" y="37209"/>
                </a:lnTo>
                <a:lnTo>
                  <a:pt x="32837" y="38018"/>
                </a:lnTo>
                <a:lnTo>
                  <a:pt x="40157" y="38018"/>
                </a:lnTo>
                <a:lnTo>
                  <a:pt x="40252" y="37209"/>
                </a:lnTo>
                <a:close/>
              </a:path>
              <a:path extrusionOk="0" h="120000" w="120000">
                <a:moveTo>
                  <a:pt x="40489" y="37209"/>
                </a:moveTo>
                <a:lnTo>
                  <a:pt x="40444" y="37209"/>
                </a:lnTo>
                <a:lnTo>
                  <a:pt x="40444" y="38018"/>
                </a:lnTo>
                <a:lnTo>
                  <a:pt x="40489" y="38018"/>
                </a:lnTo>
                <a:lnTo>
                  <a:pt x="40489" y="37209"/>
                </a:lnTo>
                <a:close/>
              </a:path>
              <a:path extrusionOk="0" h="120000" w="120000">
                <a:moveTo>
                  <a:pt x="55887" y="37209"/>
                </a:moveTo>
                <a:lnTo>
                  <a:pt x="55128" y="37209"/>
                </a:lnTo>
                <a:lnTo>
                  <a:pt x="55083" y="38018"/>
                </a:lnTo>
                <a:lnTo>
                  <a:pt x="55887" y="38018"/>
                </a:lnTo>
                <a:lnTo>
                  <a:pt x="55887" y="37209"/>
                </a:lnTo>
                <a:close/>
              </a:path>
              <a:path extrusionOk="0" h="120000" w="120000">
                <a:moveTo>
                  <a:pt x="58884" y="37209"/>
                </a:moveTo>
                <a:lnTo>
                  <a:pt x="56792" y="37209"/>
                </a:lnTo>
                <a:lnTo>
                  <a:pt x="56747" y="38018"/>
                </a:lnTo>
                <a:lnTo>
                  <a:pt x="58884" y="38018"/>
                </a:lnTo>
                <a:lnTo>
                  <a:pt x="58884" y="37209"/>
                </a:lnTo>
                <a:close/>
              </a:path>
              <a:path extrusionOk="0" h="120000" w="120000">
                <a:moveTo>
                  <a:pt x="104416" y="37209"/>
                </a:moveTo>
                <a:lnTo>
                  <a:pt x="59789" y="37209"/>
                </a:lnTo>
                <a:lnTo>
                  <a:pt x="59738" y="38018"/>
                </a:lnTo>
                <a:lnTo>
                  <a:pt x="104365" y="38018"/>
                </a:lnTo>
                <a:lnTo>
                  <a:pt x="104416" y="37209"/>
                </a:lnTo>
                <a:close/>
              </a:path>
              <a:path extrusionOk="0" h="120000" w="120000">
                <a:moveTo>
                  <a:pt x="104983" y="37209"/>
                </a:moveTo>
                <a:lnTo>
                  <a:pt x="104505" y="37209"/>
                </a:lnTo>
                <a:lnTo>
                  <a:pt x="104505" y="38018"/>
                </a:lnTo>
                <a:lnTo>
                  <a:pt x="104983" y="38018"/>
                </a:lnTo>
                <a:lnTo>
                  <a:pt x="104983" y="37209"/>
                </a:lnTo>
                <a:close/>
              </a:path>
              <a:path extrusionOk="0" h="120000" w="120000">
                <a:moveTo>
                  <a:pt x="109925" y="37209"/>
                </a:moveTo>
                <a:lnTo>
                  <a:pt x="109307" y="37209"/>
                </a:lnTo>
                <a:lnTo>
                  <a:pt x="109307" y="38018"/>
                </a:lnTo>
                <a:lnTo>
                  <a:pt x="109829" y="38018"/>
                </a:lnTo>
                <a:lnTo>
                  <a:pt x="109925" y="37209"/>
                </a:lnTo>
                <a:close/>
              </a:path>
              <a:path extrusionOk="0" h="120000" w="120000">
                <a:moveTo>
                  <a:pt x="116154" y="37209"/>
                </a:moveTo>
                <a:lnTo>
                  <a:pt x="116059" y="37209"/>
                </a:lnTo>
                <a:lnTo>
                  <a:pt x="116059" y="38018"/>
                </a:lnTo>
                <a:lnTo>
                  <a:pt x="116104" y="38018"/>
                </a:lnTo>
                <a:lnTo>
                  <a:pt x="116154" y="37209"/>
                </a:lnTo>
                <a:close/>
              </a:path>
              <a:path extrusionOk="0" h="120000" w="120000">
                <a:moveTo>
                  <a:pt x="116862" y="37209"/>
                </a:moveTo>
                <a:lnTo>
                  <a:pt x="116817" y="37209"/>
                </a:lnTo>
                <a:lnTo>
                  <a:pt x="116817" y="38018"/>
                </a:lnTo>
                <a:lnTo>
                  <a:pt x="116862" y="37209"/>
                </a:lnTo>
                <a:close/>
              </a:path>
              <a:path extrusionOk="0" h="120000" w="120000">
                <a:moveTo>
                  <a:pt x="15634" y="36400"/>
                </a:moveTo>
                <a:lnTo>
                  <a:pt x="15539" y="36400"/>
                </a:lnTo>
                <a:lnTo>
                  <a:pt x="15539" y="37209"/>
                </a:lnTo>
                <a:lnTo>
                  <a:pt x="15685" y="37209"/>
                </a:lnTo>
                <a:lnTo>
                  <a:pt x="15634" y="36400"/>
                </a:lnTo>
                <a:close/>
              </a:path>
              <a:path extrusionOk="0" h="120000" w="120000">
                <a:moveTo>
                  <a:pt x="16539" y="35591"/>
                </a:moveTo>
                <a:lnTo>
                  <a:pt x="16157" y="35591"/>
                </a:lnTo>
                <a:lnTo>
                  <a:pt x="16112" y="36400"/>
                </a:lnTo>
                <a:lnTo>
                  <a:pt x="16444" y="36400"/>
                </a:lnTo>
                <a:lnTo>
                  <a:pt x="16444" y="37209"/>
                </a:lnTo>
                <a:lnTo>
                  <a:pt x="16539" y="37209"/>
                </a:lnTo>
                <a:lnTo>
                  <a:pt x="16489" y="36400"/>
                </a:lnTo>
                <a:lnTo>
                  <a:pt x="16539" y="35591"/>
                </a:lnTo>
                <a:close/>
              </a:path>
              <a:path extrusionOk="0" h="120000" w="120000">
                <a:moveTo>
                  <a:pt x="16680" y="36400"/>
                </a:moveTo>
                <a:lnTo>
                  <a:pt x="16539" y="36400"/>
                </a:lnTo>
                <a:lnTo>
                  <a:pt x="16539" y="37209"/>
                </a:lnTo>
                <a:lnTo>
                  <a:pt x="16730" y="37209"/>
                </a:lnTo>
                <a:lnTo>
                  <a:pt x="16680" y="36400"/>
                </a:lnTo>
                <a:close/>
              </a:path>
              <a:path extrusionOk="0" h="120000" w="120000">
                <a:moveTo>
                  <a:pt x="16775" y="36400"/>
                </a:moveTo>
                <a:lnTo>
                  <a:pt x="16730" y="37209"/>
                </a:lnTo>
                <a:lnTo>
                  <a:pt x="16775" y="37209"/>
                </a:lnTo>
                <a:lnTo>
                  <a:pt x="16775" y="36400"/>
                </a:lnTo>
                <a:close/>
              </a:path>
              <a:path extrusionOk="0" h="120000" w="120000">
                <a:moveTo>
                  <a:pt x="31791" y="36400"/>
                </a:moveTo>
                <a:lnTo>
                  <a:pt x="17203" y="36400"/>
                </a:lnTo>
                <a:lnTo>
                  <a:pt x="17203" y="37209"/>
                </a:lnTo>
                <a:lnTo>
                  <a:pt x="31842" y="37209"/>
                </a:lnTo>
                <a:lnTo>
                  <a:pt x="31791" y="36400"/>
                </a:lnTo>
                <a:close/>
              </a:path>
              <a:path extrusionOk="0" h="120000" w="120000">
                <a:moveTo>
                  <a:pt x="32224" y="36400"/>
                </a:moveTo>
                <a:lnTo>
                  <a:pt x="32129" y="36400"/>
                </a:lnTo>
                <a:lnTo>
                  <a:pt x="32129" y="37209"/>
                </a:lnTo>
                <a:lnTo>
                  <a:pt x="32224" y="37209"/>
                </a:lnTo>
                <a:lnTo>
                  <a:pt x="32224" y="36400"/>
                </a:lnTo>
                <a:close/>
              </a:path>
              <a:path extrusionOk="0" h="120000" w="120000">
                <a:moveTo>
                  <a:pt x="40303" y="36400"/>
                </a:moveTo>
                <a:lnTo>
                  <a:pt x="32888" y="36400"/>
                </a:lnTo>
                <a:lnTo>
                  <a:pt x="32888" y="37209"/>
                </a:lnTo>
                <a:lnTo>
                  <a:pt x="40303" y="37209"/>
                </a:lnTo>
                <a:lnTo>
                  <a:pt x="40303" y="36400"/>
                </a:lnTo>
                <a:close/>
              </a:path>
              <a:path extrusionOk="0" h="120000" w="120000">
                <a:moveTo>
                  <a:pt x="56410" y="35591"/>
                </a:moveTo>
                <a:lnTo>
                  <a:pt x="55274" y="35591"/>
                </a:lnTo>
                <a:lnTo>
                  <a:pt x="55224" y="36400"/>
                </a:lnTo>
                <a:lnTo>
                  <a:pt x="55364" y="36400"/>
                </a:lnTo>
                <a:lnTo>
                  <a:pt x="55319" y="37209"/>
                </a:lnTo>
                <a:lnTo>
                  <a:pt x="56460" y="37209"/>
                </a:lnTo>
                <a:lnTo>
                  <a:pt x="56460" y="36400"/>
                </a:lnTo>
                <a:lnTo>
                  <a:pt x="56410" y="35591"/>
                </a:lnTo>
                <a:close/>
              </a:path>
              <a:path extrusionOk="0" h="120000" w="120000">
                <a:moveTo>
                  <a:pt x="58929" y="36400"/>
                </a:moveTo>
                <a:lnTo>
                  <a:pt x="57124" y="36400"/>
                </a:lnTo>
                <a:lnTo>
                  <a:pt x="57124" y="37209"/>
                </a:lnTo>
                <a:lnTo>
                  <a:pt x="58979" y="37209"/>
                </a:lnTo>
                <a:lnTo>
                  <a:pt x="58929" y="36400"/>
                </a:lnTo>
                <a:close/>
              </a:path>
              <a:path extrusionOk="0" h="120000" w="120000">
                <a:moveTo>
                  <a:pt x="104365" y="36400"/>
                </a:moveTo>
                <a:lnTo>
                  <a:pt x="59974" y="36400"/>
                </a:lnTo>
                <a:lnTo>
                  <a:pt x="59929" y="37209"/>
                </a:lnTo>
                <a:lnTo>
                  <a:pt x="104365" y="37209"/>
                </a:lnTo>
                <a:lnTo>
                  <a:pt x="104365" y="36400"/>
                </a:lnTo>
                <a:close/>
              </a:path>
              <a:path extrusionOk="0" h="120000" w="120000">
                <a:moveTo>
                  <a:pt x="105028" y="36400"/>
                </a:moveTo>
                <a:lnTo>
                  <a:pt x="104556" y="36400"/>
                </a:lnTo>
                <a:lnTo>
                  <a:pt x="104556" y="37209"/>
                </a:lnTo>
                <a:lnTo>
                  <a:pt x="105028" y="37209"/>
                </a:lnTo>
                <a:lnTo>
                  <a:pt x="105028" y="36400"/>
                </a:lnTo>
                <a:close/>
              </a:path>
              <a:path extrusionOk="0" h="120000" w="120000">
                <a:moveTo>
                  <a:pt x="109976" y="36400"/>
                </a:moveTo>
                <a:lnTo>
                  <a:pt x="109166" y="36400"/>
                </a:lnTo>
                <a:lnTo>
                  <a:pt x="109211" y="37209"/>
                </a:lnTo>
                <a:lnTo>
                  <a:pt x="109976" y="37209"/>
                </a:lnTo>
                <a:lnTo>
                  <a:pt x="109976" y="36400"/>
                </a:lnTo>
                <a:close/>
              </a:path>
              <a:path extrusionOk="0" h="120000" w="120000">
                <a:moveTo>
                  <a:pt x="114676" y="36400"/>
                </a:moveTo>
                <a:lnTo>
                  <a:pt x="114586" y="36400"/>
                </a:lnTo>
                <a:lnTo>
                  <a:pt x="114631" y="37209"/>
                </a:lnTo>
                <a:lnTo>
                  <a:pt x="114676" y="36400"/>
                </a:lnTo>
                <a:close/>
              </a:path>
              <a:path extrusionOk="0" h="120000" w="120000">
                <a:moveTo>
                  <a:pt x="4373" y="35591"/>
                </a:moveTo>
                <a:lnTo>
                  <a:pt x="4227" y="35591"/>
                </a:lnTo>
                <a:lnTo>
                  <a:pt x="4278" y="36400"/>
                </a:lnTo>
                <a:lnTo>
                  <a:pt x="4323" y="36400"/>
                </a:lnTo>
                <a:lnTo>
                  <a:pt x="4373" y="35591"/>
                </a:lnTo>
                <a:close/>
              </a:path>
              <a:path extrusionOk="0" h="120000" w="120000">
                <a:moveTo>
                  <a:pt x="15494" y="35591"/>
                </a:moveTo>
                <a:lnTo>
                  <a:pt x="15207" y="35591"/>
                </a:lnTo>
                <a:lnTo>
                  <a:pt x="15257" y="36400"/>
                </a:lnTo>
                <a:lnTo>
                  <a:pt x="15398" y="36400"/>
                </a:lnTo>
                <a:lnTo>
                  <a:pt x="15494" y="35591"/>
                </a:lnTo>
                <a:close/>
              </a:path>
              <a:path extrusionOk="0" h="120000" w="120000">
                <a:moveTo>
                  <a:pt x="15634" y="35591"/>
                </a:moveTo>
                <a:lnTo>
                  <a:pt x="15539" y="35591"/>
                </a:lnTo>
                <a:lnTo>
                  <a:pt x="15494" y="36400"/>
                </a:lnTo>
                <a:lnTo>
                  <a:pt x="15589" y="36400"/>
                </a:lnTo>
                <a:lnTo>
                  <a:pt x="15634" y="35591"/>
                </a:lnTo>
                <a:close/>
              </a:path>
              <a:path extrusionOk="0" h="120000" w="120000">
                <a:moveTo>
                  <a:pt x="31791" y="35591"/>
                </a:moveTo>
                <a:lnTo>
                  <a:pt x="16635" y="35591"/>
                </a:lnTo>
                <a:lnTo>
                  <a:pt x="16635" y="36400"/>
                </a:lnTo>
                <a:lnTo>
                  <a:pt x="31747" y="36400"/>
                </a:lnTo>
                <a:lnTo>
                  <a:pt x="31791" y="35591"/>
                </a:lnTo>
                <a:close/>
              </a:path>
              <a:path extrusionOk="0" h="120000" w="120000">
                <a:moveTo>
                  <a:pt x="38971" y="35591"/>
                </a:moveTo>
                <a:lnTo>
                  <a:pt x="32792" y="35591"/>
                </a:lnTo>
                <a:lnTo>
                  <a:pt x="32747" y="36400"/>
                </a:lnTo>
                <a:lnTo>
                  <a:pt x="38971" y="36400"/>
                </a:lnTo>
                <a:lnTo>
                  <a:pt x="38971" y="35591"/>
                </a:lnTo>
                <a:close/>
              </a:path>
              <a:path extrusionOk="0" h="120000" w="120000">
                <a:moveTo>
                  <a:pt x="39876" y="35591"/>
                </a:moveTo>
                <a:lnTo>
                  <a:pt x="39302" y="35591"/>
                </a:lnTo>
                <a:lnTo>
                  <a:pt x="39257" y="36400"/>
                </a:lnTo>
                <a:lnTo>
                  <a:pt x="39876" y="36400"/>
                </a:lnTo>
                <a:lnTo>
                  <a:pt x="39876" y="35591"/>
                </a:lnTo>
                <a:close/>
              </a:path>
              <a:path extrusionOk="0" h="120000" w="120000">
                <a:moveTo>
                  <a:pt x="40112" y="35591"/>
                </a:moveTo>
                <a:lnTo>
                  <a:pt x="40016" y="35591"/>
                </a:lnTo>
                <a:lnTo>
                  <a:pt x="40016" y="36400"/>
                </a:lnTo>
                <a:lnTo>
                  <a:pt x="40112" y="36400"/>
                </a:lnTo>
                <a:lnTo>
                  <a:pt x="40112" y="35591"/>
                </a:lnTo>
                <a:close/>
              </a:path>
              <a:path extrusionOk="0" h="120000" w="120000">
                <a:moveTo>
                  <a:pt x="58406" y="35591"/>
                </a:moveTo>
                <a:lnTo>
                  <a:pt x="57456" y="35591"/>
                </a:lnTo>
                <a:lnTo>
                  <a:pt x="57506" y="36400"/>
                </a:lnTo>
                <a:lnTo>
                  <a:pt x="58456" y="36400"/>
                </a:lnTo>
                <a:lnTo>
                  <a:pt x="58406" y="35591"/>
                </a:lnTo>
                <a:close/>
              </a:path>
              <a:path extrusionOk="0" h="120000" w="120000">
                <a:moveTo>
                  <a:pt x="61498" y="35591"/>
                </a:moveTo>
                <a:lnTo>
                  <a:pt x="61211" y="35591"/>
                </a:lnTo>
                <a:lnTo>
                  <a:pt x="61211" y="36400"/>
                </a:lnTo>
                <a:lnTo>
                  <a:pt x="61593" y="36400"/>
                </a:lnTo>
                <a:lnTo>
                  <a:pt x="61498" y="35591"/>
                </a:lnTo>
                <a:close/>
              </a:path>
              <a:path extrusionOk="0" h="120000" w="120000">
                <a:moveTo>
                  <a:pt x="63016" y="35591"/>
                </a:moveTo>
                <a:lnTo>
                  <a:pt x="61498" y="35591"/>
                </a:lnTo>
                <a:lnTo>
                  <a:pt x="61593" y="36400"/>
                </a:lnTo>
                <a:lnTo>
                  <a:pt x="63111" y="36400"/>
                </a:lnTo>
                <a:lnTo>
                  <a:pt x="63016" y="35591"/>
                </a:lnTo>
                <a:close/>
              </a:path>
              <a:path extrusionOk="0" h="120000" w="120000">
                <a:moveTo>
                  <a:pt x="103179" y="35591"/>
                </a:moveTo>
                <a:lnTo>
                  <a:pt x="63207" y="35591"/>
                </a:lnTo>
                <a:lnTo>
                  <a:pt x="63207" y="36400"/>
                </a:lnTo>
                <a:lnTo>
                  <a:pt x="103128" y="36400"/>
                </a:lnTo>
                <a:lnTo>
                  <a:pt x="103179" y="35591"/>
                </a:lnTo>
                <a:close/>
              </a:path>
              <a:path extrusionOk="0" h="120000" w="120000">
                <a:moveTo>
                  <a:pt x="103460" y="35591"/>
                </a:moveTo>
                <a:lnTo>
                  <a:pt x="103415" y="35591"/>
                </a:lnTo>
                <a:lnTo>
                  <a:pt x="103370" y="36400"/>
                </a:lnTo>
                <a:lnTo>
                  <a:pt x="103415" y="36400"/>
                </a:lnTo>
                <a:lnTo>
                  <a:pt x="103460" y="35591"/>
                </a:lnTo>
                <a:close/>
              </a:path>
              <a:path extrusionOk="0" h="120000" w="120000">
                <a:moveTo>
                  <a:pt x="104078" y="35591"/>
                </a:moveTo>
                <a:lnTo>
                  <a:pt x="103510" y="35591"/>
                </a:lnTo>
                <a:lnTo>
                  <a:pt x="103510" y="36400"/>
                </a:lnTo>
                <a:lnTo>
                  <a:pt x="104174" y="36400"/>
                </a:lnTo>
                <a:lnTo>
                  <a:pt x="104078" y="35591"/>
                </a:lnTo>
                <a:close/>
              </a:path>
              <a:path extrusionOk="0" h="120000" w="120000">
                <a:moveTo>
                  <a:pt x="104888" y="35591"/>
                </a:moveTo>
                <a:lnTo>
                  <a:pt x="104843" y="35591"/>
                </a:lnTo>
                <a:lnTo>
                  <a:pt x="104792" y="36400"/>
                </a:lnTo>
                <a:lnTo>
                  <a:pt x="104933" y="36400"/>
                </a:lnTo>
                <a:lnTo>
                  <a:pt x="104888" y="35591"/>
                </a:lnTo>
                <a:close/>
              </a:path>
              <a:path extrusionOk="0" h="120000" w="120000">
                <a:moveTo>
                  <a:pt x="110403" y="35591"/>
                </a:moveTo>
                <a:lnTo>
                  <a:pt x="109115" y="35591"/>
                </a:lnTo>
                <a:lnTo>
                  <a:pt x="109115" y="36400"/>
                </a:lnTo>
                <a:lnTo>
                  <a:pt x="110403" y="36400"/>
                </a:lnTo>
                <a:lnTo>
                  <a:pt x="110403" y="35591"/>
                </a:lnTo>
                <a:close/>
              </a:path>
              <a:path extrusionOk="0" h="120000" w="120000">
                <a:moveTo>
                  <a:pt x="5132" y="34782"/>
                </a:moveTo>
                <a:lnTo>
                  <a:pt x="4941" y="34782"/>
                </a:lnTo>
                <a:lnTo>
                  <a:pt x="4896" y="35591"/>
                </a:lnTo>
                <a:lnTo>
                  <a:pt x="5132" y="35591"/>
                </a:lnTo>
                <a:lnTo>
                  <a:pt x="5132" y="34782"/>
                </a:lnTo>
                <a:close/>
              </a:path>
              <a:path extrusionOk="0" h="120000" w="120000">
                <a:moveTo>
                  <a:pt x="16208" y="33973"/>
                </a:moveTo>
                <a:lnTo>
                  <a:pt x="15921" y="33973"/>
                </a:lnTo>
                <a:lnTo>
                  <a:pt x="15921" y="35591"/>
                </a:lnTo>
                <a:lnTo>
                  <a:pt x="15966" y="35591"/>
                </a:lnTo>
                <a:lnTo>
                  <a:pt x="15966" y="34782"/>
                </a:lnTo>
                <a:lnTo>
                  <a:pt x="16208" y="34782"/>
                </a:lnTo>
                <a:lnTo>
                  <a:pt x="16208" y="33973"/>
                </a:lnTo>
                <a:close/>
              </a:path>
              <a:path extrusionOk="0" h="120000" w="120000">
                <a:moveTo>
                  <a:pt x="31747" y="34782"/>
                </a:moveTo>
                <a:lnTo>
                  <a:pt x="16112" y="34782"/>
                </a:lnTo>
                <a:lnTo>
                  <a:pt x="16112" y="35591"/>
                </a:lnTo>
                <a:lnTo>
                  <a:pt x="31702" y="35591"/>
                </a:lnTo>
                <a:lnTo>
                  <a:pt x="31747" y="34782"/>
                </a:lnTo>
                <a:close/>
              </a:path>
              <a:path extrusionOk="0" h="120000" w="120000">
                <a:moveTo>
                  <a:pt x="39780" y="34782"/>
                </a:moveTo>
                <a:lnTo>
                  <a:pt x="32601" y="34782"/>
                </a:lnTo>
                <a:lnTo>
                  <a:pt x="32601" y="35591"/>
                </a:lnTo>
                <a:lnTo>
                  <a:pt x="39825" y="35591"/>
                </a:lnTo>
                <a:lnTo>
                  <a:pt x="39780" y="34782"/>
                </a:lnTo>
                <a:close/>
              </a:path>
              <a:path extrusionOk="0" h="120000" w="120000">
                <a:moveTo>
                  <a:pt x="55842" y="34782"/>
                </a:moveTo>
                <a:lnTo>
                  <a:pt x="55606" y="34782"/>
                </a:lnTo>
                <a:lnTo>
                  <a:pt x="55702" y="35591"/>
                </a:lnTo>
                <a:lnTo>
                  <a:pt x="55842" y="34782"/>
                </a:lnTo>
                <a:close/>
              </a:path>
              <a:path extrusionOk="0" h="120000" w="120000">
                <a:moveTo>
                  <a:pt x="56697" y="33973"/>
                </a:moveTo>
                <a:lnTo>
                  <a:pt x="56601" y="33973"/>
                </a:lnTo>
                <a:lnTo>
                  <a:pt x="56601" y="34782"/>
                </a:lnTo>
                <a:lnTo>
                  <a:pt x="55842" y="34782"/>
                </a:lnTo>
                <a:lnTo>
                  <a:pt x="55791" y="35591"/>
                </a:lnTo>
                <a:lnTo>
                  <a:pt x="56697" y="35591"/>
                </a:lnTo>
                <a:lnTo>
                  <a:pt x="56652" y="34782"/>
                </a:lnTo>
                <a:lnTo>
                  <a:pt x="56697" y="33973"/>
                </a:lnTo>
                <a:close/>
              </a:path>
              <a:path extrusionOk="0" h="120000" w="120000">
                <a:moveTo>
                  <a:pt x="58074" y="34782"/>
                </a:moveTo>
                <a:lnTo>
                  <a:pt x="57315" y="34782"/>
                </a:lnTo>
                <a:lnTo>
                  <a:pt x="57315" y="35591"/>
                </a:lnTo>
                <a:lnTo>
                  <a:pt x="58220" y="35591"/>
                </a:lnTo>
                <a:lnTo>
                  <a:pt x="58074" y="34782"/>
                </a:lnTo>
                <a:close/>
              </a:path>
              <a:path extrusionOk="0" h="120000" w="120000">
                <a:moveTo>
                  <a:pt x="61734" y="34782"/>
                </a:moveTo>
                <a:lnTo>
                  <a:pt x="61307" y="34782"/>
                </a:lnTo>
                <a:lnTo>
                  <a:pt x="61357" y="35591"/>
                </a:lnTo>
                <a:lnTo>
                  <a:pt x="61734" y="35591"/>
                </a:lnTo>
                <a:lnTo>
                  <a:pt x="61734" y="34782"/>
                </a:lnTo>
                <a:close/>
              </a:path>
              <a:path extrusionOk="0" h="120000" w="120000">
                <a:moveTo>
                  <a:pt x="62830" y="34782"/>
                </a:moveTo>
                <a:lnTo>
                  <a:pt x="62780" y="34782"/>
                </a:lnTo>
                <a:lnTo>
                  <a:pt x="62780" y="35591"/>
                </a:lnTo>
                <a:lnTo>
                  <a:pt x="62875" y="35591"/>
                </a:lnTo>
                <a:lnTo>
                  <a:pt x="62830" y="34782"/>
                </a:lnTo>
                <a:close/>
              </a:path>
              <a:path extrusionOk="0" h="120000" w="120000">
                <a:moveTo>
                  <a:pt x="64444" y="34782"/>
                </a:moveTo>
                <a:lnTo>
                  <a:pt x="63971" y="34782"/>
                </a:lnTo>
                <a:lnTo>
                  <a:pt x="63971" y="35591"/>
                </a:lnTo>
                <a:lnTo>
                  <a:pt x="64489" y="35591"/>
                </a:lnTo>
                <a:lnTo>
                  <a:pt x="64444" y="34782"/>
                </a:lnTo>
                <a:close/>
              </a:path>
              <a:path extrusionOk="0" h="120000" w="120000">
                <a:moveTo>
                  <a:pt x="102465" y="34782"/>
                </a:moveTo>
                <a:lnTo>
                  <a:pt x="64921" y="34782"/>
                </a:lnTo>
                <a:lnTo>
                  <a:pt x="64871" y="35591"/>
                </a:lnTo>
                <a:lnTo>
                  <a:pt x="102605" y="35591"/>
                </a:lnTo>
                <a:lnTo>
                  <a:pt x="102465" y="34782"/>
                </a:lnTo>
                <a:close/>
              </a:path>
              <a:path extrusionOk="0" h="120000" w="120000">
                <a:moveTo>
                  <a:pt x="102892" y="34782"/>
                </a:moveTo>
                <a:lnTo>
                  <a:pt x="102751" y="34782"/>
                </a:lnTo>
                <a:lnTo>
                  <a:pt x="102605" y="35591"/>
                </a:lnTo>
                <a:lnTo>
                  <a:pt x="102937" y="35591"/>
                </a:lnTo>
                <a:lnTo>
                  <a:pt x="102892" y="34782"/>
                </a:lnTo>
                <a:close/>
              </a:path>
              <a:path extrusionOk="0" h="120000" w="120000">
                <a:moveTo>
                  <a:pt x="111021" y="33973"/>
                </a:moveTo>
                <a:lnTo>
                  <a:pt x="109026" y="33973"/>
                </a:lnTo>
                <a:lnTo>
                  <a:pt x="109026" y="34782"/>
                </a:lnTo>
                <a:lnTo>
                  <a:pt x="109070" y="35591"/>
                </a:lnTo>
                <a:lnTo>
                  <a:pt x="111021" y="35591"/>
                </a:lnTo>
                <a:lnTo>
                  <a:pt x="111066" y="34782"/>
                </a:lnTo>
                <a:lnTo>
                  <a:pt x="111021" y="34782"/>
                </a:lnTo>
                <a:lnTo>
                  <a:pt x="111021" y="33973"/>
                </a:lnTo>
                <a:close/>
              </a:path>
              <a:path extrusionOk="0" h="120000" w="120000">
                <a:moveTo>
                  <a:pt x="113017" y="34782"/>
                </a:moveTo>
                <a:lnTo>
                  <a:pt x="112921" y="34782"/>
                </a:lnTo>
                <a:lnTo>
                  <a:pt x="113062" y="35591"/>
                </a:lnTo>
                <a:lnTo>
                  <a:pt x="113017" y="34782"/>
                </a:lnTo>
                <a:close/>
              </a:path>
              <a:path extrusionOk="0" h="120000" w="120000">
                <a:moveTo>
                  <a:pt x="5942" y="33973"/>
                </a:moveTo>
                <a:lnTo>
                  <a:pt x="5700" y="33973"/>
                </a:lnTo>
                <a:lnTo>
                  <a:pt x="5655" y="34782"/>
                </a:lnTo>
                <a:lnTo>
                  <a:pt x="5891" y="34782"/>
                </a:lnTo>
                <a:lnTo>
                  <a:pt x="5942" y="33973"/>
                </a:lnTo>
                <a:close/>
              </a:path>
              <a:path extrusionOk="0" h="120000" w="120000">
                <a:moveTo>
                  <a:pt x="6178" y="33973"/>
                </a:moveTo>
                <a:lnTo>
                  <a:pt x="5987" y="33973"/>
                </a:lnTo>
                <a:lnTo>
                  <a:pt x="5987" y="34782"/>
                </a:lnTo>
                <a:lnTo>
                  <a:pt x="6133" y="34782"/>
                </a:lnTo>
                <a:lnTo>
                  <a:pt x="6178" y="33973"/>
                </a:lnTo>
                <a:close/>
              </a:path>
              <a:path extrusionOk="0" h="120000" w="120000">
                <a:moveTo>
                  <a:pt x="15162" y="33973"/>
                </a:moveTo>
                <a:lnTo>
                  <a:pt x="15016" y="33973"/>
                </a:lnTo>
                <a:lnTo>
                  <a:pt x="15016" y="34782"/>
                </a:lnTo>
                <a:lnTo>
                  <a:pt x="15111" y="34782"/>
                </a:lnTo>
                <a:lnTo>
                  <a:pt x="15162" y="33973"/>
                </a:lnTo>
                <a:close/>
              </a:path>
              <a:path extrusionOk="0" h="120000" w="120000">
                <a:moveTo>
                  <a:pt x="15443" y="33973"/>
                </a:moveTo>
                <a:lnTo>
                  <a:pt x="15207" y="33973"/>
                </a:lnTo>
                <a:lnTo>
                  <a:pt x="15257" y="34782"/>
                </a:lnTo>
                <a:lnTo>
                  <a:pt x="15494" y="34782"/>
                </a:lnTo>
                <a:lnTo>
                  <a:pt x="15443" y="33973"/>
                </a:lnTo>
                <a:close/>
              </a:path>
              <a:path extrusionOk="0" h="120000" w="120000">
                <a:moveTo>
                  <a:pt x="15921" y="33973"/>
                </a:moveTo>
                <a:lnTo>
                  <a:pt x="15634" y="33973"/>
                </a:lnTo>
                <a:lnTo>
                  <a:pt x="15634" y="34782"/>
                </a:lnTo>
                <a:lnTo>
                  <a:pt x="15870" y="34782"/>
                </a:lnTo>
                <a:lnTo>
                  <a:pt x="15921" y="33973"/>
                </a:lnTo>
                <a:close/>
              </a:path>
              <a:path extrusionOk="0" h="120000" w="120000">
                <a:moveTo>
                  <a:pt x="16303" y="33973"/>
                </a:moveTo>
                <a:lnTo>
                  <a:pt x="16208" y="33973"/>
                </a:lnTo>
                <a:lnTo>
                  <a:pt x="16208" y="34782"/>
                </a:lnTo>
                <a:lnTo>
                  <a:pt x="16303" y="34782"/>
                </a:lnTo>
                <a:lnTo>
                  <a:pt x="16303" y="33973"/>
                </a:lnTo>
                <a:close/>
              </a:path>
              <a:path extrusionOk="0" h="120000" w="120000">
                <a:moveTo>
                  <a:pt x="16348" y="33973"/>
                </a:moveTo>
                <a:lnTo>
                  <a:pt x="16303" y="33973"/>
                </a:lnTo>
                <a:lnTo>
                  <a:pt x="16303" y="34782"/>
                </a:lnTo>
                <a:lnTo>
                  <a:pt x="16348" y="33973"/>
                </a:lnTo>
                <a:close/>
              </a:path>
              <a:path extrusionOk="0" h="120000" w="120000">
                <a:moveTo>
                  <a:pt x="30701" y="33973"/>
                </a:moveTo>
                <a:lnTo>
                  <a:pt x="16348" y="33973"/>
                </a:lnTo>
                <a:lnTo>
                  <a:pt x="16348" y="34782"/>
                </a:lnTo>
                <a:lnTo>
                  <a:pt x="30701" y="34782"/>
                </a:lnTo>
                <a:lnTo>
                  <a:pt x="30701" y="33973"/>
                </a:lnTo>
                <a:close/>
              </a:path>
              <a:path extrusionOk="0" h="120000" w="120000">
                <a:moveTo>
                  <a:pt x="38920" y="33973"/>
                </a:moveTo>
                <a:lnTo>
                  <a:pt x="33315" y="33973"/>
                </a:lnTo>
                <a:lnTo>
                  <a:pt x="33219" y="34782"/>
                </a:lnTo>
                <a:lnTo>
                  <a:pt x="38875" y="34782"/>
                </a:lnTo>
                <a:lnTo>
                  <a:pt x="38920" y="33973"/>
                </a:lnTo>
                <a:close/>
              </a:path>
              <a:path extrusionOk="0" h="120000" w="120000">
                <a:moveTo>
                  <a:pt x="56792" y="33973"/>
                </a:moveTo>
                <a:lnTo>
                  <a:pt x="56747" y="33973"/>
                </a:lnTo>
                <a:lnTo>
                  <a:pt x="56747" y="34782"/>
                </a:lnTo>
                <a:lnTo>
                  <a:pt x="56792" y="34782"/>
                </a:lnTo>
                <a:lnTo>
                  <a:pt x="56792" y="33973"/>
                </a:lnTo>
                <a:close/>
              </a:path>
              <a:path extrusionOk="0" h="120000" w="120000">
                <a:moveTo>
                  <a:pt x="57933" y="33973"/>
                </a:moveTo>
                <a:lnTo>
                  <a:pt x="56933" y="33973"/>
                </a:lnTo>
                <a:lnTo>
                  <a:pt x="56933" y="34782"/>
                </a:lnTo>
                <a:lnTo>
                  <a:pt x="57978" y="34782"/>
                </a:lnTo>
                <a:lnTo>
                  <a:pt x="57933" y="33973"/>
                </a:lnTo>
                <a:close/>
              </a:path>
              <a:path extrusionOk="0" h="120000" w="120000">
                <a:moveTo>
                  <a:pt x="61593" y="33973"/>
                </a:moveTo>
                <a:lnTo>
                  <a:pt x="61166" y="33973"/>
                </a:lnTo>
                <a:lnTo>
                  <a:pt x="61262" y="34782"/>
                </a:lnTo>
                <a:lnTo>
                  <a:pt x="61593" y="34782"/>
                </a:lnTo>
                <a:lnTo>
                  <a:pt x="61593" y="33973"/>
                </a:lnTo>
                <a:close/>
              </a:path>
              <a:path extrusionOk="0" h="120000" w="120000">
                <a:moveTo>
                  <a:pt x="61925" y="33973"/>
                </a:moveTo>
                <a:lnTo>
                  <a:pt x="61689" y="33973"/>
                </a:lnTo>
                <a:lnTo>
                  <a:pt x="61689" y="34782"/>
                </a:lnTo>
                <a:lnTo>
                  <a:pt x="61970" y="34782"/>
                </a:lnTo>
                <a:lnTo>
                  <a:pt x="61925" y="33973"/>
                </a:lnTo>
                <a:close/>
              </a:path>
              <a:path extrusionOk="0" h="120000" w="120000">
                <a:moveTo>
                  <a:pt x="62448" y="33973"/>
                </a:moveTo>
                <a:lnTo>
                  <a:pt x="62116" y="33973"/>
                </a:lnTo>
                <a:lnTo>
                  <a:pt x="62066" y="34782"/>
                </a:lnTo>
                <a:lnTo>
                  <a:pt x="62448" y="34782"/>
                </a:lnTo>
                <a:lnTo>
                  <a:pt x="62448" y="33973"/>
                </a:lnTo>
                <a:close/>
              </a:path>
              <a:path extrusionOk="0" h="120000" w="120000">
                <a:moveTo>
                  <a:pt x="63111" y="33973"/>
                </a:moveTo>
                <a:lnTo>
                  <a:pt x="62684" y="33973"/>
                </a:lnTo>
                <a:lnTo>
                  <a:pt x="62639" y="34782"/>
                </a:lnTo>
                <a:lnTo>
                  <a:pt x="63066" y="34782"/>
                </a:lnTo>
                <a:lnTo>
                  <a:pt x="63111" y="33973"/>
                </a:lnTo>
                <a:close/>
              </a:path>
              <a:path extrusionOk="0" h="120000" w="120000">
                <a:moveTo>
                  <a:pt x="102751" y="33973"/>
                </a:moveTo>
                <a:lnTo>
                  <a:pt x="65349" y="33973"/>
                </a:lnTo>
                <a:lnTo>
                  <a:pt x="65349" y="34782"/>
                </a:lnTo>
                <a:lnTo>
                  <a:pt x="102701" y="34782"/>
                </a:lnTo>
                <a:lnTo>
                  <a:pt x="102751" y="33973"/>
                </a:lnTo>
                <a:close/>
              </a:path>
              <a:path extrusionOk="0" h="120000" w="120000">
                <a:moveTo>
                  <a:pt x="6988" y="33164"/>
                </a:moveTo>
                <a:lnTo>
                  <a:pt x="6369" y="33164"/>
                </a:lnTo>
                <a:lnTo>
                  <a:pt x="6369" y="33973"/>
                </a:lnTo>
                <a:lnTo>
                  <a:pt x="7032" y="33973"/>
                </a:lnTo>
                <a:lnTo>
                  <a:pt x="6988" y="33164"/>
                </a:lnTo>
                <a:close/>
              </a:path>
              <a:path extrusionOk="0" h="120000" w="120000">
                <a:moveTo>
                  <a:pt x="14735" y="33164"/>
                </a:moveTo>
                <a:lnTo>
                  <a:pt x="14639" y="33164"/>
                </a:lnTo>
                <a:lnTo>
                  <a:pt x="14639" y="33973"/>
                </a:lnTo>
                <a:lnTo>
                  <a:pt x="14735" y="33973"/>
                </a:lnTo>
                <a:lnTo>
                  <a:pt x="14735" y="33164"/>
                </a:lnTo>
                <a:close/>
              </a:path>
              <a:path extrusionOk="0" h="120000" w="120000">
                <a:moveTo>
                  <a:pt x="14971" y="33164"/>
                </a:moveTo>
                <a:lnTo>
                  <a:pt x="14875" y="33164"/>
                </a:lnTo>
                <a:lnTo>
                  <a:pt x="14830" y="33973"/>
                </a:lnTo>
                <a:lnTo>
                  <a:pt x="14971" y="33973"/>
                </a:lnTo>
                <a:lnTo>
                  <a:pt x="14971" y="33164"/>
                </a:lnTo>
                <a:close/>
              </a:path>
              <a:path extrusionOk="0" h="120000" w="120000">
                <a:moveTo>
                  <a:pt x="15162" y="33164"/>
                </a:moveTo>
                <a:lnTo>
                  <a:pt x="15066" y="33164"/>
                </a:lnTo>
                <a:lnTo>
                  <a:pt x="15066" y="33973"/>
                </a:lnTo>
                <a:lnTo>
                  <a:pt x="15207" y="33973"/>
                </a:lnTo>
                <a:lnTo>
                  <a:pt x="15162" y="33164"/>
                </a:lnTo>
                <a:close/>
              </a:path>
              <a:path extrusionOk="0" h="120000" w="120000">
                <a:moveTo>
                  <a:pt x="28418" y="32355"/>
                </a:moveTo>
                <a:lnTo>
                  <a:pt x="15111" y="32355"/>
                </a:lnTo>
                <a:lnTo>
                  <a:pt x="15257" y="33164"/>
                </a:lnTo>
                <a:lnTo>
                  <a:pt x="15302" y="33973"/>
                </a:lnTo>
                <a:lnTo>
                  <a:pt x="15353" y="33973"/>
                </a:lnTo>
                <a:lnTo>
                  <a:pt x="15353" y="33164"/>
                </a:lnTo>
                <a:lnTo>
                  <a:pt x="28373" y="33164"/>
                </a:lnTo>
                <a:lnTo>
                  <a:pt x="28418" y="32355"/>
                </a:lnTo>
                <a:close/>
              </a:path>
              <a:path extrusionOk="0" h="120000" w="120000">
                <a:moveTo>
                  <a:pt x="15494" y="33164"/>
                </a:moveTo>
                <a:lnTo>
                  <a:pt x="15398" y="33164"/>
                </a:lnTo>
                <a:lnTo>
                  <a:pt x="15398" y="33973"/>
                </a:lnTo>
                <a:lnTo>
                  <a:pt x="15539" y="33973"/>
                </a:lnTo>
                <a:lnTo>
                  <a:pt x="15494" y="33164"/>
                </a:lnTo>
                <a:close/>
              </a:path>
              <a:path extrusionOk="0" h="120000" w="120000">
                <a:moveTo>
                  <a:pt x="29891" y="33164"/>
                </a:moveTo>
                <a:lnTo>
                  <a:pt x="15589" y="33164"/>
                </a:lnTo>
                <a:lnTo>
                  <a:pt x="15589" y="33973"/>
                </a:lnTo>
                <a:lnTo>
                  <a:pt x="29987" y="33973"/>
                </a:lnTo>
                <a:lnTo>
                  <a:pt x="29891" y="33164"/>
                </a:lnTo>
                <a:close/>
              </a:path>
              <a:path extrusionOk="0" h="120000" w="120000">
                <a:moveTo>
                  <a:pt x="32556" y="33164"/>
                </a:moveTo>
                <a:lnTo>
                  <a:pt x="32460" y="33164"/>
                </a:lnTo>
                <a:lnTo>
                  <a:pt x="32460" y="33973"/>
                </a:lnTo>
                <a:lnTo>
                  <a:pt x="32556" y="33164"/>
                </a:lnTo>
                <a:close/>
              </a:path>
              <a:path extrusionOk="0" h="120000" w="120000">
                <a:moveTo>
                  <a:pt x="32652" y="33164"/>
                </a:moveTo>
                <a:lnTo>
                  <a:pt x="32601" y="33164"/>
                </a:lnTo>
                <a:lnTo>
                  <a:pt x="32601" y="33973"/>
                </a:lnTo>
                <a:lnTo>
                  <a:pt x="32652" y="33973"/>
                </a:lnTo>
                <a:lnTo>
                  <a:pt x="32652" y="33164"/>
                </a:lnTo>
                <a:close/>
              </a:path>
              <a:path extrusionOk="0" h="120000" w="120000">
                <a:moveTo>
                  <a:pt x="32837" y="33164"/>
                </a:moveTo>
                <a:lnTo>
                  <a:pt x="32697" y="33164"/>
                </a:lnTo>
                <a:lnTo>
                  <a:pt x="32652" y="33973"/>
                </a:lnTo>
                <a:lnTo>
                  <a:pt x="32792" y="33973"/>
                </a:lnTo>
                <a:lnTo>
                  <a:pt x="32837" y="33164"/>
                </a:lnTo>
                <a:close/>
              </a:path>
              <a:path extrusionOk="0" h="120000" w="120000">
                <a:moveTo>
                  <a:pt x="32888" y="33164"/>
                </a:moveTo>
                <a:lnTo>
                  <a:pt x="32837" y="33164"/>
                </a:lnTo>
                <a:lnTo>
                  <a:pt x="32837" y="33973"/>
                </a:lnTo>
                <a:lnTo>
                  <a:pt x="32888" y="33973"/>
                </a:lnTo>
                <a:lnTo>
                  <a:pt x="32888" y="33164"/>
                </a:lnTo>
                <a:close/>
              </a:path>
              <a:path extrusionOk="0" h="120000" w="120000">
                <a:moveTo>
                  <a:pt x="38448" y="32355"/>
                </a:moveTo>
                <a:lnTo>
                  <a:pt x="33602" y="32355"/>
                </a:lnTo>
                <a:lnTo>
                  <a:pt x="33602" y="33164"/>
                </a:lnTo>
                <a:lnTo>
                  <a:pt x="33551" y="33973"/>
                </a:lnTo>
                <a:lnTo>
                  <a:pt x="38397" y="33973"/>
                </a:lnTo>
                <a:lnTo>
                  <a:pt x="38493" y="33164"/>
                </a:lnTo>
                <a:lnTo>
                  <a:pt x="38543" y="33164"/>
                </a:lnTo>
                <a:lnTo>
                  <a:pt x="38448" y="32355"/>
                </a:lnTo>
                <a:close/>
              </a:path>
              <a:path extrusionOk="0" h="120000" w="120000">
                <a:moveTo>
                  <a:pt x="56601" y="33164"/>
                </a:moveTo>
                <a:lnTo>
                  <a:pt x="56410" y="33164"/>
                </a:lnTo>
                <a:lnTo>
                  <a:pt x="56410" y="33973"/>
                </a:lnTo>
                <a:lnTo>
                  <a:pt x="56460" y="33973"/>
                </a:lnTo>
                <a:lnTo>
                  <a:pt x="56601" y="33164"/>
                </a:lnTo>
                <a:close/>
              </a:path>
              <a:path extrusionOk="0" h="120000" w="120000">
                <a:moveTo>
                  <a:pt x="57602" y="33164"/>
                </a:moveTo>
                <a:lnTo>
                  <a:pt x="56697" y="33164"/>
                </a:lnTo>
                <a:lnTo>
                  <a:pt x="56652" y="33973"/>
                </a:lnTo>
                <a:lnTo>
                  <a:pt x="57602" y="33973"/>
                </a:lnTo>
                <a:lnTo>
                  <a:pt x="57602" y="33164"/>
                </a:lnTo>
                <a:close/>
              </a:path>
              <a:path extrusionOk="0" h="120000" w="120000">
                <a:moveTo>
                  <a:pt x="62021" y="33164"/>
                </a:moveTo>
                <a:lnTo>
                  <a:pt x="61115" y="33164"/>
                </a:lnTo>
                <a:lnTo>
                  <a:pt x="61115" y="33973"/>
                </a:lnTo>
                <a:lnTo>
                  <a:pt x="61970" y="33973"/>
                </a:lnTo>
                <a:lnTo>
                  <a:pt x="62021" y="33164"/>
                </a:lnTo>
                <a:close/>
              </a:path>
              <a:path extrusionOk="0" h="120000" w="120000">
                <a:moveTo>
                  <a:pt x="63730" y="33164"/>
                </a:moveTo>
                <a:lnTo>
                  <a:pt x="62588" y="33164"/>
                </a:lnTo>
                <a:lnTo>
                  <a:pt x="62639" y="33973"/>
                </a:lnTo>
                <a:lnTo>
                  <a:pt x="63634" y="33973"/>
                </a:lnTo>
                <a:lnTo>
                  <a:pt x="63730" y="33164"/>
                </a:lnTo>
                <a:close/>
              </a:path>
              <a:path extrusionOk="0" h="120000" w="120000">
                <a:moveTo>
                  <a:pt x="63921" y="33164"/>
                </a:moveTo>
                <a:lnTo>
                  <a:pt x="63780" y="33164"/>
                </a:lnTo>
                <a:lnTo>
                  <a:pt x="63780" y="33973"/>
                </a:lnTo>
                <a:lnTo>
                  <a:pt x="63825" y="33973"/>
                </a:lnTo>
                <a:lnTo>
                  <a:pt x="63921" y="33164"/>
                </a:lnTo>
                <a:close/>
              </a:path>
              <a:path extrusionOk="0" h="120000" w="120000">
                <a:moveTo>
                  <a:pt x="103319" y="33164"/>
                </a:moveTo>
                <a:lnTo>
                  <a:pt x="65298" y="33164"/>
                </a:lnTo>
                <a:lnTo>
                  <a:pt x="65298" y="33973"/>
                </a:lnTo>
                <a:lnTo>
                  <a:pt x="103179" y="33973"/>
                </a:lnTo>
                <a:lnTo>
                  <a:pt x="103319" y="33164"/>
                </a:lnTo>
                <a:close/>
              </a:path>
              <a:path extrusionOk="0" h="120000" w="120000">
                <a:moveTo>
                  <a:pt x="111257" y="33164"/>
                </a:moveTo>
                <a:lnTo>
                  <a:pt x="109166" y="33164"/>
                </a:lnTo>
                <a:lnTo>
                  <a:pt x="109070" y="33973"/>
                </a:lnTo>
                <a:lnTo>
                  <a:pt x="111257" y="33973"/>
                </a:lnTo>
                <a:lnTo>
                  <a:pt x="111257" y="33164"/>
                </a:lnTo>
                <a:close/>
              </a:path>
              <a:path extrusionOk="0" h="120000" w="120000">
                <a:moveTo>
                  <a:pt x="111544" y="33164"/>
                </a:moveTo>
                <a:lnTo>
                  <a:pt x="111353" y="33164"/>
                </a:lnTo>
                <a:lnTo>
                  <a:pt x="111302" y="33973"/>
                </a:lnTo>
                <a:lnTo>
                  <a:pt x="111544" y="33973"/>
                </a:lnTo>
                <a:lnTo>
                  <a:pt x="111544" y="33164"/>
                </a:lnTo>
                <a:close/>
              </a:path>
              <a:path extrusionOk="0" h="120000" w="120000">
                <a:moveTo>
                  <a:pt x="7651" y="32355"/>
                </a:moveTo>
                <a:lnTo>
                  <a:pt x="6988" y="32355"/>
                </a:lnTo>
                <a:lnTo>
                  <a:pt x="6937" y="33164"/>
                </a:lnTo>
                <a:lnTo>
                  <a:pt x="7606" y="33164"/>
                </a:lnTo>
                <a:lnTo>
                  <a:pt x="7651" y="32355"/>
                </a:lnTo>
                <a:close/>
              </a:path>
              <a:path extrusionOk="0" h="120000" w="120000">
                <a:moveTo>
                  <a:pt x="8314" y="32355"/>
                </a:moveTo>
                <a:lnTo>
                  <a:pt x="8219" y="32355"/>
                </a:lnTo>
                <a:lnTo>
                  <a:pt x="8269" y="33164"/>
                </a:lnTo>
                <a:lnTo>
                  <a:pt x="8314" y="33164"/>
                </a:lnTo>
                <a:lnTo>
                  <a:pt x="8314" y="32355"/>
                </a:lnTo>
                <a:close/>
              </a:path>
              <a:path extrusionOk="0" h="120000" w="120000">
                <a:moveTo>
                  <a:pt x="8601" y="32355"/>
                </a:moveTo>
                <a:lnTo>
                  <a:pt x="8410" y="32355"/>
                </a:lnTo>
                <a:lnTo>
                  <a:pt x="8410" y="33164"/>
                </a:lnTo>
                <a:lnTo>
                  <a:pt x="8601" y="33164"/>
                </a:lnTo>
                <a:lnTo>
                  <a:pt x="8601" y="32355"/>
                </a:lnTo>
                <a:close/>
              </a:path>
              <a:path extrusionOk="0" h="120000" w="120000">
                <a:moveTo>
                  <a:pt x="8792" y="32355"/>
                </a:moveTo>
                <a:lnTo>
                  <a:pt x="8652" y="32355"/>
                </a:lnTo>
                <a:lnTo>
                  <a:pt x="8652" y="33164"/>
                </a:lnTo>
                <a:lnTo>
                  <a:pt x="8792" y="33164"/>
                </a:lnTo>
                <a:lnTo>
                  <a:pt x="8792" y="32355"/>
                </a:lnTo>
                <a:close/>
              </a:path>
              <a:path extrusionOk="0" h="120000" w="120000">
                <a:moveTo>
                  <a:pt x="14448" y="32355"/>
                </a:moveTo>
                <a:lnTo>
                  <a:pt x="14352" y="32355"/>
                </a:lnTo>
                <a:lnTo>
                  <a:pt x="14352" y="33164"/>
                </a:lnTo>
                <a:lnTo>
                  <a:pt x="14397" y="33164"/>
                </a:lnTo>
                <a:lnTo>
                  <a:pt x="14448" y="32355"/>
                </a:lnTo>
                <a:close/>
              </a:path>
              <a:path extrusionOk="0" h="120000" w="120000">
                <a:moveTo>
                  <a:pt x="14639" y="32355"/>
                </a:moveTo>
                <a:lnTo>
                  <a:pt x="14493" y="32355"/>
                </a:lnTo>
                <a:lnTo>
                  <a:pt x="14493" y="33164"/>
                </a:lnTo>
                <a:lnTo>
                  <a:pt x="14684" y="33164"/>
                </a:lnTo>
                <a:lnTo>
                  <a:pt x="14639" y="32355"/>
                </a:lnTo>
                <a:close/>
              </a:path>
              <a:path extrusionOk="0" h="120000" w="120000">
                <a:moveTo>
                  <a:pt x="14830" y="31547"/>
                </a:moveTo>
                <a:lnTo>
                  <a:pt x="14684" y="31547"/>
                </a:lnTo>
                <a:lnTo>
                  <a:pt x="14684" y="32355"/>
                </a:lnTo>
                <a:lnTo>
                  <a:pt x="14735" y="32355"/>
                </a:lnTo>
                <a:lnTo>
                  <a:pt x="14735" y="33164"/>
                </a:lnTo>
                <a:lnTo>
                  <a:pt x="14780" y="33164"/>
                </a:lnTo>
                <a:lnTo>
                  <a:pt x="14830" y="32355"/>
                </a:lnTo>
                <a:lnTo>
                  <a:pt x="14830" y="31547"/>
                </a:lnTo>
                <a:close/>
              </a:path>
              <a:path extrusionOk="0" h="120000" w="120000">
                <a:moveTo>
                  <a:pt x="29087" y="32355"/>
                </a:moveTo>
                <a:lnTo>
                  <a:pt x="28846" y="32355"/>
                </a:lnTo>
                <a:lnTo>
                  <a:pt x="28565" y="33164"/>
                </a:lnTo>
                <a:lnTo>
                  <a:pt x="29273" y="33164"/>
                </a:lnTo>
                <a:lnTo>
                  <a:pt x="29087" y="32355"/>
                </a:lnTo>
                <a:close/>
              </a:path>
              <a:path extrusionOk="0" h="120000" w="120000">
                <a:moveTo>
                  <a:pt x="56078" y="32355"/>
                </a:moveTo>
                <a:lnTo>
                  <a:pt x="56078" y="33164"/>
                </a:lnTo>
                <a:lnTo>
                  <a:pt x="56129" y="33164"/>
                </a:lnTo>
                <a:lnTo>
                  <a:pt x="56078" y="32355"/>
                </a:lnTo>
                <a:close/>
              </a:path>
              <a:path extrusionOk="0" h="120000" w="120000">
                <a:moveTo>
                  <a:pt x="56556" y="32355"/>
                </a:moveTo>
                <a:lnTo>
                  <a:pt x="56505" y="32355"/>
                </a:lnTo>
                <a:lnTo>
                  <a:pt x="56505" y="33164"/>
                </a:lnTo>
                <a:lnTo>
                  <a:pt x="56556" y="33164"/>
                </a:lnTo>
                <a:lnTo>
                  <a:pt x="56556" y="32355"/>
                </a:lnTo>
                <a:close/>
              </a:path>
              <a:path extrusionOk="0" h="120000" w="120000">
                <a:moveTo>
                  <a:pt x="57793" y="32355"/>
                </a:moveTo>
                <a:lnTo>
                  <a:pt x="56652" y="32355"/>
                </a:lnTo>
                <a:lnTo>
                  <a:pt x="56652" y="33164"/>
                </a:lnTo>
                <a:lnTo>
                  <a:pt x="57793" y="33164"/>
                </a:lnTo>
                <a:lnTo>
                  <a:pt x="57793" y="32355"/>
                </a:lnTo>
                <a:close/>
              </a:path>
              <a:path extrusionOk="0" h="120000" w="120000">
                <a:moveTo>
                  <a:pt x="61829" y="32355"/>
                </a:moveTo>
                <a:lnTo>
                  <a:pt x="61357" y="32355"/>
                </a:lnTo>
                <a:lnTo>
                  <a:pt x="61307" y="33164"/>
                </a:lnTo>
                <a:lnTo>
                  <a:pt x="61829" y="33164"/>
                </a:lnTo>
                <a:lnTo>
                  <a:pt x="61829" y="32355"/>
                </a:lnTo>
                <a:close/>
              </a:path>
              <a:path extrusionOk="0" h="120000" w="120000">
                <a:moveTo>
                  <a:pt x="63825" y="32355"/>
                </a:moveTo>
                <a:lnTo>
                  <a:pt x="62403" y="32355"/>
                </a:lnTo>
                <a:lnTo>
                  <a:pt x="62493" y="33164"/>
                </a:lnTo>
                <a:lnTo>
                  <a:pt x="63825" y="33164"/>
                </a:lnTo>
                <a:lnTo>
                  <a:pt x="63825" y="32355"/>
                </a:lnTo>
                <a:close/>
              </a:path>
              <a:path extrusionOk="0" h="120000" w="120000">
                <a:moveTo>
                  <a:pt x="64016" y="32355"/>
                </a:moveTo>
                <a:lnTo>
                  <a:pt x="63971" y="32355"/>
                </a:lnTo>
                <a:lnTo>
                  <a:pt x="63921" y="33164"/>
                </a:lnTo>
                <a:lnTo>
                  <a:pt x="63971" y="33164"/>
                </a:lnTo>
                <a:lnTo>
                  <a:pt x="64016" y="32355"/>
                </a:lnTo>
                <a:close/>
              </a:path>
              <a:path extrusionOk="0" h="120000" w="120000">
                <a:moveTo>
                  <a:pt x="64444" y="32355"/>
                </a:moveTo>
                <a:lnTo>
                  <a:pt x="64399" y="32355"/>
                </a:lnTo>
                <a:lnTo>
                  <a:pt x="64399" y="33164"/>
                </a:lnTo>
                <a:lnTo>
                  <a:pt x="64444" y="33164"/>
                </a:lnTo>
                <a:lnTo>
                  <a:pt x="64444" y="32355"/>
                </a:lnTo>
                <a:close/>
              </a:path>
              <a:path extrusionOk="0" h="120000" w="120000">
                <a:moveTo>
                  <a:pt x="65967" y="32355"/>
                </a:moveTo>
                <a:lnTo>
                  <a:pt x="65394" y="32355"/>
                </a:lnTo>
                <a:lnTo>
                  <a:pt x="65394" y="33164"/>
                </a:lnTo>
                <a:lnTo>
                  <a:pt x="66012" y="33164"/>
                </a:lnTo>
                <a:lnTo>
                  <a:pt x="65967" y="32355"/>
                </a:lnTo>
                <a:close/>
              </a:path>
              <a:path extrusionOk="0" h="120000" w="120000">
                <a:moveTo>
                  <a:pt x="104174" y="31547"/>
                </a:moveTo>
                <a:lnTo>
                  <a:pt x="66394" y="31547"/>
                </a:lnTo>
                <a:lnTo>
                  <a:pt x="66344" y="32355"/>
                </a:lnTo>
                <a:lnTo>
                  <a:pt x="66299" y="33164"/>
                </a:lnTo>
                <a:lnTo>
                  <a:pt x="103606" y="33164"/>
                </a:lnTo>
                <a:lnTo>
                  <a:pt x="103702" y="32355"/>
                </a:lnTo>
                <a:lnTo>
                  <a:pt x="104129" y="32355"/>
                </a:lnTo>
                <a:lnTo>
                  <a:pt x="104174" y="31547"/>
                </a:lnTo>
                <a:close/>
              </a:path>
              <a:path extrusionOk="0" h="120000" w="120000">
                <a:moveTo>
                  <a:pt x="111353" y="32355"/>
                </a:moveTo>
                <a:lnTo>
                  <a:pt x="109402" y="32355"/>
                </a:lnTo>
                <a:lnTo>
                  <a:pt x="109307" y="33164"/>
                </a:lnTo>
                <a:lnTo>
                  <a:pt x="111353" y="33164"/>
                </a:lnTo>
                <a:lnTo>
                  <a:pt x="111353" y="32355"/>
                </a:lnTo>
                <a:close/>
              </a:path>
              <a:path extrusionOk="0" h="120000" w="120000">
                <a:moveTo>
                  <a:pt x="8078" y="31547"/>
                </a:moveTo>
                <a:lnTo>
                  <a:pt x="7269" y="31547"/>
                </a:lnTo>
                <a:lnTo>
                  <a:pt x="7269" y="32355"/>
                </a:lnTo>
                <a:lnTo>
                  <a:pt x="8078" y="32355"/>
                </a:lnTo>
                <a:lnTo>
                  <a:pt x="8078" y="31547"/>
                </a:lnTo>
                <a:close/>
              </a:path>
              <a:path extrusionOk="0" h="120000" w="120000">
                <a:moveTo>
                  <a:pt x="8601" y="31547"/>
                </a:moveTo>
                <a:lnTo>
                  <a:pt x="8601" y="32355"/>
                </a:lnTo>
                <a:lnTo>
                  <a:pt x="8652" y="32355"/>
                </a:lnTo>
                <a:lnTo>
                  <a:pt x="8601" y="31547"/>
                </a:lnTo>
                <a:close/>
              </a:path>
              <a:path extrusionOk="0" h="120000" w="120000">
                <a:moveTo>
                  <a:pt x="8697" y="31547"/>
                </a:moveTo>
                <a:lnTo>
                  <a:pt x="8697" y="32355"/>
                </a:lnTo>
                <a:lnTo>
                  <a:pt x="8742" y="32355"/>
                </a:lnTo>
                <a:lnTo>
                  <a:pt x="8697" y="31547"/>
                </a:lnTo>
                <a:close/>
              </a:path>
              <a:path extrusionOk="0" h="120000" w="120000">
                <a:moveTo>
                  <a:pt x="14639" y="31547"/>
                </a:moveTo>
                <a:lnTo>
                  <a:pt x="14066" y="31547"/>
                </a:lnTo>
                <a:lnTo>
                  <a:pt x="14116" y="32355"/>
                </a:lnTo>
                <a:lnTo>
                  <a:pt x="14588" y="32355"/>
                </a:lnTo>
                <a:lnTo>
                  <a:pt x="14639" y="31547"/>
                </a:lnTo>
                <a:close/>
              </a:path>
              <a:path extrusionOk="0" h="120000" w="120000">
                <a:moveTo>
                  <a:pt x="14920" y="31547"/>
                </a:moveTo>
                <a:lnTo>
                  <a:pt x="14875" y="31547"/>
                </a:lnTo>
                <a:lnTo>
                  <a:pt x="14875" y="32355"/>
                </a:lnTo>
                <a:lnTo>
                  <a:pt x="14920" y="32355"/>
                </a:lnTo>
                <a:lnTo>
                  <a:pt x="14920" y="31547"/>
                </a:lnTo>
                <a:close/>
              </a:path>
              <a:path extrusionOk="0" h="120000" w="120000">
                <a:moveTo>
                  <a:pt x="28278" y="31547"/>
                </a:moveTo>
                <a:lnTo>
                  <a:pt x="14971" y="31547"/>
                </a:lnTo>
                <a:lnTo>
                  <a:pt x="14971" y="32355"/>
                </a:lnTo>
                <a:lnTo>
                  <a:pt x="28323" y="32355"/>
                </a:lnTo>
                <a:lnTo>
                  <a:pt x="28278" y="31547"/>
                </a:lnTo>
                <a:close/>
              </a:path>
              <a:path extrusionOk="0" h="120000" w="120000">
                <a:moveTo>
                  <a:pt x="36070" y="31547"/>
                </a:moveTo>
                <a:lnTo>
                  <a:pt x="33411" y="31547"/>
                </a:lnTo>
                <a:lnTo>
                  <a:pt x="33456" y="32355"/>
                </a:lnTo>
                <a:lnTo>
                  <a:pt x="36025" y="32355"/>
                </a:lnTo>
                <a:lnTo>
                  <a:pt x="36070" y="31547"/>
                </a:lnTo>
                <a:close/>
              </a:path>
              <a:path extrusionOk="0" h="120000" w="120000">
                <a:moveTo>
                  <a:pt x="38257" y="31547"/>
                </a:moveTo>
                <a:lnTo>
                  <a:pt x="36120" y="31547"/>
                </a:lnTo>
                <a:lnTo>
                  <a:pt x="36025" y="32355"/>
                </a:lnTo>
                <a:lnTo>
                  <a:pt x="38352" y="32355"/>
                </a:lnTo>
                <a:lnTo>
                  <a:pt x="38257" y="31547"/>
                </a:lnTo>
                <a:close/>
              </a:path>
              <a:path extrusionOk="0" h="120000" w="120000">
                <a:moveTo>
                  <a:pt x="56365" y="31547"/>
                </a:moveTo>
                <a:lnTo>
                  <a:pt x="56174" y="31547"/>
                </a:lnTo>
                <a:lnTo>
                  <a:pt x="56224" y="32355"/>
                </a:lnTo>
                <a:lnTo>
                  <a:pt x="56314" y="32355"/>
                </a:lnTo>
                <a:lnTo>
                  <a:pt x="56365" y="31547"/>
                </a:lnTo>
                <a:close/>
              </a:path>
              <a:path extrusionOk="0" h="120000" w="120000">
                <a:moveTo>
                  <a:pt x="57174" y="31547"/>
                </a:moveTo>
                <a:lnTo>
                  <a:pt x="56697" y="31547"/>
                </a:lnTo>
                <a:lnTo>
                  <a:pt x="56792" y="32355"/>
                </a:lnTo>
                <a:lnTo>
                  <a:pt x="57174" y="32355"/>
                </a:lnTo>
                <a:lnTo>
                  <a:pt x="57174" y="31547"/>
                </a:lnTo>
                <a:close/>
              </a:path>
              <a:path extrusionOk="0" h="120000" w="120000">
                <a:moveTo>
                  <a:pt x="63876" y="31547"/>
                </a:moveTo>
                <a:lnTo>
                  <a:pt x="62257" y="31547"/>
                </a:lnTo>
                <a:lnTo>
                  <a:pt x="62257" y="32355"/>
                </a:lnTo>
                <a:lnTo>
                  <a:pt x="63876" y="32355"/>
                </a:lnTo>
                <a:lnTo>
                  <a:pt x="63876" y="31547"/>
                </a:lnTo>
                <a:close/>
              </a:path>
              <a:path extrusionOk="0" h="120000" w="120000">
                <a:moveTo>
                  <a:pt x="64730" y="31547"/>
                </a:moveTo>
                <a:lnTo>
                  <a:pt x="64680" y="31547"/>
                </a:lnTo>
                <a:lnTo>
                  <a:pt x="64635" y="32355"/>
                </a:lnTo>
                <a:lnTo>
                  <a:pt x="64680" y="32355"/>
                </a:lnTo>
                <a:lnTo>
                  <a:pt x="64730" y="31547"/>
                </a:lnTo>
                <a:close/>
              </a:path>
              <a:path extrusionOk="0" h="120000" w="120000">
                <a:moveTo>
                  <a:pt x="65680" y="31547"/>
                </a:moveTo>
                <a:lnTo>
                  <a:pt x="65585" y="31547"/>
                </a:lnTo>
                <a:lnTo>
                  <a:pt x="65630" y="32355"/>
                </a:lnTo>
                <a:lnTo>
                  <a:pt x="65680" y="31547"/>
                </a:lnTo>
                <a:close/>
              </a:path>
              <a:path extrusionOk="0" h="120000" w="120000">
                <a:moveTo>
                  <a:pt x="111111" y="31547"/>
                </a:moveTo>
                <a:lnTo>
                  <a:pt x="109689" y="31547"/>
                </a:lnTo>
                <a:lnTo>
                  <a:pt x="109638" y="32355"/>
                </a:lnTo>
                <a:lnTo>
                  <a:pt x="111111" y="32355"/>
                </a:lnTo>
                <a:lnTo>
                  <a:pt x="111111" y="31547"/>
                </a:lnTo>
                <a:close/>
              </a:path>
              <a:path extrusionOk="0" h="120000" w="120000">
                <a:moveTo>
                  <a:pt x="8601" y="29929"/>
                </a:moveTo>
                <a:lnTo>
                  <a:pt x="5846" y="29929"/>
                </a:lnTo>
                <a:lnTo>
                  <a:pt x="5891" y="30738"/>
                </a:lnTo>
                <a:lnTo>
                  <a:pt x="5891" y="31547"/>
                </a:lnTo>
                <a:lnTo>
                  <a:pt x="6082" y="31547"/>
                </a:lnTo>
                <a:lnTo>
                  <a:pt x="6178" y="30738"/>
                </a:lnTo>
                <a:lnTo>
                  <a:pt x="8556" y="30738"/>
                </a:lnTo>
                <a:lnTo>
                  <a:pt x="8601" y="29929"/>
                </a:lnTo>
                <a:close/>
              </a:path>
              <a:path extrusionOk="0" h="120000" w="120000">
                <a:moveTo>
                  <a:pt x="6560" y="30738"/>
                </a:moveTo>
                <a:lnTo>
                  <a:pt x="6414" y="30738"/>
                </a:lnTo>
                <a:lnTo>
                  <a:pt x="6510" y="31547"/>
                </a:lnTo>
                <a:lnTo>
                  <a:pt x="6560" y="30738"/>
                </a:lnTo>
                <a:close/>
              </a:path>
              <a:path extrusionOk="0" h="120000" w="120000">
                <a:moveTo>
                  <a:pt x="6892" y="30738"/>
                </a:moveTo>
                <a:lnTo>
                  <a:pt x="6560" y="30738"/>
                </a:lnTo>
                <a:lnTo>
                  <a:pt x="6650" y="31547"/>
                </a:lnTo>
                <a:lnTo>
                  <a:pt x="6841" y="31547"/>
                </a:lnTo>
                <a:lnTo>
                  <a:pt x="6892" y="30738"/>
                </a:lnTo>
                <a:close/>
              </a:path>
              <a:path extrusionOk="0" h="120000" w="120000">
                <a:moveTo>
                  <a:pt x="7415" y="30738"/>
                </a:moveTo>
                <a:lnTo>
                  <a:pt x="6988" y="30738"/>
                </a:lnTo>
                <a:lnTo>
                  <a:pt x="6937" y="31547"/>
                </a:lnTo>
                <a:lnTo>
                  <a:pt x="7224" y="31547"/>
                </a:lnTo>
                <a:lnTo>
                  <a:pt x="7415" y="30738"/>
                </a:lnTo>
                <a:close/>
              </a:path>
              <a:path extrusionOk="0" h="120000" w="120000">
                <a:moveTo>
                  <a:pt x="8652" y="30738"/>
                </a:moveTo>
                <a:lnTo>
                  <a:pt x="7460" y="30738"/>
                </a:lnTo>
                <a:lnTo>
                  <a:pt x="7415" y="31547"/>
                </a:lnTo>
                <a:lnTo>
                  <a:pt x="8652" y="31547"/>
                </a:lnTo>
                <a:lnTo>
                  <a:pt x="8652" y="30738"/>
                </a:lnTo>
                <a:close/>
              </a:path>
              <a:path extrusionOk="0" h="120000" w="120000">
                <a:moveTo>
                  <a:pt x="13970" y="30738"/>
                </a:moveTo>
                <a:lnTo>
                  <a:pt x="13638" y="30738"/>
                </a:lnTo>
                <a:lnTo>
                  <a:pt x="13638" y="31547"/>
                </a:lnTo>
                <a:lnTo>
                  <a:pt x="14021" y="31547"/>
                </a:lnTo>
                <a:lnTo>
                  <a:pt x="13970" y="30738"/>
                </a:lnTo>
                <a:close/>
              </a:path>
              <a:path extrusionOk="0" h="120000" w="120000">
                <a:moveTo>
                  <a:pt x="14257" y="30738"/>
                </a:moveTo>
                <a:lnTo>
                  <a:pt x="14116" y="30738"/>
                </a:lnTo>
                <a:lnTo>
                  <a:pt x="14116" y="31547"/>
                </a:lnTo>
                <a:lnTo>
                  <a:pt x="14212" y="31547"/>
                </a:lnTo>
                <a:lnTo>
                  <a:pt x="14257" y="30738"/>
                </a:lnTo>
                <a:close/>
              </a:path>
              <a:path extrusionOk="0" h="120000" w="120000">
                <a:moveTo>
                  <a:pt x="14493" y="30738"/>
                </a:moveTo>
                <a:lnTo>
                  <a:pt x="14352" y="30738"/>
                </a:lnTo>
                <a:lnTo>
                  <a:pt x="14257" y="31547"/>
                </a:lnTo>
                <a:lnTo>
                  <a:pt x="14493" y="31547"/>
                </a:lnTo>
                <a:lnTo>
                  <a:pt x="14493" y="30738"/>
                </a:lnTo>
                <a:close/>
              </a:path>
              <a:path extrusionOk="0" h="120000" w="120000">
                <a:moveTo>
                  <a:pt x="27755" y="30738"/>
                </a:moveTo>
                <a:lnTo>
                  <a:pt x="14543" y="30738"/>
                </a:lnTo>
                <a:lnTo>
                  <a:pt x="14543" y="31547"/>
                </a:lnTo>
                <a:lnTo>
                  <a:pt x="27755" y="31547"/>
                </a:lnTo>
                <a:lnTo>
                  <a:pt x="27755" y="30738"/>
                </a:lnTo>
                <a:close/>
              </a:path>
              <a:path extrusionOk="0" h="120000" w="120000">
                <a:moveTo>
                  <a:pt x="35789" y="30738"/>
                </a:moveTo>
                <a:lnTo>
                  <a:pt x="32983" y="30738"/>
                </a:lnTo>
                <a:lnTo>
                  <a:pt x="32983" y="31547"/>
                </a:lnTo>
                <a:lnTo>
                  <a:pt x="35738" y="31547"/>
                </a:lnTo>
                <a:lnTo>
                  <a:pt x="35789" y="30738"/>
                </a:lnTo>
                <a:close/>
              </a:path>
              <a:path extrusionOk="0" h="120000" w="120000">
                <a:moveTo>
                  <a:pt x="35879" y="30738"/>
                </a:moveTo>
                <a:lnTo>
                  <a:pt x="35789" y="30738"/>
                </a:lnTo>
                <a:lnTo>
                  <a:pt x="35834" y="31547"/>
                </a:lnTo>
                <a:lnTo>
                  <a:pt x="35879" y="30738"/>
                </a:lnTo>
                <a:close/>
              </a:path>
              <a:path extrusionOk="0" h="120000" w="120000">
                <a:moveTo>
                  <a:pt x="36165" y="30738"/>
                </a:moveTo>
                <a:lnTo>
                  <a:pt x="35974" y="30738"/>
                </a:lnTo>
                <a:lnTo>
                  <a:pt x="35929" y="31547"/>
                </a:lnTo>
                <a:lnTo>
                  <a:pt x="36216" y="31547"/>
                </a:lnTo>
                <a:lnTo>
                  <a:pt x="36165" y="30738"/>
                </a:lnTo>
                <a:close/>
              </a:path>
              <a:path extrusionOk="0" h="120000" w="120000">
                <a:moveTo>
                  <a:pt x="37874" y="30738"/>
                </a:moveTo>
                <a:lnTo>
                  <a:pt x="37020" y="30738"/>
                </a:lnTo>
                <a:lnTo>
                  <a:pt x="37070" y="31547"/>
                </a:lnTo>
                <a:lnTo>
                  <a:pt x="37925" y="31547"/>
                </a:lnTo>
                <a:lnTo>
                  <a:pt x="37874" y="30738"/>
                </a:lnTo>
                <a:close/>
              </a:path>
              <a:path extrusionOk="0" h="120000" w="120000">
                <a:moveTo>
                  <a:pt x="37970" y="30738"/>
                </a:moveTo>
                <a:lnTo>
                  <a:pt x="37925" y="31547"/>
                </a:lnTo>
                <a:lnTo>
                  <a:pt x="37970" y="31547"/>
                </a:lnTo>
                <a:lnTo>
                  <a:pt x="37970" y="30738"/>
                </a:lnTo>
                <a:close/>
              </a:path>
              <a:path extrusionOk="0" h="120000" w="120000">
                <a:moveTo>
                  <a:pt x="57411" y="30738"/>
                </a:moveTo>
                <a:lnTo>
                  <a:pt x="57360" y="30738"/>
                </a:lnTo>
                <a:lnTo>
                  <a:pt x="57360" y="31547"/>
                </a:lnTo>
                <a:lnTo>
                  <a:pt x="57411" y="31547"/>
                </a:lnTo>
                <a:lnTo>
                  <a:pt x="57411" y="30738"/>
                </a:lnTo>
                <a:close/>
              </a:path>
              <a:path extrusionOk="0" h="120000" w="120000">
                <a:moveTo>
                  <a:pt x="61543" y="30738"/>
                </a:moveTo>
                <a:lnTo>
                  <a:pt x="60261" y="30738"/>
                </a:lnTo>
                <a:lnTo>
                  <a:pt x="60261" y="31547"/>
                </a:lnTo>
                <a:lnTo>
                  <a:pt x="61498" y="31547"/>
                </a:lnTo>
                <a:lnTo>
                  <a:pt x="61543" y="30738"/>
                </a:lnTo>
                <a:close/>
              </a:path>
              <a:path extrusionOk="0" h="120000" w="120000">
                <a:moveTo>
                  <a:pt x="64208" y="30738"/>
                </a:moveTo>
                <a:lnTo>
                  <a:pt x="62116" y="30738"/>
                </a:lnTo>
                <a:lnTo>
                  <a:pt x="62116" y="31547"/>
                </a:lnTo>
                <a:lnTo>
                  <a:pt x="64112" y="31547"/>
                </a:lnTo>
                <a:lnTo>
                  <a:pt x="64208" y="30738"/>
                </a:lnTo>
                <a:close/>
              </a:path>
              <a:path extrusionOk="0" h="120000" w="120000">
                <a:moveTo>
                  <a:pt x="65917" y="30738"/>
                </a:moveTo>
                <a:lnTo>
                  <a:pt x="65725" y="30738"/>
                </a:lnTo>
                <a:lnTo>
                  <a:pt x="65776" y="31547"/>
                </a:lnTo>
                <a:lnTo>
                  <a:pt x="65917" y="31547"/>
                </a:lnTo>
                <a:lnTo>
                  <a:pt x="65917" y="30738"/>
                </a:lnTo>
                <a:close/>
              </a:path>
              <a:path extrusionOk="0" h="120000" w="120000">
                <a:moveTo>
                  <a:pt x="104601" y="30738"/>
                </a:moveTo>
                <a:lnTo>
                  <a:pt x="66057" y="30738"/>
                </a:lnTo>
                <a:lnTo>
                  <a:pt x="66108" y="31547"/>
                </a:lnTo>
                <a:lnTo>
                  <a:pt x="104505" y="31547"/>
                </a:lnTo>
                <a:lnTo>
                  <a:pt x="104601" y="30738"/>
                </a:lnTo>
                <a:close/>
              </a:path>
              <a:path extrusionOk="0" h="120000" w="120000">
                <a:moveTo>
                  <a:pt x="111353" y="30738"/>
                </a:moveTo>
                <a:lnTo>
                  <a:pt x="110403" y="30738"/>
                </a:lnTo>
                <a:lnTo>
                  <a:pt x="110307" y="31547"/>
                </a:lnTo>
                <a:lnTo>
                  <a:pt x="111302" y="31547"/>
                </a:lnTo>
                <a:lnTo>
                  <a:pt x="111353" y="30738"/>
                </a:lnTo>
                <a:close/>
              </a:path>
              <a:path extrusionOk="0" h="120000" w="120000">
                <a:moveTo>
                  <a:pt x="111971" y="30738"/>
                </a:moveTo>
                <a:lnTo>
                  <a:pt x="111685" y="30738"/>
                </a:lnTo>
                <a:lnTo>
                  <a:pt x="111634" y="31547"/>
                </a:lnTo>
                <a:lnTo>
                  <a:pt x="111825" y="31547"/>
                </a:lnTo>
                <a:lnTo>
                  <a:pt x="111971" y="30738"/>
                </a:lnTo>
                <a:close/>
              </a:path>
              <a:path extrusionOk="0" h="120000" w="120000">
                <a:moveTo>
                  <a:pt x="8652" y="29929"/>
                </a:moveTo>
                <a:lnTo>
                  <a:pt x="8601" y="29929"/>
                </a:lnTo>
                <a:lnTo>
                  <a:pt x="8652" y="30738"/>
                </a:lnTo>
                <a:lnTo>
                  <a:pt x="8652" y="29929"/>
                </a:lnTo>
                <a:close/>
              </a:path>
              <a:path extrusionOk="0" h="120000" w="120000">
                <a:moveTo>
                  <a:pt x="9264" y="29929"/>
                </a:moveTo>
                <a:lnTo>
                  <a:pt x="9174" y="29929"/>
                </a:lnTo>
                <a:lnTo>
                  <a:pt x="9219" y="30738"/>
                </a:lnTo>
                <a:lnTo>
                  <a:pt x="9264" y="30738"/>
                </a:lnTo>
                <a:lnTo>
                  <a:pt x="9264" y="29929"/>
                </a:lnTo>
                <a:close/>
              </a:path>
              <a:path extrusionOk="0" h="120000" w="120000">
                <a:moveTo>
                  <a:pt x="9742" y="29929"/>
                </a:moveTo>
                <a:lnTo>
                  <a:pt x="9360" y="29929"/>
                </a:lnTo>
                <a:lnTo>
                  <a:pt x="9315" y="30738"/>
                </a:lnTo>
                <a:lnTo>
                  <a:pt x="9647" y="30738"/>
                </a:lnTo>
                <a:lnTo>
                  <a:pt x="9742" y="29929"/>
                </a:lnTo>
                <a:close/>
              </a:path>
              <a:path extrusionOk="0" h="120000" w="120000">
                <a:moveTo>
                  <a:pt x="13211" y="29929"/>
                </a:moveTo>
                <a:lnTo>
                  <a:pt x="13115" y="29929"/>
                </a:lnTo>
                <a:lnTo>
                  <a:pt x="13115" y="30738"/>
                </a:lnTo>
                <a:lnTo>
                  <a:pt x="13211" y="30738"/>
                </a:lnTo>
                <a:lnTo>
                  <a:pt x="13211" y="29929"/>
                </a:lnTo>
                <a:close/>
              </a:path>
              <a:path extrusionOk="0" h="120000" w="120000">
                <a:moveTo>
                  <a:pt x="27659" y="29929"/>
                </a:moveTo>
                <a:lnTo>
                  <a:pt x="13211" y="29929"/>
                </a:lnTo>
                <a:lnTo>
                  <a:pt x="13211" y="30738"/>
                </a:lnTo>
                <a:lnTo>
                  <a:pt x="27659" y="30738"/>
                </a:lnTo>
                <a:lnTo>
                  <a:pt x="27659" y="29929"/>
                </a:lnTo>
                <a:close/>
              </a:path>
              <a:path extrusionOk="0" h="120000" w="120000">
                <a:moveTo>
                  <a:pt x="32410" y="29929"/>
                </a:moveTo>
                <a:lnTo>
                  <a:pt x="32365" y="29929"/>
                </a:lnTo>
                <a:lnTo>
                  <a:pt x="32365" y="30738"/>
                </a:lnTo>
                <a:lnTo>
                  <a:pt x="32410" y="30738"/>
                </a:lnTo>
                <a:lnTo>
                  <a:pt x="32410" y="29929"/>
                </a:lnTo>
                <a:close/>
              </a:path>
              <a:path extrusionOk="0" h="120000" w="120000">
                <a:moveTo>
                  <a:pt x="35789" y="29120"/>
                </a:moveTo>
                <a:lnTo>
                  <a:pt x="33270" y="29120"/>
                </a:lnTo>
                <a:lnTo>
                  <a:pt x="33219" y="29929"/>
                </a:lnTo>
                <a:lnTo>
                  <a:pt x="33219" y="30738"/>
                </a:lnTo>
                <a:lnTo>
                  <a:pt x="33315" y="30738"/>
                </a:lnTo>
                <a:lnTo>
                  <a:pt x="33270" y="29929"/>
                </a:lnTo>
                <a:lnTo>
                  <a:pt x="35789" y="29929"/>
                </a:lnTo>
                <a:lnTo>
                  <a:pt x="35789" y="29120"/>
                </a:lnTo>
                <a:close/>
              </a:path>
              <a:path extrusionOk="0" h="120000" w="120000">
                <a:moveTo>
                  <a:pt x="35834" y="29929"/>
                </a:moveTo>
                <a:lnTo>
                  <a:pt x="33270" y="29929"/>
                </a:lnTo>
                <a:lnTo>
                  <a:pt x="33315" y="30738"/>
                </a:lnTo>
                <a:lnTo>
                  <a:pt x="35834" y="30738"/>
                </a:lnTo>
                <a:lnTo>
                  <a:pt x="35834" y="29929"/>
                </a:lnTo>
                <a:close/>
              </a:path>
              <a:path extrusionOk="0" h="120000" w="120000">
                <a:moveTo>
                  <a:pt x="37689" y="29929"/>
                </a:moveTo>
                <a:lnTo>
                  <a:pt x="37166" y="29929"/>
                </a:lnTo>
                <a:lnTo>
                  <a:pt x="37166" y="30738"/>
                </a:lnTo>
                <a:lnTo>
                  <a:pt x="37689" y="30738"/>
                </a:lnTo>
                <a:lnTo>
                  <a:pt x="37689" y="29929"/>
                </a:lnTo>
                <a:close/>
              </a:path>
              <a:path extrusionOk="0" h="120000" w="120000">
                <a:moveTo>
                  <a:pt x="60593" y="28311"/>
                </a:moveTo>
                <a:lnTo>
                  <a:pt x="60070" y="28311"/>
                </a:lnTo>
                <a:lnTo>
                  <a:pt x="60120" y="29120"/>
                </a:lnTo>
                <a:lnTo>
                  <a:pt x="60120" y="30738"/>
                </a:lnTo>
                <a:lnTo>
                  <a:pt x="60165" y="30738"/>
                </a:lnTo>
                <a:lnTo>
                  <a:pt x="60165" y="29929"/>
                </a:lnTo>
                <a:lnTo>
                  <a:pt x="60548" y="29929"/>
                </a:lnTo>
                <a:lnTo>
                  <a:pt x="60688" y="29120"/>
                </a:lnTo>
                <a:lnTo>
                  <a:pt x="60548" y="29120"/>
                </a:lnTo>
                <a:lnTo>
                  <a:pt x="60593" y="28311"/>
                </a:lnTo>
                <a:close/>
              </a:path>
              <a:path extrusionOk="0" h="120000" w="120000">
                <a:moveTo>
                  <a:pt x="60261" y="29929"/>
                </a:moveTo>
                <a:lnTo>
                  <a:pt x="60216" y="30738"/>
                </a:lnTo>
                <a:lnTo>
                  <a:pt x="60356" y="30738"/>
                </a:lnTo>
                <a:lnTo>
                  <a:pt x="60261" y="29929"/>
                </a:lnTo>
                <a:close/>
              </a:path>
              <a:path extrusionOk="0" h="120000" w="120000">
                <a:moveTo>
                  <a:pt x="61880" y="29929"/>
                </a:moveTo>
                <a:lnTo>
                  <a:pt x="60356" y="29929"/>
                </a:lnTo>
                <a:lnTo>
                  <a:pt x="60356" y="30738"/>
                </a:lnTo>
                <a:lnTo>
                  <a:pt x="61880" y="30738"/>
                </a:lnTo>
                <a:lnTo>
                  <a:pt x="61880" y="29929"/>
                </a:lnTo>
                <a:close/>
              </a:path>
              <a:path extrusionOk="0" h="120000" w="120000">
                <a:moveTo>
                  <a:pt x="64584" y="29929"/>
                </a:moveTo>
                <a:lnTo>
                  <a:pt x="61925" y="29929"/>
                </a:lnTo>
                <a:lnTo>
                  <a:pt x="61925" y="30738"/>
                </a:lnTo>
                <a:lnTo>
                  <a:pt x="64539" y="30738"/>
                </a:lnTo>
                <a:lnTo>
                  <a:pt x="64584" y="29929"/>
                </a:lnTo>
                <a:close/>
              </a:path>
              <a:path extrusionOk="0" h="120000" w="120000">
                <a:moveTo>
                  <a:pt x="106979" y="29929"/>
                </a:moveTo>
                <a:lnTo>
                  <a:pt x="67581" y="29929"/>
                </a:lnTo>
                <a:lnTo>
                  <a:pt x="67581" y="30738"/>
                </a:lnTo>
                <a:lnTo>
                  <a:pt x="106884" y="30738"/>
                </a:lnTo>
                <a:lnTo>
                  <a:pt x="106979" y="29929"/>
                </a:lnTo>
                <a:close/>
              </a:path>
              <a:path extrusionOk="0" h="120000" w="120000">
                <a:moveTo>
                  <a:pt x="108593" y="29929"/>
                </a:moveTo>
                <a:lnTo>
                  <a:pt x="107075" y="29929"/>
                </a:lnTo>
                <a:lnTo>
                  <a:pt x="107266" y="30738"/>
                </a:lnTo>
                <a:lnTo>
                  <a:pt x="108593" y="30738"/>
                </a:lnTo>
                <a:lnTo>
                  <a:pt x="108593" y="29929"/>
                </a:lnTo>
                <a:close/>
              </a:path>
              <a:path extrusionOk="0" h="120000" w="120000">
                <a:moveTo>
                  <a:pt x="111544" y="29929"/>
                </a:moveTo>
                <a:lnTo>
                  <a:pt x="110830" y="29929"/>
                </a:lnTo>
                <a:lnTo>
                  <a:pt x="110735" y="30738"/>
                </a:lnTo>
                <a:lnTo>
                  <a:pt x="111494" y="30738"/>
                </a:lnTo>
                <a:lnTo>
                  <a:pt x="111544" y="29929"/>
                </a:lnTo>
                <a:close/>
              </a:path>
              <a:path extrusionOk="0" h="120000" w="120000">
                <a:moveTo>
                  <a:pt x="5751" y="29120"/>
                </a:moveTo>
                <a:lnTo>
                  <a:pt x="4846" y="29120"/>
                </a:lnTo>
                <a:lnTo>
                  <a:pt x="4846" y="29929"/>
                </a:lnTo>
                <a:lnTo>
                  <a:pt x="5655" y="29929"/>
                </a:lnTo>
                <a:lnTo>
                  <a:pt x="5751" y="29120"/>
                </a:lnTo>
                <a:close/>
              </a:path>
              <a:path extrusionOk="0" h="120000" w="120000">
                <a:moveTo>
                  <a:pt x="8983" y="29120"/>
                </a:moveTo>
                <a:lnTo>
                  <a:pt x="5751" y="29120"/>
                </a:lnTo>
                <a:lnTo>
                  <a:pt x="5700" y="29929"/>
                </a:lnTo>
                <a:lnTo>
                  <a:pt x="8983" y="29929"/>
                </a:lnTo>
                <a:lnTo>
                  <a:pt x="8983" y="29120"/>
                </a:lnTo>
                <a:close/>
              </a:path>
              <a:path extrusionOk="0" h="120000" w="120000">
                <a:moveTo>
                  <a:pt x="9124" y="29120"/>
                </a:moveTo>
                <a:lnTo>
                  <a:pt x="9079" y="29120"/>
                </a:lnTo>
                <a:lnTo>
                  <a:pt x="9079" y="29929"/>
                </a:lnTo>
                <a:lnTo>
                  <a:pt x="9124" y="29120"/>
                </a:lnTo>
                <a:close/>
              </a:path>
              <a:path extrusionOk="0" h="120000" w="120000">
                <a:moveTo>
                  <a:pt x="10361" y="29120"/>
                </a:moveTo>
                <a:lnTo>
                  <a:pt x="9315" y="29120"/>
                </a:lnTo>
                <a:lnTo>
                  <a:pt x="9264" y="29929"/>
                </a:lnTo>
                <a:lnTo>
                  <a:pt x="10361" y="29929"/>
                </a:lnTo>
                <a:lnTo>
                  <a:pt x="10361" y="29120"/>
                </a:lnTo>
                <a:close/>
              </a:path>
              <a:path extrusionOk="0" h="120000" w="120000">
                <a:moveTo>
                  <a:pt x="10456" y="29120"/>
                </a:moveTo>
                <a:lnTo>
                  <a:pt x="10406" y="29929"/>
                </a:lnTo>
                <a:lnTo>
                  <a:pt x="10456" y="29929"/>
                </a:lnTo>
                <a:lnTo>
                  <a:pt x="10456" y="29120"/>
                </a:lnTo>
                <a:close/>
              </a:path>
              <a:path extrusionOk="0" h="120000" w="120000">
                <a:moveTo>
                  <a:pt x="10456" y="29120"/>
                </a:moveTo>
                <a:lnTo>
                  <a:pt x="10456" y="29929"/>
                </a:lnTo>
                <a:lnTo>
                  <a:pt x="10501" y="29929"/>
                </a:lnTo>
                <a:lnTo>
                  <a:pt x="10456" y="29120"/>
                </a:lnTo>
                <a:close/>
              </a:path>
              <a:path extrusionOk="0" h="120000" w="120000">
                <a:moveTo>
                  <a:pt x="10833" y="29120"/>
                </a:moveTo>
                <a:lnTo>
                  <a:pt x="10788" y="29929"/>
                </a:lnTo>
                <a:lnTo>
                  <a:pt x="10884" y="29929"/>
                </a:lnTo>
                <a:lnTo>
                  <a:pt x="10833" y="29120"/>
                </a:lnTo>
                <a:close/>
              </a:path>
              <a:path extrusionOk="0" h="120000" w="120000">
                <a:moveTo>
                  <a:pt x="11311" y="29120"/>
                </a:moveTo>
                <a:lnTo>
                  <a:pt x="11120" y="29120"/>
                </a:lnTo>
                <a:lnTo>
                  <a:pt x="11170" y="29929"/>
                </a:lnTo>
                <a:lnTo>
                  <a:pt x="11311" y="29929"/>
                </a:lnTo>
                <a:lnTo>
                  <a:pt x="11311" y="29120"/>
                </a:lnTo>
                <a:close/>
              </a:path>
              <a:path extrusionOk="0" h="120000" w="120000">
                <a:moveTo>
                  <a:pt x="27704" y="29120"/>
                </a:moveTo>
                <a:lnTo>
                  <a:pt x="11406" y="29120"/>
                </a:lnTo>
                <a:lnTo>
                  <a:pt x="11356" y="29929"/>
                </a:lnTo>
                <a:lnTo>
                  <a:pt x="27704" y="29929"/>
                </a:lnTo>
                <a:lnTo>
                  <a:pt x="27704" y="29120"/>
                </a:lnTo>
                <a:close/>
              </a:path>
              <a:path extrusionOk="0" h="120000" w="120000">
                <a:moveTo>
                  <a:pt x="36401" y="29120"/>
                </a:moveTo>
                <a:lnTo>
                  <a:pt x="36312" y="29120"/>
                </a:lnTo>
                <a:lnTo>
                  <a:pt x="36261" y="29929"/>
                </a:lnTo>
                <a:lnTo>
                  <a:pt x="36401" y="29929"/>
                </a:lnTo>
                <a:lnTo>
                  <a:pt x="36401" y="29120"/>
                </a:lnTo>
                <a:close/>
              </a:path>
              <a:path extrusionOk="0" h="120000" w="120000">
                <a:moveTo>
                  <a:pt x="37447" y="29120"/>
                </a:moveTo>
                <a:lnTo>
                  <a:pt x="37402" y="29120"/>
                </a:lnTo>
                <a:lnTo>
                  <a:pt x="37402" y="29929"/>
                </a:lnTo>
                <a:lnTo>
                  <a:pt x="37498" y="29929"/>
                </a:lnTo>
                <a:lnTo>
                  <a:pt x="37447" y="29120"/>
                </a:lnTo>
                <a:close/>
              </a:path>
              <a:path extrusionOk="0" h="120000" w="120000">
                <a:moveTo>
                  <a:pt x="43772" y="29120"/>
                </a:moveTo>
                <a:lnTo>
                  <a:pt x="43721" y="29120"/>
                </a:lnTo>
                <a:lnTo>
                  <a:pt x="43721" y="29929"/>
                </a:lnTo>
                <a:lnTo>
                  <a:pt x="43772" y="29120"/>
                </a:lnTo>
                <a:close/>
              </a:path>
              <a:path extrusionOk="0" h="120000" w="120000">
                <a:moveTo>
                  <a:pt x="44295" y="29120"/>
                </a:moveTo>
                <a:lnTo>
                  <a:pt x="43867" y="29120"/>
                </a:lnTo>
                <a:lnTo>
                  <a:pt x="43817" y="29929"/>
                </a:lnTo>
                <a:lnTo>
                  <a:pt x="44390" y="29929"/>
                </a:lnTo>
                <a:lnTo>
                  <a:pt x="44295" y="29120"/>
                </a:lnTo>
                <a:close/>
              </a:path>
              <a:path extrusionOk="0" h="120000" w="120000">
                <a:moveTo>
                  <a:pt x="58074" y="29120"/>
                </a:moveTo>
                <a:lnTo>
                  <a:pt x="57978" y="29120"/>
                </a:lnTo>
                <a:lnTo>
                  <a:pt x="58029" y="29929"/>
                </a:lnTo>
                <a:lnTo>
                  <a:pt x="58074" y="29929"/>
                </a:lnTo>
                <a:lnTo>
                  <a:pt x="58074" y="29120"/>
                </a:lnTo>
                <a:close/>
              </a:path>
              <a:path extrusionOk="0" h="120000" w="120000">
                <a:moveTo>
                  <a:pt x="60070" y="29120"/>
                </a:moveTo>
                <a:lnTo>
                  <a:pt x="60070" y="29929"/>
                </a:lnTo>
                <a:lnTo>
                  <a:pt x="60120" y="29929"/>
                </a:lnTo>
                <a:lnTo>
                  <a:pt x="60070" y="29120"/>
                </a:lnTo>
                <a:close/>
              </a:path>
              <a:path extrusionOk="0" h="120000" w="120000">
                <a:moveTo>
                  <a:pt x="64303" y="29120"/>
                </a:moveTo>
                <a:lnTo>
                  <a:pt x="60688" y="29120"/>
                </a:lnTo>
                <a:lnTo>
                  <a:pt x="60643" y="29929"/>
                </a:lnTo>
                <a:lnTo>
                  <a:pt x="64348" y="29929"/>
                </a:lnTo>
                <a:lnTo>
                  <a:pt x="64303" y="29120"/>
                </a:lnTo>
                <a:close/>
              </a:path>
              <a:path extrusionOk="0" h="120000" w="120000">
                <a:moveTo>
                  <a:pt x="65534" y="29120"/>
                </a:moveTo>
                <a:lnTo>
                  <a:pt x="65534" y="29929"/>
                </a:lnTo>
                <a:lnTo>
                  <a:pt x="65585" y="29929"/>
                </a:lnTo>
                <a:lnTo>
                  <a:pt x="65534" y="29120"/>
                </a:lnTo>
                <a:close/>
              </a:path>
              <a:path extrusionOk="0" h="120000" w="120000">
                <a:moveTo>
                  <a:pt x="66917" y="29120"/>
                </a:moveTo>
                <a:lnTo>
                  <a:pt x="65585" y="29120"/>
                </a:lnTo>
                <a:lnTo>
                  <a:pt x="65680" y="29929"/>
                </a:lnTo>
                <a:lnTo>
                  <a:pt x="66917" y="29929"/>
                </a:lnTo>
                <a:lnTo>
                  <a:pt x="66917" y="29120"/>
                </a:lnTo>
                <a:close/>
              </a:path>
              <a:path extrusionOk="0" h="120000" w="120000">
                <a:moveTo>
                  <a:pt x="67058" y="29120"/>
                </a:moveTo>
                <a:lnTo>
                  <a:pt x="66917" y="29120"/>
                </a:lnTo>
                <a:lnTo>
                  <a:pt x="66962" y="29929"/>
                </a:lnTo>
                <a:lnTo>
                  <a:pt x="67013" y="29929"/>
                </a:lnTo>
                <a:lnTo>
                  <a:pt x="67058" y="29120"/>
                </a:lnTo>
                <a:close/>
              </a:path>
              <a:path extrusionOk="0" h="120000" w="120000">
                <a:moveTo>
                  <a:pt x="67153" y="29120"/>
                </a:moveTo>
                <a:lnTo>
                  <a:pt x="67058" y="29120"/>
                </a:lnTo>
                <a:lnTo>
                  <a:pt x="67103" y="29929"/>
                </a:lnTo>
                <a:lnTo>
                  <a:pt x="67153" y="29120"/>
                </a:lnTo>
                <a:close/>
              </a:path>
              <a:path extrusionOk="0" h="120000" w="120000">
                <a:moveTo>
                  <a:pt x="108975" y="29120"/>
                </a:moveTo>
                <a:lnTo>
                  <a:pt x="67721" y="29120"/>
                </a:lnTo>
                <a:lnTo>
                  <a:pt x="67772" y="29929"/>
                </a:lnTo>
                <a:lnTo>
                  <a:pt x="108834" y="29929"/>
                </a:lnTo>
                <a:lnTo>
                  <a:pt x="108975" y="29120"/>
                </a:lnTo>
                <a:close/>
              </a:path>
              <a:path extrusionOk="0" h="120000" w="120000">
                <a:moveTo>
                  <a:pt x="112444" y="29120"/>
                </a:moveTo>
                <a:lnTo>
                  <a:pt x="111111" y="29120"/>
                </a:lnTo>
                <a:lnTo>
                  <a:pt x="111111" y="29929"/>
                </a:lnTo>
                <a:lnTo>
                  <a:pt x="112399" y="29929"/>
                </a:lnTo>
                <a:lnTo>
                  <a:pt x="112444" y="29120"/>
                </a:lnTo>
                <a:close/>
              </a:path>
              <a:path extrusionOk="0" h="120000" w="120000">
                <a:moveTo>
                  <a:pt x="112921" y="29120"/>
                </a:moveTo>
                <a:lnTo>
                  <a:pt x="112494" y="29120"/>
                </a:lnTo>
                <a:lnTo>
                  <a:pt x="112494" y="29929"/>
                </a:lnTo>
                <a:lnTo>
                  <a:pt x="112775" y="29929"/>
                </a:lnTo>
                <a:lnTo>
                  <a:pt x="112921" y="29120"/>
                </a:lnTo>
                <a:close/>
              </a:path>
              <a:path extrusionOk="0" h="120000" w="120000">
                <a:moveTo>
                  <a:pt x="113967" y="29120"/>
                </a:moveTo>
                <a:lnTo>
                  <a:pt x="113444" y="29120"/>
                </a:lnTo>
                <a:lnTo>
                  <a:pt x="113585" y="29929"/>
                </a:lnTo>
                <a:lnTo>
                  <a:pt x="113917" y="29929"/>
                </a:lnTo>
                <a:lnTo>
                  <a:pt x="113967" y="29120"/>
                </a:lnTo>
                <a:close/>
              </a:path>
              <a:path extrusionOk="0" h="120000" w="120000">
                <a:moveTo>
                  <a:pt x="4750" y="28311"/>
                </a:moveTo>
                <a:lnTo>
                  <a:pt x="4565" y="28311"/>
                </a:lnTo>
                <a:lnTo>
                  <a:pt x="4654" y="29120"/>
                </a:lnTo>
                <a:lnTo>
                  <a:pt x="4705" y="29120"/>
                </a:lnTo>
                <a:lnTo>
                  <a:pt x="4750" y="28311"/>
                </a:lnTo>
                <a:close/>
              </a:path>
              <a:path extrusionOk="0" h="120000" w="120000">
                <a:moveTo>
                  <a:pt x="9506" y="28311"/>
                </a:moveTo>
                <a:lnTo>
                  <a:pt x="4750" y="28311"/>
                </a:lnTo>
                <a:lnTo>
                  <a:pt x="4750" y="29120"/>
                </a:lnTo>
                <a:lnTo>
                  <a:pt x="9411" y="29120"/>
                </a:lnTo>
                <a:lnTo>
                  <a:pt x="9506" y="28311"/>
                </a:lnTo>
                <a:close/>
              </a:path>
              <a:path extrusionOk="0" h="120000" w="120000">
                <a:moveTo>
                  <a:pt x="27895" y="28311"/>
                </a:moveTo>
                <a:lnTo>
                  <a:pt x="9742" y="28311"/>
                </a:lnTo>
                <a:lnTo>
                  <a:pt x="9742" y="29120"/>
                </a:lnTo>
                <a:lnTo>
                  <a:pt x="27895" y="29120"/>
                </a:lnTo>
                <a:lnTo>
                  <a:pt x="27895" y="28311"/>
                </a:lnTo>
                <a:close/>
              </a:path>
              <a:path extrusionOk="0" h="120000" w="120000">
                <a:moveTo>
                  <a:pt x="35170" y="28311"/>
                </a:moveTo>
                <a:lnTo>
                  <a:pt x="33219" y="28311"/>
                </a:lnTo>
                <a:lnTo>
                  <a:pt x="33219" y="29120"/>
                </a:lnTo>
                <a:lnTo>
                  <a:pt x="35215" y="29120"/>
                </a:lnTo>
                <a:lnTo>
                  <a:pt x="35170" y="28311"/>
                </a:lnTo>
                <a:close/>
              </a:path>
              <a:path extrusionOk="0" h="120000" w="120000">
                <a:moveTo>
                  <a:pt x="44671" y="28311"/>
                </a:moveTo>
                <a:lnTo>
                  <a:pt x="42676" y="28311"/>
                </a:lnTo>
                <a:lnTo>
                  <a:pt x="42726" y="29120"/>
                </a:lnTo>
                <a:lnTo>
                  <a:pt x="44626" y="29120"/>
                </a:lnTo>
                <a:lnTo>
                  <a:pt x="44671" y="28311"/>
                </a:lnTo>
                <a:close/>
              </a:path>
              <a:path extrusionOk="0" h="120000" w="120000">
                <a:moveTo>
                  <a:pt x="60834" y="28311"/>
                </a:moveTo>
                <a:lnTo>
                  <a:pt x="60593" y="28311"/>
                </a:lnTo>
                <a:lnTo>
                  <a:pt x="60593" y="29120"/>
                </a:lnTo>
                <a:lnTo>
                  <a:pt x="60834" y="29120"/>
                </a:lnTo>
                <a:lnTo>
                  <a:pt x="60834" y="28311"/>
                </a:lnTo>
                <a:close/>
              </a:path>
              <a:path extrusionOk="0" h="120000" w="120000">
                <a:moveTo>
                  <a:pt x="64061" y="28311"/>
                </a:moveTo>
                <a:lnTo>
                  <a:pt x="60834" y="28311"/>
                </a:lnTo>
                <a:lnTo>
                  <a:pt x="60879" y="29120"/>
                </a:lnTo>
                <a:lnTo>
                  <a:pt x="64061" y="29120"/>
                </a:lnTo>
                <a:lnTo>
                  <a:pt x="64061" y="28311"/>
                </a:lnTo>
                <a:close/>
              </a:path>
              <a:path extrusionOk="0" h="120000" w="120000">
                <a:moveTo>
                  <a:pt x="109357" y="28311"/>
                </a:moveTo>
                <a:lnTo>
                  <a:pt x="65444" y="28311"/>
                </a:lnTo>
                <a:lnTo>
                  <a:pt x="65444" y="29120"/>
                </a:lnTo>
                <a:lnTo>
                  <a:pt x="109307" y="29120"/>
                </a:lnTo>
                <a:lnTo>
                  <a:pt x="109357" y="28311"/>
                </a:lnTo>
                <a:close/>
              </a:path>
              <a:path extrusionOk="0" h="120000" w="120000">
                <a:moveTo>
                  <a:pt x="111162" y="28311"/>
                </a:moveTo>
                <a:lnTo>
                  <a:pt x="110403" y="28311"/>
                </a:lnTo>
                <a:lnTo>
                  <a:pt x="110448" y="29120"/>
                </a:lnTo>
                <a:lnTo>
                  <a:pt x="110780" y="29120"/>
                </a:lnTo>
                <a:lnTo>
                  <a:pt x="111162" y="28311"/>
                </a:lnTo>
                <a:close/>
              </a:path>
              <a:path extrusionOk="0" h="120000" w="120000">
                <a:moveTo>
                  <a:pt x="114586" y="28311"/>
                </a:moveTo>
                <a:lnTo>
                  <a:pt x="111730" y="28311"/>
                </a:lnTo>
                <a:lnTo>
                  <a:pt x="111634" y="29120"/>
                </a:lnTo>
                <a:lnTo>
                  <a:pt x="114535" y="29120"/>
                </a:lnTo>
                <a:lnTo>
                  <a:pt x="114586" y="28311"/>
                </a:lnTo>
                <a:close/>
              </a:path>
              <a:path extrusionOk="0" h="120000" w="120000">
                <a:moveTo>
                  <a:pt x="28137" y="27502"/>
                </a:moveTo>
                <a:lnTo>
                  <a:pt x="4609" y="27502"/>
                </a:lnTo>
                <a:lnTo>
                  <a:pt x="4609" y="28311"/>
                </a:lnTo>
                <a:lnTo>
                  <a:pt x="28137" y="28311"/>
                </a:lnTo>
                <a:lnTo>
                  <a:pt x="28137" y="27502"/>
                </a:lnTo>
                <a:close/>
              </a:path>
              <a:path extrusionOk="0" h="120000" w="120000">
                <a:moveTo>
                  <a:pt x="32697" y="27502"/>
                </a:moveTo>
                <a:lnTo>
                  <a:pt x="32365" y="27502"/>
                </a:lnTo>
                <a:lnTo>
                  <a:pt x="32365" y="28311"/>
                </a:lnTo>
                <a:lnTo>
                  <a:pt x="32652" y="28311"/>
                </a:lnTo>
                <a:lnTo>
                  <a:pt x="32697" y="27502"/>
                </a:lnTo>
                <a:close/>
              </a:path>
              <a:path extrusionOk="0" h="120000" w="120000">
                <a:moveTo>
                  <a:pt x="34884" y="27502"/>
                </a:moveTo>
                <a:lnTo>
                  <a:pt x="33079" y="27502"/>
                </a:lnTo>
                <a:lnTo>
                  <a:pt x="33079" y="28311"/>
                </a:lnTo>
                <a:lnTo>
                  <a:pt x="34833" y="28311"/>
                </a:lnTo>
                <a:lnTo>
                  <a:pt x="34884" y="27502"/>
                </a:lnTo>
                <a:close/>
              </a:path>
              <a:path extrusionOk="0" h="120000" w="120000">
                <a:moveTo>
                  <a:pt x="36975" y="27502"/>
                </a:moveTo>
                <a:lnTo>
                  <a:pt x="36739" y="27502"/>
                </a:lnTo>
                <a:lnTo>
                  <a:pt x="36834" y="28311"/>
                </a:lnTo>
                <a:lnTo>
                  <a:pt x="37020" y="28311"/>
                </a:lnTo>
                <a:lnTo>
                  <a:pt x="36975" y="27502"/>
                </a:lnTo>
                <a:close/>
              </a:path>
              <a:path extrusionOk="0" h="120000" w="120000">
                <a:moveTo>
                  <a:pt x="42439" y="27502"/>
                </a:moveTo>
                <a:lnTo>
                  <a:pt x="42344" y="27502"/>
                </a:lnTo>
                <a:lnTo>
                  <a:pt x="42344" y="28311"/>
                </a:lnTo>
                <a:lnTo>
                  <a:pt x="42439" y="27502"/>
                </a:lnTo>
                <a:close/>
              </a:path>
              <a:path extrusionOk="0" h="120000" w="120000">
                <a:moveTo>
                  <a:pt x="44767" y="27502"/>
                </a:moveTo>
                <a:lnTo>
                  <a:pt x="42535" y="27502"/>
                </a:lnTo>
                <a:lnTo>
                  <a:pt x="42484" y="28311"/>
                </a:lnTo>
                <a:lnTo>
                  <a:pt x="44767" y="28311"/>
                </a:lnTo>
                <a:lnTo>
                  <a:pt x="44767" y="27502"/>
                </a:lnTo>
                <a:close/>
              </a:path>
              <a:path extrusionOk="0" h="120000" w="120000">
                <a:moveTo>
                  <a:pt x="56269" y="27502"/>
                </a:moveTo>
                <a:lnTo>
                  <a:pt x="56174" y="27502"/>
                </a:lnTo>
                <a:lnTo>
                  <a:pt x="56269" y="28311"/>
                </a:lnTo>
                <a:lnTo>
                  <a:pt x="56269" y="27502"/>
                </a:lnTo>
                <a:close/>
              </a:path>
              <a:path extrusionOk="0" h="120000" w="120000">
                <a:moveTo>
                  <a:pt x="64112" y="27502"/>
                </a:moveTo>
                <a:lnTo>
                  <a:pt x="60120" y="27502"/>
                </a:lnTo>
                <a:lnTo>
                  <a:pt x="60120" y="28311"/>
                </a:lnTo>
                <a:lnTo>
                  <a:pt x="64112" y="28311"/>
                </a:lnTo>
                <a:lnTo>
                  <a:pt x="64112" y="27502"/>
                </a:lnTo>
                <a:close/>
              </a:path>
              <a:path extrusionOk="0" h="120000" w="120000">
                <a:moveTo>
                  <a:pt x="111449" y="27502"/>
                </a:moveTo>
                <a:lnTo>
                  <a:pt x="65394" y="27502"/>
                </a:lnTo>
                <a:lnTo>
                  <a:pt x="65349" y="28311"/>
                </a:lnTo>
                <a:lnTo>
                  <a:pt x="111449" y="28311"/>
                </a:lnTo>
                <a:lnTo>
                  <a:pt x="111449" y="27502"/>
                </a:lnTo>
                <a:close/>
              </a:path>
              <a:path extrusionOk="0" h="120000" w="120000">
                <a:moveTo>
                  <a:pt x="115390" y="27502"/>
                </a:moveTo>
                <a:lnTo>
                  <a:pt x="111780" y="27502"/>
                </a:lnTo>
                <a:lnTo>
                  <a:pt x="111780" y="28311"/>
                </a:lnTo>
                <a:lnTo>
                  <a:pt x="115249" y="28311"/>
                </a:lnTo>
                <a:lnTo>
                  <a:pt x="115390" y="27502"/>
                </a:lnTo>
                <a:close/>
              </a:path>
              <a:path extrusionOk="0" h="120000" w="120000">
                <a:moveTo>
                  <a:pt x="28514" y="26693"/>
                </a:moveTo>
                <a:lnTo>
                  <a:pt x="4896" y="26693"/>
                </a:lnTo>
                <a:lnTo>
                  <a:pt x="4896" y="27502"/>
                </a:lnTo>
                <a:lnTo>
                  <a:pt x="28514" y="27502"/>
                </a:lnTo>
                <a:lnTo>
                  <a:pt x="28514" y="26693"/>
                </a:lnTo>
                <a:close/>
              </a:path>
              <a:path extrusionOk="0" h="120000" w="120000">
                <a:moveTo>
                  <a:pt x="28846" y="26693"/>
                </a:moveTo>
                <a:lnTo>
                  <a:pt x="28565" y="26693"/>
                </a:lnTo>
                <a:lnTo>
                  <a:pt x="28609" y="27502"/>
                </a:lnTo>
                <a:lnTo>
                  <a:pt x="28801" y="27502"/>
                </a:lnTo>
                <a:lnTo>
                  <a:pt x="28846" y="26693"/>
                </a:lnTo>
                <a:close/>
              </a:path>
              <a:path extrusionOk="0" h="120000" w="120000">
                <a:moveTo>
                  <a:pt x="31842" y="26693"/>
                </a:moveTo>
                <a:lnTo>
                  <a:pt x="31364" y="26693"/>
                </a:lnTo>
                <a:lnTo>
                  <a:pt x="31269" y="27502"/>
                </a:lnTo>
                <a:lnTo>
                  <a:pt x="31842" y="27502"/>
                </a:lnTo>
                <a:lnTo>
                  <a:pt x="31842" y="26693"/>
                </a:lnTo>
                <a:close/>
              </a:path>
              <a:path extrusionOk="0" h="120000" w="120000">
                <a:moveTo>
                  <a:pt x="35406" y="26693"/>
                </a:moveTo>
                <a:lnTo>
                  <a:pt x="35311" y="26693"/>
                </a:lnTo>
                <a:lnTo>
                  <a:pt x="35356" y="27502"/>
                </a:lnTo>
                <a:lnTo>
                  <a:pt x="35451" y="27502"/>
                </a:lnTo>
                <a:lnTo>
                  <a:pt x="35406" y="26693"/>
                </a:lnTo>
                <a:close/>
              </a:path>
              <a:path extrusionOk="0" h="120000" w="120000">
                <a:moveTo>
                  <a:pt x="36593" y="26693"/>
                </a:moveTo>
                <a:lnTo>
                  <a:pt x="35547" y="26693"/>
                </a:lnTo>
                <a:lnTo>
                  <a:pt x="35597" y="27502"/>
                </a:lnTo>
                <a:lnTo>
                  <a:pt x="36643" y="27502"/>
                </a:lnTo>
                <a:lnTo>
                  <a:pt x="36593" y="26693"/>
                </a:lnTo>
                <a:close/>
              </a:path>
              <a:path extrusionOk="0" h="120000" w="120000">
                <a:moveTo>
                  <a:pt x="37307" y="25884"/>
                </a:moveTo>
                <a:lnTo>
                  <a:pt x="36452" y="25884"/>
                </a:lnTo>
                <a:lnTo>
                  <a:pt x="36593" y="26693"/>
                </a:lnTo>
                <a:lnTo>
                  <a:pt x="37166" y="26693"/>
                </a:lnTo>
                <a:lnTo>
                  <a:pt x="37211" y="27502"/>
                </a:lnTo>
                <a:lnTo>
                  <a:pt x="37307" y="27502"/>
                </a:lnTo>
                <a:lnTo>
                  <a:pt x="37307" y="25884"/>
                </a:lnTo>
                <a:close/>
              </a:path>
              <a:path extrusionOk="0" h="120000" w="120000">
                <a:moveTo>
                  <a:pt x="42203" y="26693"/>
                </a:moveTo>
                <a:lnTo>
                  <a:pt x="42057" y="26693"/>
                </a:lnTo>
                <a:lnTo>
                  <a:pt x="42057" y="27502"/>
                </a:lnTo>
                <a:lnTo>
                  <a:pt x="42108" y="27502"/>
                </a:lnTo>
                <a:lnTo>
                  <a:pt x="42203" y="26693"/>
                </a:lnTo>
                <a:close/>
              </a:path>
              <a:path extrusionOk="0" h="120000" w="120000">
                <a:moveTo>
                  <a:pt x="44913" y="26693"/>
                </a:moveTo>
                <a:lnTo>
                  <a:pt x="42203" y="26693"/>
                </a:lnTo>
                <a:lnTo>
                  <a:pt x="42153" y="27502"/>
                </a:lnTo>
                <a:lnTo>
                  <a:pt x="44862" y="27502"/>
                </a:lnTo>
                <a:lnTo>
                  <a:pt x="44913" y="26693"/>
                </a:lnTo>
                <a:close/>
              </a:path>
              <a:path extrusionOk="0" h="120000" w="120000">
                <a:moveTo>
                  <a:pt x="61166" y="26693"/>
                </a:moveTo>
                <a:lnTo>
                  <a:pt x="60688" y="26693"/>
                </a:lnTo>
                <a:lnTo>
                  <a:pt x="60643" y="27502"/>
                </a:lnTo>
                <a:lnTo>
                  <a:pt x="61262" y="27502"/>
                </a:lnTo>
                <a:lnTo>
                  <a:pt x="61166" y="26693"/>
                </a:lnTo>
                <a:close/>
              </a:path>
              <a:path extrusionOk="0" h="120000" w="120000">
                <a:moveTo>
                  <a:pt x="61357" y="25884"/>
                </a:moveTo>
                <a:lnTo>
                  <a:pt x="61262" y="25884"/>
                </a:lnTo>
                <a:lnTo>
                  <a:pt x="61262" y="27502"/>
                </a:lnTo>
                <a:lnTo>
                  <a:pt x="64252" y="27502"/>
                </a:lnTo>
                <a:lnTo>
                  <a:pt x="64252" y="26693"/>
                </a:lnTo>
                <a:lnTo>
                  <a:pt x="61447" y="26693"/>
                </a:lnTo>
                <a:lnTo>
                  <a:pt x="61357" y="25884"/>
                </a:lnTo>
                <a:close/>
              </a:path>
              <a:path extrusionOk="0" h="120000" w="120000">
                <a:moveTo>
                  <a:pt x="64489" y="26693"/>
                </a:moveTo>
                <a:lnTo>
                  <a:pt x="64303" y="26693"/>
                </a:lnTo>
                <a:lnTo>
                  <a:pt x="64303" y="27502"/>
                </a:lnTo>
                <a:lnTo>
                  <a:pt x="64399" y="27502"/>
                </a:lnTo>
                <a:lnTo>
                  <a:pt x="64489" y="26693"/>
                </a:lnTo>
                <a:close/>
              </a:path>
              <a:path extrusionOk="0" h="120000" w="120000">
                <a:moveTo>
                  <a:pt x="116767" y="26693"/>
                </a:moveTo>
                <a:lnTo>
                  <a:pt x="65444" y="26693"/>
                </a:lnTo>
                <a:lnTo>
                  <a:pt x="65349" y="27502"/>
                </a:lnTo>
                <a:lnTo>
                  <a:pt x="116817" y="27502"/>
                </a:lnTo>
                <a:lnTo>
                  <a:pt x="116767" y="26693"/>
                </a:lnTo>
                <a:close/>
              </a:path>
              <a:path extrusionOk="0" h="120000" w="120000">
                <a:moveTo>
                  <a:pt x="2850" y="25884"/>
                </a:moveTo>
                <a:lnTo>
                  <a:pt x="2659" y="25884"/>
                </a:lnTo>
                <a:lnTo>
                  <a:pt x="2659" y="26693"/>
                </a:lnTo>
                <a:lnTo>
                  <a:pt x="2900" y="26693"/>
                </a:lnTo>
                <a:lnTo>
                  <a:pt x="2850" y="25884"/>
                </a:lnTo>
                <a:close/>
              </a:path>
              <a:path extrusionOk="0" h="120000" w="120000">
                <a:moveTo>
                  <a:pt x="3182" y="25884"/>
                </a:moveTo>
                <a:lnTo>
                  <a:pt x="2996" y="25884"/>
                </a:lnTo>
                <a:lnTo>
                  <a:pt x="2945" y="26693"/>
                </a:lnTo>
                <a:lnTo>
                  <a:pt x="3182" y="26693"/>
                </a:lnTo>
                <a:lnTo>
                  <a:pt x="3182" y="25884"/>
                </a:lnTo>
                <a:close/>
              </a:path>
              <a:path extrusionOk="0" h="120000" w="120000">
                <a:moveTo>
                  <a:pt x="28514" y="25884"/>
                </a:moveTo>
                <a:lnTo>
                  <a:pt x="6223" y="25884"/>
                </a:lnTo>
                <a:lnTo>
                  <a:pt x="6133" y="26693"/>
                </a:lnTo>
                <a:lnTo>
                  <a:pt x="28418" y="26693"/>
                </a:lnTo>
                <a:lnTo>
                  <a:pt x="28514" y="25884"/>
                </a:lnTo>
                <a:close/>
              </a:path>
              <a:path extrusionOk="0" h="120000" w="120000">
                <a:moveTo>
                  <a:pt x="28660" y="25884"/>
                </a:moveTo>
                <a:lnTo>
                  <a:pt x="28565" y="25884"/>
                </a:lnTo>
                <a:lnTo>
                  <a:pt x="28469" y="26693"/>
                </a:lnTo>
                <a:lnTo>
                  <a:pt x="28750" y="26693"/>
                </a:lnTo>
                <a:lnTo>
                  <a:pt x="28660" y="25884"/>
                </a:lnTo>
                <a:close/>
              </a:path>
              <a:path extrusionOk="0" h="120000" w="120000">
                <a:moveTo>
                  <a:pt x="28992" y="25884"/>
                </a:moveTo>
                <a:lnTo>
                  <a:pt x="28846" y="25884"/>
                </a:lnTo>
                <a:lnTo>
                  <a:pt x="28896" y="26693"/>
                </a:lnTo>
                <a:lnTo>
                  <a:pt x="28992" y="26693"/>
                </a:lnTo>
                <a:lnTo>
                  <a:pt x="28992" y="25884"/>
                </a:lnTo>
                <a:close/>
              </a:path>
              <a:path extrusionOk="0" h="120000" w="120000">
                <a:moveTo>
                  <a:pt x="30319" y="25884"/>
                </a:moveTo>
                <a:lnTo>
                  <a:pt x="30133" y="25884"/>
                </a:lnTo>
                <a:lnTo>
                  <a:pt x="30133" y="26693"/>
                </a:lnTo>
                <a:lnTo>
                  <a:pt x="30223" y="26693"/>
                </a:lnTo>
                <a:lnTo>
                  <a:pt x="30319" y="25884"/>
                </a:lnTo>
                <a:close/>
              </a:path>
              <a:path extrusionOk="0" h="120000" w="120000">
                <a:moveTo>
                  <a:pt x="31128" y="25884"/>
                </a:moveTo>
                <a:lnTo>
                  <a:pt x="30605" y="25884"/>
                </a:lnTo>
                <a:lnTo>
                  <a:pt x="30656" y="26693"/>
                </a:lnTo>
                <a:lnTo>
                  <a:pt x="31083" y="26693"/>
                </a:lnTo>
                <a:lnTo>
                  <a:pt x="31128" y="25884"/>
                </a:lnTo>
                <a:close/>
              </a:path>
              <a:path extrusionOk="0" h="120000" w="120000">
                <a:moveTo>
                  <a:pt x="32314" y="25884"/>
                </a:moveTo>
                <a:lnTo>
                  <a:pt x="31842" y="25884"/>
                </a:lnTo>
                <a:lnTo>
                  <a:pt x="32033" y="26693"/>
                </a:lnTo>
                <a:lnTo>
                  <a:pt x="32224" y="26693"/>
                </a:lnTo>
                <a:lnTo>
                  <a:pt x="32314" y="25884"/>
                </a:lnTo>
                <a:close/>
              </a:path>
              <a:path extrusionOk="0" h="120000" w="120000">
                <a:moveTo>
                  <a:pt x="33411" y="25884"/>
                </a:moveTo>
                <a:lnTo>
                  <a:pt x="33315" y="26693"/>
                </a:lnTo>
                <a:lnTo>
                  <a:pt x="33506" y="26693"/>
                </a:lnTo>
                <a:lnTo>
                  <a:pt x="33411" y="25884"/>
                </a:lnTo>
                <a:close/>
              </a:path>
              <a:path extrusionOk="0" h="120000" w="120000">
                <a:moveTo>
                  <a:pt x="36070" y="25884"/>
                </a:moveTo>
                <a:lnTo>
                  <a:pt x="35215" y="25884"/>
                </a:lnTo>
                <a:lnTo>
                  <a:pt x="35215" y="26693"/>
                </a:lnTo>
                <a:lnTo>
                  <a:pt x="36120" y="26693"/>
                </a:lnTo>
                <a:lnTo>
                  <a:pt x="36070" y="25884"/>
                </a:lnTo>
                <a:close/>
              </a:path>
              <a:path extrusionOk="0" h="120000" w="120000">
                <a:moveTo>
                  <a:pt x="36401" y="25884"/>
                </a:moveTo>
                <a:lnTo>
                  <a:pt x="36312" y="25884"/>
                </a:lnTo>
                <a:lnTo>
                  <a:pt x="36401" y="26693"/>
                </a:lnTo>
                <a:lnTo>
                  <a:pt x="36452" y="26693"/>
                </a:lnTo>
                <a:lnTo>
                  <a:pt x="36401" y="25884"/>
                </a:lnTo>
                <a:close/>
              </a:path>
              <a:path extrusionOk="0" h="120000" w="120000">
                <a:moveTo>
                  <a:pt x="37498" y="25884"/>
                </a:moveTo>
                <a:lnTo>
                  <a:pt x="37357" y="25884"/>
                </a:lnTo>
                <a:lnTo>
                  <a:pt x="37357" y="26693"/>
                </a:lnTo>
                <a:lnTo>
                  <a:pt x="37498" y="26693"/>
                </a:lnTo>
                <a:lnTo>
                  <a:pt x="37498" y="25884"/>
                </a:lnTo>
                <a:close/>
              </a:path>
              <a:path extrusionOk="0" h="120000" w="120000">
                <a:moveTo>
                  <a:pt x="45385" y="25075"/>
                </a:moveTo>
                <a:lnTo>
                  <a:pt x="41776" y="25075"/>
                </a:lnTo>
                <a:lnTo>
                  <a:pt x="41725" y="25884"/>
                </a:lnTo>
                <a:lnTo>
                  <a:pt x="41821" y="26693"/>
                </a:lnTo>
                <a:lnTo>
                  <a:pt x="45194" y="26693"/>
                </a:lnTo>
                <a:lnTo>
                  <a:pt x="45194" y="25884"/>
                </a:lnTo>
                <a:lnTo>
                  <a:pt x="45290" y="25884"/>
                </a:lnTo>
                <a:lnTo>
                  <a:pt x="45385" y="25075"/>
                </a:lnTo>
                <a:close/>
              </a:path>
              <a:path extrusionOk="0" h="120000" w="120000">
                <a:moveTo>
                  <a:pt x="52660" y="25884"/>
                </a:moveTo>
                <a:lnTo>
                  <a:pt x="51851" y="25884"/>
                </a:lnTo>
                <a:lnTo>
                  <a:pt x="51895" y="26693"/>
                </a:lnTo>
                <a:lnTo>
                  <a:pt x="52660" y="26693"/>
                </a:lnTo>
                <a:lnTo>
                  <a:pt x="52660" y="25884"/>
                </a:lnTo>
                <a:close/>
              </a:path>
              <a:path extrusionOk="0" h="120000" w="120000">
                <a:moveTo>
                  <a:pt x="61593" y="25884"/>
                </a:moveTo>
                <a:lnTo>
                  <a:pt x="61543" y="26693"/>
                </a:lnTo>
                <a:lnTo>
                  <a:pt x="61638" y="26693"/>
                </a:lnTo>
                <a:lnTo>
                  <a:pt x="61593" y="25884"/>
                </a:lnTo>
                <a:close/>
              </a:path>
              <a:path extrusionOk="0" h="120000" w="120000">
                <a:moveTo>
                  <a:pt x="61925" y="25884"/>
                </a:moveTo>
                <a:lnTo>
                  <a:pt x="61638" y="25884"/>
                </a:lnTo>
                <a:lnTo>
                  <a:pt x="61689" y="26693"/>
                </a:lnTo>
                <a:lnTo>
                  <a:pt x="61829" y="26693"/>
                </a:lnTo>
                <a:lnTo>
                  <a:pt x="61925" y="26289"/>
                </a:lnTo>
                <a:lnTo>
                  <a:pt x="61925" y="25884"/>
                </a:lnTo>
                <a:close/>
              </a:path>
              <a:path extrusionOk="0" h="120000" w="120000">
                <a:moveTo>
                  <a:pt x="64921" y="25884"/>
                </a:moveTo>
                <a:lnTo>
                  <a:pt x="62021" y="25884"/>
                </a:lnTo>
                <a:lnTo>
                  <a:pt x="61925" y="26289"/>
                </a:lnTo>
                <a:lnTo>
                  <a:pt x="61925" y="26693"/>
                </a:lnTo>
                <a:lnTo>
                  <a:pt x="64871" y="26693"/>
                </a:lnTo>
                <a:lnTo>
                  <a:pt x="64921" y="25884"/>
                </a:lnTo>
                <a:close/>
              </a:path>
              <a:path extrusionOk="0" h="120000" w="120000">
                <a:moveTo>
                  <a:pt x="116486" y="25884"/>
                </a:moveTo>
                <a:lnTo>
                  <a:pt x="65776" y="25884"/>
                </a:lnTo>
                <a:lnTo>
                  <a:pt x="65776" y="26693"/>
                </a:lnTo>
                <a:lnTo>
                  <a:pt x="116435" y="26693"/>
                </a:lnTo>
                <a:lnTo>
                  <a:pt x="116486" y="25884"/>
                </a:lnTo>
                <a:close/>
              </a:path>
              <a:path extrusionOk="0" h="120000" w="120000">
                <a:moveTo>
                  <a:pt x="29891" y="25075"/>
                </a:moveTo>
                <a:lnTo>
                  <a:pt x="6082" y="25075"/>
                </a:lnTo>
                <a:lnTo>
                  <a:pt x="6133" y="25884"/>
                </a:lnTo>
                <a:lnTo>
                  <a:pt x="29891" y="25884"/>
                </a:lnTo>
                <a:lnTo>
                  <a:pt x="29891" y="25075"/>
                </a:lnTo>
                <a:close/>
              </a:path>
              <a:path extrusionOk="0" h="120000" w="120000">
                <a:moveTo>
                  <a:pt x="31887" y="25075"/>
                </a:moveTo>
                <a:lnTo>
                  <a:pt x="30414" y="25075"/>
                </a:lnTo>
                <a:lnTo>
                  <a:pt x="30414" y="25884"/>
                </a:lnTo>
                <a:lnTo>
                  <a:pt x="31938" y="25884"/>
                </a:lnTo>
                <a:lnTo>
                  <a:pt x="31887" y="25075"/>
                </a:lnTo>
                <a:close/>
              </a:path>
              <a:path extrusionOk="0" h="120000" w="120000">
                <a:moveTo>
                  <a:pt x="33742" y="25075"/>
                </a:moveTo>
                <a:lnTo>
                  <a:pt x="33219" y="25075"/>
                </a:lnTo>
                <a:lnTo>
                  <a:pt x="33270" y="25884"/>
                </a:lnTo>
                <a:lnTo>
                  <a:pt x="33647" y="25884"/>
                </a:lnTo>
                <a:lnTo>
                  <a:pt x="33742" y="25075"/>
                </a:lnTo>
                <a:close/>
              </a:path>
              <a:path extrusionOk="0" h="120000" w="120000">
                <a:moveTo>
                  <a:pt x="37307" y="25075"/>
                </a:moveTo>
                <a:lnTo>
                  <a:pt x="34597" y="25075"/>
                </a:lnTo>
                <a:lnTo>
                  <a:pt x="34647" y="25884"/>
                </a:lnTo>
                <a:lnTo>
                  <a:pt x="37262" y="25884"/>
                </a:lnTo>
                <a:lnTo>
                  <a:pt x="37307" y="25075"/>
                </a:lnTo>
                <a:close/>
              </a:path>
              <a:path extrusionOk="0" h="120000" w="120000">
                <a:moveTo>
                  <a:pt x="41680" y="25075"/>
                </a:moveTo>
                <a:lnTo>
                  <a:pt x="41534" y="25075"/>
                </a:lnTo>
                <a:lnTo>
                  <a:pt x="41534" y="25884"/>
                </a:lnTo>
                <a:lnTo>
                  <a:pt x="41630" y="25884"/>
                </a:lnTo>
                <a:lnTo>
                  <a:pt x="41680" y="25075"/>
                </a:lnTo>
                <a:close/>
              </a:path>
              <a:path extrusionOk="0" h="120000" w="120000">
                <a:moveTo>
                  <a:pt x="51423" y="25075"/>
                </a:moveTo>
                <a:lnTo>
                  <a:pt x="51328" y="25075"/>
                </a:lnTo>
                <a:lnTo>
                  <a:pt x="51277" y="25884"/>
                </a:lnTo>
                <a:lnTo>
                  <a:pt x="51328" y="25884"/>
                </a:lnTo>
                <a:lnTo>
                  <a:pt x="51423" y="25075"/>
                </a:lnTo>
                <a:close/>
              </a:path>
              <a:path extrusionOk="0" h="120000" w="120000">
                <a:moveTo>
                  <a:pt x="53655" y="25075"/>
                </a:moveTo>
                <a:lnTo>
                  <a:pt x="51423" y="25075"/>
                </a:lnTo>
                <a:lnTo>
                  <a:pt x="51423" y="25884"/>
                </a:lnTo>
                <a:lnTo>
                  <a:pt x="53610" y="25884"/>
                </a:lnTo>
                <a:lnTo>
                  <a:pt x="53655" y="25075"/>
                </a:lnTo>
                <a:close/>
              </a:path>
              <a:path extrusionOk="0" h="120000" w="120000">
                <a:moveTo>
                  <a:pt x="65489" y="24266"/>
                </a:moveTo>
                <a:lnTo>
                  <a:pt x="62403" y="24266"/>
                </a:lnTo>
                <a:lnTo>
                  <a:pt x="62212" y="25075"/>
                </a:lnTo>
                <a:lnTo>
                  <a:pt x="61880" y="25075"/>
                </a:lnTo>
                <a:lnTo>
                  <a:pt x="61784" y="25884"/>
                </a:lnTo>
                <a:lnTo>
                  <a:pt x="65349" y="25884"/>
                </a:lnTo>
                <a:lnTo>
                  <a:pt x="65444" y="25075"/>
                </a:lnTo>
                <a:lnTo>
                  <a:pt x="65489" y="24266"/>
                </a:lnTo>
                <a:close/>
              </a:path>
              <a:path extrusionOk="0" h="120000" w="120000">
                <a:moveTo>
                  <a:pt x="69908" y="25075"/>
                </a:moveTo>
                <a:lnTo>
                  <a:pt x="66248" y="25075"/>
                </a:lnTo>
                <a:lnTo>
                  <a:pt x="66248" y="25884"/>
                </a:lnTo>
                <a:lnTo>
                  <a:pt x="69959" y="25884"/>
                </a:lnTo>
                <a:lnTo>
                  <a:pt x="69908" y="25075"/>
                </a:lnTo>
                <a:close/>
              </a:path>
              <a:path extrusionOk="0" h="120000" w="120000">
                <a:moveTo>
                  <a:pt x="70054" y="25075"/>
                </a:moveTo>
                <a:lnTo>
                  <a:pt x="69959" y="25884"/>
                </a:lnTo>
                <a:lnTo>
                  <a:pt x="70099" y="25884"/>
                </a:lnTo>
                <a:lnTo>
                  <a:pt x="70054" y="25075"/>
                </a:lnTo>
                <a:close/>
              </a:path>
              <a:path extrusionOk="0" h="120000" w="120000">
                <a:moveTo>
                  <a:pt x="116104" y="25075"/>
                </a:moveTo>
                <a:lnTo>
                  <a:pt x="70763" y="25075"/>
                </a:lnTo>
                <a:lnTo>
                  <a:pt x="70813" y="25884"/>
                </a:lnTo>
                <a:lnTo>
                  <a:pt x="116199" y="25884"/>
                </a:lnTo>
                <a:lnTo>
                  <a:pt x="116104" y="25075"/>
                </a:lnTo>
                <a:close/>
              </a:path>
              <a:path extrusionOk="0" h="120000" w="120000">
                <a:moveTo>
                  <a:pt x="116390" y="25075"/>
                </a:moveTo>
                <a:lnTo>
                  <a:pt x="116340" y="25884"/>
                </a:lnTo>
                <a:lnTo>
                  <a:pt x="116390" y="25884"/>
                </a:lnTo>
                <a:lnTo>
                  <a:pt x="116390" y="25075"/>
                </a:lnTo>
                <a:close/>
              </a:path>
              <a:path extrusionOk="0" h="120000" w="120000">
                <a:moveTo>
                  <a:pt x="119004" y="25075"/>
                </a:moveTo>
                <a:lnTo>
                  <a:pt x="118954" y="25075"/>
                </a:lnTo>
                <a:lnTo>
                  <a:pt x="119004" y="25884"/>
                </a:lnTo>
                <a:lnTo>
                  <a:pt x="119004" y="25075"/>
                </a:lnTo>
                <a:close/>
              </a:path>
              <a:path extrusionOk="0" h="120000" w="120000">
                <a:moveTo>
                  <a:pt x="119241" y="25075"/>
                </a:moveTo>
                <a:lnTo>
                  <a:pt x="119100" y="25075"/>
                </a:lnTo>
                <a:lnTo>
                  <a:pt x="119100" y="25884"/>
                </a:lnTo>
                <a:lnTo>
                  <a:pt x="119241" y="25884"/>
                </a:lnTo>
                <a:lnTo>
                  <a:pt x="119241" y="25075"/>
                </a:lnTo>
                <a:close/>
              </a:path>
              <a:path extrusionOk="0" h="120000" w="120000">
                <a:moveTo>
                  <a:pt x="30178" y="24266"/>
                </a:moveTo>
                <a:lnTo>
                  <a:pt x="4278" y="24266"/>
                </a:lnTo>
                <a:lnTo>
                  <a:pt x="4323" y="25075"/>
                </a:lnTo>
                <a:lnTo>
                  <a:pt x="30178" y="25075"/>
                </a:lnTo>
                <a:lnTo>
                  <a:pt x="30178" y="24266"/>
                </a:lnTo>
                <a:close/>
              </a:path>
              <a:path extrusionOk="0" h="120000" w="120000">
                <a:moveTo>
                  <a:pt x="31364" y="24266"/>
                </a:moveTo>
                <a:lnTo>
                  <a:pt x="30465" y="24266"/>
                </a:lnTo>
                <a:lnTo>
                  <a:pt x="30465" y="25075"/>
                </a:lnTo>
                <a:lnTo>
                  <a:pt x="31415" y="25075"/>
                </a:lnTo>
                <a:lnTo>
                  <a:pt x="31364" y="24266"/>
                </a:lnTo>
                <a:close/>
              </a:path>
              <a:path extrusionOk="0" h="120000" w="120000">
                <a:moveTo>
                  <a:pt x="33883" y="24266"/>
                </a:moveTo>
                <a:lnTo>
                  <a:pt x="33315" y="24266"/>
                </a:lnTo>
                <a:lnTo>
                  <a:pt x="33174" y="25075"/>
                </a:lnTo>
                <a:lnTo>
                  <a:pt x="33933" y="25075"/>
                </a:lnTo>
                <a:lnTo>
                  <a:pt x="33883" y="24266"/>
                </a:lnTo>
                <a:close/>
              </a:path>
              <a:path extrusionOk="0" h="120000" w="120000">
                <a:moveTo>
                  <a:pt x="36739" y="24266"/>
                </a:moveTo>
                <a:lnTo>
                  <a:pt x="33933" y="24266"/>
                </a:lnTo>
                <a:lnTo>
                  <a:pt x="33978" y="25075"/>
                </a:lnTo>
                <a:lnTo>
                  <a:pt x="36739" y="25075"/>
                </a:lnTo>
                <a:lnTo>
                  <a:pt x="36739" y="24266"/>
                </a:lnTo>
                <a:close/>
              </a:path>
              <a:path extrusionOk="0" h="120000" w="120000">
                <a:moveTo>
                  <a:pt x="37638" y="24266"/>
                </a:moveTo>
                <a:lnTo>
                  <a:pt x="37593" y="24266"/>
                </a:lnTo>
                <a:lnTo>
                  <a:pt x="37638" y="25075"/>
                </a:lnTo>
                <a:lnTo>
                  <a:pt x="37638" y="24266"/>
                </a:lnTo>
                <a:close/>
              </a:path>
              <a:path extrusionOk="0" h="120000" w="120000">
                <a:moveTo>
                  <a:pt x="37829" y="23458"/>
                </a:moveTo>
                <a:lnTo>
                  <a:pt x="37211" y="23458"/>
                </a:lnTo>
                <a:lnTo>
                  <a:pt x="37211" y="24266"/>
                </a:lnTo>
                <a:lnTo>
                  <a:pt x="37734" y="24266"/>
                </a:lnTo>
                <a:lnTo>
                  <a:pt x="37734" y="25075"/>
                </a:lnTo>
                <a:lnTo>
                  <a:pt x="37784" y="25075"/>
                </a:lnTo>
                <a:lnTo>
                  <a:pt x="37874" y="24266"/>
                </a:lnTo>
                <a:lnTo>
                  <a:pt x="37829" y="23458"/>
                </a:lnTo>
                <a:close/>
              </a:path>
              <a:path extrusionOk="0" h="120000" w="120000">
                <a:moveTo>
                  <a:pt x="41917" y="24266"/>
                </a:moveTo>
                <a:lnTo>
                  <a:pt x="41489" y="24266"/>
                </a:lnTo>
                <a:lnTo>
                  <a:pt x="41489" y="25075"/>
                </a:lnTo>
                <a:lnTo>
                  <a:pt x="41917" y="25075"/>
                </a:lnTo>
                <a:lnTo>
                  <a:pt x="41917" y="24266"/>
                </a:lnTo>
                <a:close/>
              </a:path>
              <a:path extrusionOk="0" h="120000" w="120000">
                <a:moveTo>
                  <a:pt x="45099" y="24266"/>
                </a:moveTo>
                <a:lnTo>
                  <a:pt x="41917" y="24266"/>
                </a:lnTo>
                <a:lnTo>
                  <a:pt x="41967" y="25075"/>
                </a:lnTo>
                <a:lnTo>
                  <a:pt x="45099" y="25075"/>
                </a:lnTo>
                <a:lnTo>
                  <a:pt x="45099" y="24266"/>
                </a:lnTo>
                <a:close/>
              </a:path>
              <a:path extrusionOk="0" h="120000" w="120000">
                <a:moveTo>
                  <a:pt x="45436" y="24266"/>
                </a:moveTo>
                <a:lnTo>
                  <a:pt x="45245" y="24266"/>
                </a:lnTo>
                <a:lnTo>
                  <a:pt x="45385" y="25075"/>
                </a:lnTo>
                <a:lnTo>
                  <a:pt x="45436" y="24266"/>
                </a:lnTo>
                <a:close/>
              </a:path>
              <a:path extrusionOk="0" h="120000" w="120000">
                <a:moveTo>
                  <a:pt x="54037" y="24266"/>
                </a:moveTo>
                <a:lnTo>
                  <a:pt x="51373" y="24266"/>
                </a:lnTo>
                <a:lnTo>
                  <a:pt x="51373" y="25075"/>
                </a:lnTo>
                <a:lnTo>
                  <a:pt x="54037" y="25075"/>
                </a:lnTo>
                <a:lnTo>
                  <a:pt x="54037" y="24266"/>
                </a:lnTo>
                <a:close/>
              </a:path>
              <a:path extrusionOk="0" h="120000" w="120000">
                <a:moveTo>
                  <a:pt x="66535" y="24266"/>
                </a:moveTo>
                <a:lnTo>
                  <a:pt x="66490" y="25075"/>
                </a:lnTo>
                <a:lnTo>
                  <a:pt x="66580" y="25075"/>
                </a:lnTo>
                <a:lnTo>
                  <a:pt x="66535" y="24266"/>
                </a:lnTo>
                <a:close/>
              </a:path>
              <a:path extrusionOk="0" h="120000" w="120000">
                <a:moveTo>
                  <a:pt x="69717" y="24266"/>
                </a:moveTo>
                <a:lnTo>
                  <a:pt x="66676" y="24266"/>
                </a:lnTo>
                <a:lnTo>
                  <a:pt x="66726" y="25075"/>
                </a:lnTo>
                <a:lnTo>
                  <a:pt x="69768" y="25075"/>
                </a:lnTo>
                <a:lnTo>
                  <a:pt x="69717" y="24266"/>
                </a:lnTo>
                <a:close/>
              </a:path>
              <a:path extrusionOk="0" h="120000" w="120000">
                <a:moveTo>
                  <a:pt x="70099" y="24266"/>
                </a:moveTo>
                <a:lnTo>
                  <a:pt x="70004" y="24266"/>
                </a:lnTo>
                <a:lnTo>
                  <a:pt x="70054" y="25075"/>
                </a:lnTo>
                <a:lnTo>
                  <a:pt x="70099" y="25075"/>
                </a:lnTo>
                <a:lnTo>
                  <a:pt x="70099" y="24266"/>
                </a:lnTo>
                <a:close/>
              </a:path>
              <a:path extrusionOk="0" h="120000" w="120000">
                <a:moveTo>
                  <a:pt x="70667" y="24266"/>
                </a:moveTo>
                <a:lnTo>
                  <a:pt x="70431" y="24266"/>
                </a:lnTo>
                <a:lnTo>
                  <a:pt x="70431" y="25075"/>
                </a:lnTo>
                <a:lnTo>
                  <a:pt x="70813" y="25075"/>
                </a:lnTo>
                <a:lnTo>
                  <a:pt x="70667" y="24266"/>
                </a:lnTo>
                <a:close/>
              </a:path>
              <a:path extrusionOk="0" h="120000" w="120000">
                <a:moveTo>
                  <a:pt x="115912" y="24266"/>
                </a:moveTo>
                <a:lnTo>
                  <a:pt x="71432" y="24266"/>
                </a:lnTo>
                <a:lnTo>
                  <a:pt x="71527" y="25075"/>
                </a:lnTo>
                <a:lnTo>
                  <a:pt x="115867" y="25075"/>
                </a:lnTo>
                <a:lnTo>
                  <a:pt x="115912" y="24266"/>
                </a:lnTo>
                <a:close/>
              </a:path>
              <a:path extrusionOk="0" h="120000" w="120000">
                <a:moveTo>
                  <a:pt x="117054" y="24266"/>
                </a:moveTo>
                <a:lnTo>
                  <a:pt x="115912" y="24266"/>
                </a:lnTo>
                <a:lnTo>
                  <a:pt x="116008" y="25075"/>
                </a:lnTo>
                <a:lnTo>
                  <a:pt x="116958" y="25075"/>
                </a:lnTo>
                <a:lnTo>
                  <a:pt x="117054" y="24266"/>
                </a:lnTo>
                <a:close/>
              </a:path>
              <a:path extrusionOk="0" h="120000" w="120000">
                <a:moveTo>
                  <a:pt x="119477" y="24266"/>
                </a:moveTo>
                <a:lnTo>
                  <a:pt x="118290" y="24266"/>
                </a:lnTo>
                <a:lnTo>
                  <a:pt x="118290" y="25075"/>
                </a:lnTo>
                <a:lnTo>
                  <a:pt x="119477" y="25075"/>
                </a:lnTo>
                <a:lnTo>
                  <a:pt x="119477" y="24266"/>
                </a:lnTo>
                <a:close/>
              </a:path>
              <a:path extrusionOk="0" h="120000" w="120000">
                <a:moveTo>
                  <a:pt x="29177" y="23458"/>
                </a:moveTo>
                <a:lnTo>
                  <a:pt x="4087" y="23458"/>
                </a:lnTo>
                <a:lnTo>
                  <a:pt x="3895" y="24266"/>
                </a:lnTo>
                <a:lnTo>
                  <a:pt x="29228" y="24266"/>
                </a:lnTo>
                <a:lnTo>
                  <a:pt x="29177" y="23458"/>
                </a:lnTo>
                <a:close/>
              </a:path>
              <a:path extrusionOk="0" h="120000" w="120000">
                <a:moveTo>
                  <a:pt x="30510" y="23458"/>
                </a:moveTo>
                <a:lnTo>
                  <a:pt x="29419" y="23458"/>
                </a:lnTo>
                <a:lnTo>
                  <a:pt x="29515" y="24266"/>
                </a:lnTo>
                <a:lnTo>
                  <a:pt x="30274" y="24266"/>
                </a:lnTo>
                <a:lnTo>
                  <a:pt x="30510" y="23458"/>
                </a:lnTo>
                <a:close/>
              </a:path>
              <a:path extrusionOk="0" h="120000" w="120000">
                <a:moveTo>
                  <a:pt x="30701" y="23458"/>
                </a:moveTo>
                <a:lnTo>
                  <a:pt x="30560" y="23458"/>
                </a:lnTo>
                <a:lnTo>
                  <a:pt x="30510" y="24266"/>
                </a:lnTo>
                <a:lnTo>
                  <a:pt x="30746" y="24266"/>
                </a:lnTo>
                <a:lnTo>
                  <a:pt x="30701" y="23458"/>
                </a:lnTo>
                <a:close/>
              </a:path>
              <a:path extrusionOk="0" h="120000" w="120000">
                <a:moveTo>
                  <a:pt x="30937" y="23458"/>
                </a:moveTo>
                <a:lnTo>
                  <a:pt x="30796" y="23458"/>
                </a:lnTo>
                <a:lnTo>
                  <a:pt x="30796" y="24266"/>
                </a:lnTo>
                <a:lnTo>
                  <a:pt x="30937" y="24266"/>
                </a:lnTo>
                <a:lnTo>
                  <a:pt x="30937" y="23458"/>
                </a:lnTo>
                <a:close/>
              </a:path>
              <a:path extrusionOk="0" h="120000" w="120000">
                <a:moveTo>
                  <a:pt x="31224" y="23458"/>
                </a:moveTo>
                <a:lnTo>
                  <a:pt x="31128" y="23458"/>
                </a:lnTo>
                <a:lnTo>
                  <a:pt x="31128" y="24266"/>
                </a:lnTo>
                <a:lnTo>
                  <a:pt x="31269" y="24266"/>
                </a:lnTo>
                <a:lnTo>
                  <a:pt x="31224" y="23458"/>
                </a:lnTo>
                <a:close/>
              </a:path>
              <a:path extrusionOk="0" h="120000" w="120000">
                <a:moveTo>
                  <a:pt x="36312" y="23458"/>
                </a:moveTo>
                <a:lnTo>
                  <a:pt x="34456" y="23458"/>
                </a:lnTo>
                <a:lnTo>
                  <a:pt x="34501" y="24266"/>
                </a:lnTo>
                <a:lnTo>
                  <a:pt x="36356" y="24266"/>
                </a:lnTo>
                <a:lnTo>
                  <a:pt x="36312" y="23458"/>
                </a:lnTo>
                <a:close/>
              </a:path>
              <a:path extrusionOk="0" h="120000" w="120000">
                <a:moveTo>
                  <a:pt x="38161" y="23458"/>
                </a:moveTo>
                <a:lnTo>
                  <a:pt x="37829" y="23458"/>
                </a:lnTo>
                <a:lnTo>
                  <a:pt x="37925" y="24266"/>
                </a:lnTo>
                <a:lnTo>
                  <a:pt x="38116" y="24266"/>
                </a:lnTo>
                <a:lnTo>
                  <a:pt x="38161" y="23458"/>
                </a:lnTo>
                <a:close/>
              </a:path>
              <a:path extrusionOk="0" h="120000" w="120000">
                <a:moveTo>
                  <a:pt x="46054" y="23458"/>
                </a:moveTo>
                <a:lnTo>
                  <a:pt x="41203" y="23458"/>
                </a:lnTo>
                <a:lnTo>
                  <a:pt x="41158" y="24266"/>
                </a:lnTo>
                <a:lnTo>
                  <a:pt x="46054" y="24266"/>
                </a:lnTo>
                <a:lnTo>
                  <a:pt x="46054" y="23458"/>
                </a:lnTo>
                <a:close/>
              </a:path>
              <a:path extrusionOk="0" h="120000" w="120000">
                <a:moveTo>
                  <a:pt x="46431" y="23458"/>
                </a:moveTo>
                <a:lnTo>
                  <a:pt x="46144" y="23458"/>
                </a:lnTo>
                <a:lnTo>
                  <a:pt x="46099" y="24266"/>
                </a:lnTo>
                <a:lnTo>
                  <a:pt x="46386" y="24266"/>
                </a:lnTo>
                <a:lnTo>
                  <a:pt x="46431" y="23458"/>
                </a:lnTo>
                <a:close/>
              </a:path>
              <a:path extrusionOk="0" h="120000" w="120000">
                <a:moveTo>
                  <a:pt x="46577" y="23458"/>
                </a:moveTo>
                <a:lnTo>
                  <a:pt x="46431" y="23458"/>
                </a:lnTo>
                <a:lnTo>
                  <a:pt x="46482" y="24266"/>
                </a:lnTo>
                <a:lnTo>
                  <a:pt x="46527" y="24266"/>
                </a:lnTo>
                <a:lnTo>
                  <a:pt x="46577" y="23458"/>
                </a:lnTo>
                <a:close/>
              </a:path>
              <a:path extrusionOk="0" h="120000" w="120000">
                <a:moveTo>
                  <a:pt x="51519" y="23458"/>
                </a:moveTo>
                <a:lnTo>
                  <a:pt x="50754" y="23458"/>
                </a:lnTo>
                <a:lnTo>
                  <a:pt x="50754" y="24266"/>
                </a:lnTo>
                <a:lnTo>
                  <a:pt x="51519" y="24266"/>
                </a:lnTo>
                <a:lnTo>
                  <a:pt x="51519" y="23458"/>
                </a:lnTo>
                <a:close/>
              </a:path>
              <a:path extrusionOk="0" h="120000" w="120000">
                <a:moveTo>
                  <a:pt x="52042" y="23458"/>
                </a:moveTo>
                <a:lnTo>
                  <a:pt x="51851" y="23458"/>
                </a:lnTo>
                <a:lnTo>
                  <a:pt x="51851" y="24266"/>
                </a:lnTo>
                <a:lnTo>
                  <a:pt x="52087" y="24266"/>
                </a:lnTo>
                <a:lnTo>
                  <a:pt x="52042" y="23458"/>
                </a:lnTo>
                <a:close/>
              </a:path>
              <a:path extrusionOk="0" h="120000" w="120000">
                <a:moveTo>
                  <a:pt x="52514" y="23458"/>
                </a:moveTo>
                <a:lnTo>
                  <a:pt x="52137" y="23458"/>
                </a:lnTo>
                <a:lnTo>
                  <a:pt x="52137" y="24266"/>
                </a:lnTo>
                <a:lnTo>
                  <a:pt x="52565" y="24266"/>
                </a:lnTo>
                <a:lnTo>
                  <a:pt x="52514" y="23458"/>
                </a:lnTo>
                <a:close/>
              </a:path>
              <a:path extrusionOk="0" h="120000" w="120000">
                <a:moveTo>
                  <a:pt x="53655" y="23458"/>
                </a:moveTo>
                <a:lnTo>
                  <a:pt x="52565" y="23458"/>
                </a:lnTo>
                <a:lnTo>
                  <a:pt x="52565" y="24266"/>
                </a:lnTo>
                <a:lnTo>
                  <a:pt x="53655" y="24266"/>
                </a:lnTo>
                <a:lnTo>
                  <a:pt x="53655" y="23458"/>
                </a:lnTo>
                <a:close/>
              </a:path>
              <a:path extrusionOk="0" h="120000" w="120000">
                <a:moveTo>
                  <a:pt x="65725" y="23458"/>
                </a:moveTo>
                <a:lnTo>
                  <a:pt x="62543" y="23458"/>
                </a:lnTo>
                <a:lnTo>
                  <a:pt x="62493" y="24266"/>
                </a:lnTo>
                <a:lnTo>
                  <a:pt x="65725" y="24266"/>
                </a:lnTo>
                <a:lnTo>
                  <a:pt x="65725" y="23458"/>
                </a:lnTo>
                <a:close/>
              </a:path>
              <a:path extrusionOk="0" h="120000" w="120000">
                <a:moveTo>
                  <a:pt x="65821" y="23458"/>
                </a:moveTo>
                <a:lnTo>
                  <a:pt x="65776" y="23458"/>
                </a:lnTo>
                <a:lnTo>
                  <a:pt x="65776" y="24266"/>
                </a:lnTo>
                <a:lnTo>
                  <a:pt x="65821" y="23458"/>
                </a:lnTo>
                <a:close/>
              </a:path>
              <a:path extrusionOk="0" h="120000" w="120000">
                <a:moveTo>
                  <a:pt x="66057" y="23458"/>
                </a:moveTo>
                <a:lnTo>
                  <a:pt x="65872" y="23458"/>
                </a:lnTo>
                <a:lnTo>
                  <a:pt x="65917" y="24266"/>
                </a:lnTo>
                <a:lnTo>
                  <a:pt x="66012" y="24266"/>
                </a:lnTo>
                <a:lnTo>
                  <a:pt x="66057" y="23458"/>
                </a:lnTo>
                <a:close/>
              </a:path>
              <a:path extrusionOk="0" h="120000" w="120000">
                <a:moveTo>
                  <a:pt x="66299" y="23458"/>
                </a:moveTo>
                <a:lnTo>
                  <a:pt x="66153" y="23458"/>
                </a:lnTo>
                <a:lnTo>
                  <a:pt x="66203" y="24266"/>
                </a:lnTo>
                <a:lnTo>
                  <a:pt x="66299" y="23458"/>
                </a:lnTo>
                <a:close/>
              </a:path>
              <a:path extrusionOk="0" h="120000" w="120000">
                <a:moveTo>
                  <a:pt x="66439" y="23458"/>
                </a:moveTo>
                <a:lnTo>
                  <a:pt x="66344" y="23458"/>
                </a:lnTo>
                <a:lnTo>
                  <a:pt x="66394" y="24266"/>
                </a:lnTo>
                <a:lnTo>
                  <a:pt x="66439" y="23458"/>
                </a:lnTo>
                <a:close/>
              </a:path>
              <a:path extrusionOk="0" h="120000" w="120000">
                <a:moveTo>
                  <a:pt x="69768" y="23458"/>
                </a:moveTo>
                <a:lnTo>
                  <a:pt x="66439" y="23458"/>
                </a:lnTo>
                <a:lnTo>
                  <a:pt x="66439" y="24266"/>
                </a:lnTo>
                <a:lnTo>
                  <a:pt x="69768" y="24266"/>
                </a:lnTo>
                <a:lnTo>
                  <a:pt x="69768" y="23458"/>
                </a:lnTo>
                <a:close/>
              </a:path>
              <a:path extrusionOk="0" h="120000" w="120000">
                <a:moveTo>
                  <a:pt x="117009" y="23458"/>
                </a:moveTo>
                <a:lnTo>
                  <a:pt x="71623" y="23458"/>
                </a:lnTo>
                <a:lnTo>
                  <a:pt x="71572" y="24266"/>
                </a:lnTo>
                <a:lnTo>
                  <a:pt x="117009" y="24266"/>
                </a:lnTo>
                <a:lnTo>
                  <a:pt x="117009" y="23458"/>
                </a:lnTo>
                <a:close/>
              </a:path>
              <a:path extrusionOk="0" h="120000" w="120000">
                <a:moveTo>
                  <a:pt x="119904" y="22649"/>
                </a:moveTo>
                <a:lnTo>
                  <a:pt x="118858" y="22649"/>
                </a:lnTo>
                <a:lnTo>
                  <a:pt x="118909" y="23458"/>
                </a:lnTo>
                <a:lnTo>
                  <a:pt x="117340" y="23458"/>
                </a:lnTo>
                <a:lnTo>
                  <a:pt x="117385" y="24266"/>
                </a:lnTo>
                <a:lnTo>
                  <a:pt x="120000" y="24266"/>
                </a:lnTo>
                <a:lnTo>
                  <a:pt x="120000" y="23458"/>
                </a:lnTo>
                <a:lnTo>
                  <a:pt x="119904" y="22649"/>
                </a:lnTo>
                <a:close/>
              </a:path>
              <a:path extrusionOk="0" h="120000" w="120000">
                <a:moveTo>
                  <a:pt x="5228" y="22649"/>
                </a:moveTo>
                <a:lnTo>
                  <a:pt x="4941" y="22649"/>
                </a:lnTo>
                <a:lnTo>
                  <a:pt x="4846" y="23458"/>
                </a:lnTo>
                <a:lnTo>
                  <a:pt x="5228" y="23458"/>
                </a:lnTo>
                <a:lnTo>
                  <a:pt x="5228" y="22649"/>
                </a:lnTo>
                <a:close/>
              </a:path>
              <a:path extrusionOk="0" h="120000" w="120000">
                <a:moveTo>
                  <a:pt x="5846" y="22649"/>
                </a:moveTo>
                <a:lnTo>
                  <a:pt x="5751" y="22649"/>
                </a:lnTo>
                <a:lnTo>
                  <a:pt x="5846" y="23458"/>
                </a:lnTo>
                <a:lnTo>
                  <a:pt x="5942" y="23458"/>
                </a:lnTo>
                <a:lnTo>
                  <a:pt x="5846" y="22649"/>
                </a:lnTo>
                <a:close/>
              </a:path>
              <a:path extrusionOk="0" h="120000" w="120000">
                <a:moveTo>
                  <a:pt x="23477" y="22649"/>
                </a:moveTo>
                <a:lnTo>
                  <a:pt x="6369" y="22649"/>
                </a:lnTo>
                <a:lnTo>
                  <a:pt x="6414" y="23458"/>
                </a:lnTo>
                <a:lnTo>
                  <a:pt x="23527" y="23458"/>
                </a:lnTo>
                <a:lnTo>
                  <a:pt x="23477" y="22649"/>
                </a:lnTo>
                <a:close/>
              </a:path>
              <a:path extrusionOk="0" h="120000" w="120000">
                <a:moveTo>
                  <a:pt x="24191" y="20222"/>
                </a:moveTo>
                <a:lnTo>
                  <a:pt x="23572" y="20222"/>
                </a:lnTo>
                <a:lnTo>
                  <a:pt x="23432" y="21031"/>
                </a:lnTo>
                <a:lnTo>
                  <a:pt x="23477" y="21840"/>
                </a:lnTo>
                <a:lnTo>
                  <a:pt x="23527" y="22649"/>
                </a:lnTo>
                <a:lnTo>
                  <a:pt x="23617" y="23458"/>
                </a:lnTo>
                <a:lnTo>
                  <a:pt x="30274" y="23458"/>
                </a:lnTo>
                <a:lnTo>
                  <a:pt x="30274" y="22649"/>
                </a:lnTo>
                <a:lnTo>
                  <a:pt x="27232" y="22649"/>
                </a:lnTo>
                <a:lnTo>
                  <a:pt x="27232" y="21840"/>
                </a:lnTo>
                <a:lnTo>
                  <a:pt x="25000" y="21840"/>
                </a:lnTo>
                <a:lnTo>
                  <a:pt x="24905" y="21031"/>
                </a:lnTo>
                <a:lnTo>
                  <a:pt x="24191" y="21031"/>
                </a:lnTo>
                <a:lnTo>
                  <a:pt x="24191" y="20222"/>
                </a:lnTo>
                <a:close/>
              </a:path>
              <a:path extrusionOk="0" h="120000" w="120000">
                <a:moveTo>
                  <a:pt x="31128" y="22649"/>
                </a:moveTo>
                <a:lnTo>
                  <a:pt x="30701" y="22649"/>
                </a:lnTo>
                <a:lnTo>
                  <a:pt x="30746" y="23458"/>
                </a:lnTo>
                <a:lnTo>
                  <a:pt x="31179" y="23458"/>
                </a:lnTo>
                <a:lnTo>
                  <a:pt x="31128" y="22649"/>
                </a:lnTo>
                <a:close/>
              </a:path>
              <a:path extrusionOk="0" h="120000" w="120000">
                <a:moveTo>
                  <a:pt x="31510" y="22649"/>
                </a:moveTo>
                <a:lnTo>
                  <a:pt x="31269" y="22649"/>
                </a:lnTo>
                <a:lnTo>
                  <a:pt x="31269" y="23458"/>
                </a:lnTo>
                <a:lnTo>
                  <a:pt x="31415" y="23458"/>
                </a:lnTo>
                <a:lnTo>
                  <a:pt x="31510" y="22649"/>
                </a:lnTo>
                <a:close/>
              </a:path>
              <a:path extrusionOk="0" h="120000" w="120000">
                <a:moveTo>
                  <a:pt x="36593" y="22649"/>
                </a:moveTo>
                <a:lnTo>
                  <a:pt x="34597" y="22649"/>
                </a:lnTo>
                <a:lnTo>
                  <a:pt x="34552" y="23458"/>
                </a:lnTo>
                <a:lnTo>
                  <a:pt x="36643" y="23458"/>
                </a:lnTo>
                <a:lnTo>
                  <a:pt x="36593" y="22649"/>
                </a:lnTo>
                <a:close/>
              </a:path>
              <a:path extrusionOk="0" h="120000" w="120000">
                <a:moveTo>
                  <a:pt x="38307" y="22649"/>
                </a:moveTo>
                <a:lnTo>
                  <a:pt x="36784" y="22649"/>
                </a:lnTo>
                <a:lnTo>
                  <a:pt x="36784" y="23458"/>
                </a:lnTo>
                <a:lnTo>
                  <a:pt x="38448" y="23458"/>
                </a:lnTo>
                <a:lnTo>
                  <a:pt x="38307" y="22649"/>
                </a:lnTo>
                <a:close/>
              </a:path>
              <a:path extrusionOk="0" h="120000" w="120000">
                <a:moveTo>
                  <a:pt x="41585" y="22649"/>
                </a:moveTo>
                <a:lnTo>
                  <a:pt x="41107" y="22649"/>
                </a:lnTo>
                <a:lnTo>
                  <a:pt x="41062" y="23458"/>
                </a:lnTo>
                <a:lnTo>
                  <a:pt x="41444" y="23458"/>
                </a:lnTo>
                <a:lnTo>
                  <a:pt x="41568" y="22918"/>
                </a:lnTo>
                <a:lnTo>
                  <a:pt x="41585" y="22649"/>
                </a:lnTo>
                <a:close/>
              </a:path>
              <a:path extrusionOk="0" h="120000" w="120000">
                <a:moveTo>
                  <a:pt x="47241" y="22649"/>
                </a:moveTo>
                <a:lnTo>
                  <a:pt x="41630" y="22649"/>
                </a:lnTo>
                <a:lnTo>
                  <a:pt x="41568" y="22918"/>
                </a:lnTo>
                <a:lnTo>
                  <a:pt x="41534" y="23458"/>
                </a:lnTo>
                <a:lnTo>
                  <a:pt x="47241" y="23458"/>
                </a:lnTo>
                <a:lnTo>
                  <a:pt x="47241" y="22649"/>
                </a:lnTo>
                <a:close/>
              </a:path>
              <a:path extrusionOk="0" h="120000" w="120000">
                <a:moveTo>
                  <a:pt x="53273" y="22649"/>
                </a:moveTo>
                <a:lnTo>
                  <a:pt x="53183" y="22649"/>
                </a:lnTo>
                <a:lnTo>
                  <a:pt x="53087" y="23458"/>
                </a:lnTo>
                <a:lnTo>
                  <a:pt x="53323" y="23458"/>
                </a:lnTo>
                <a:lnTo>
                  <a:pt x="53273" y="22649"/>
                </a:lnTo>
                <a:close/>
              </a:path>
              <a:path extrusionOk="0" h="120000" w="120000">
                <a:moveTo>
                  <a:pt x="69245" y="22649"/>
                </a:moveTo>
                <a:lnTo>
                  <a:pt x="62735" y="22649"/>
                </a:lnTo>
                <a:lnTo>
                  <a:pt x="62684" y="23458"/>
                </a:lnTo>
                <a:lnTo>
                  <a:pt x="69340" y="23458"/>
                </a:lnTo>
                <a:lnTo>
                  <a:pt x="69245" y="22649"/>
                </a:lnTo>
                <a:close/>
              </a:path>
              <a:path extrusionOk="0" h="120000" w="120000">
                <a:moveTo>
                  <a:pt x="71859" y="22649"/>
                </a:moveTo>
                <a:lnTo>
                  <a:pt x="69768" y="22649"/>
                </a:lnTo>
                <a:lnTo>
                  <a:pt x="69959" y="23458"/>
                </a:lnTo>
                <a:lnTo>
                  <a:pt x="71623" y="23458"/>
                </a:lnTo>
                <a:lnTo>
                  <a:pt x="71859" y="22649"/>
                </a:lnTo>
                <a:close/>
              </a:path>
              <a:path extrusionOk="0" h="120000" w="120000">
                <a:moveTo>
                  <a:pt x="72191" y="22649"/>
                </a:moveTo>
                <a:lnTo>
                  <a:pt x="72050" y="23458"/>
                </a:lnTo>
                <a:lnTo>
                  <a:pt x="72236" y="23458"/>
                </a:lnTo>
                <a:lnTo>
                  <a:pt x="72191" y="22649"/>
                </a:lnTo>
                <a:close/>
              </a:path>
              <a:path extrusionOk="0" h="120000" w="120000">
                <a:moveTo>
                  <a:pt x="80933" y="22649"/>
                </a:moveTo>
                <a:lnTo>
                  <a:pt x="72905" y="22649"/>
                </a:lnTo>
                <a:lnTo>
                  <a:pt x="72854" y="23458"/>
                </a:lnTo>
                <a:lnTo>
                  <a:pt x="81028" y="23458"/>
                </a:lnTo>
                <a:lnTo>
                  <a:pt x="80933" y="22649"/>
                </a:lnTo>
                <a:close/>
              </a:path>
              <a:path extrusionOk="0" h="120000" w="120000">
                <a:moveTo>
                  <a:pt x="81219" y="22649"/>
                </a:moveTo>
                <a:lnTo>
                  <a:pt x="81079" y="22649"/>
                </a:lnTo>
                <a:lnTo>
                  <a:pt x="81174" y="23458"/>
                </a:lnTo>
                <a:lnTo>
                  <a:pt x="81219" y="23458"/>
                </a:lnTo>
                <a:lnTo>
                  <a:pt x="81219" y="22649"/>
                </a:lnTo>
                <a:close/>
              </a:path>
              <a:path extrusionOk="0" h="120000" w="120000">
                <a:moveTo>
                  <a:pt x="118718" y="22649"/>
                </a:moveTo>
                <a:lnTo>
                  <a:pt x="81978" y="22649"/>
                </a:lnTo>
                <a:lnTo>
                  <a:pt x="81978" y="23458"/>
                </a:lnTo>
                <a:lnTo>
                  <a:pt x="118718" y="23458"/>
                </a:lnTo>
                <a:lnTo>
                  <a:pt x="118718" y="22649"/>
                </a:lnTo>
                <a:close/>
              </a:path>
              <a:path extrusionOk="0" h="120000" w="120000">
                <a:moveTo>
                  <a:pt x="23241" y="21840"/>
                </a:moveTo>
                <a:lnTo>
                  <a:pt x="5177" y="21840"/>
                </a:lnTo>
                <a:lnTo>
                  <a:pt x="5228" y="22649"/>
                </a:lnTo>
                <a:lnTo>
                  <a:pt x="23381" y="22649"/>
                </a:lnTo>
                <a:lnTo>
                  <a:pt x="23241" y="21840"/>
                </a:lnTo>
                <a:close/>
              </a:path>
              <a:path extrusionOk="0" h="120000" w="120000">
                <a:moveTo>
                  <a:pt x="27373" y="21840"/>
                </a:moveTo>
                <a:lnTo>
                  <a:pt x="27328" y="22649"/>
                </a:lnTo>
                <a:lnTo>
                  <a:pt x="27373" y="22649"/>
                </a:lnTo>
                <a:lnTo>
                  <a:pt x="27373" y="21840"/>
                </a:lnTo>
                <a:close/>
              </a:path>
              <a:path extrusionOk="0" h="120000" w="120000">
                <a:moveTo>
                  <a:pt x="30037" y="21840"/>
                </a:moveTo>
                <a:lnTo>
                  <a:pt x="27519" y="21840"/>
                </a:lnTo>
                <a:lnTo>
                  <a:pt x="27519" y="22649"/>
                </a:lnTo>
                <a:lnTo>
                  <a:pt x="30037" y="22649"/>
                </a:lnTo>
                <a:lnTo>
                  <a:pt x="30037" y="21840"/>
                </a:lnTo>
                <a:close/>
              </a:path>
              <a:path extrusionOk="0" h="120000" w="120000">
                <a:moveTo>
                  <a:pt x="30369" y="21031"/>
                </a:moveTo>
                <a:lnTo>
                  <a:pt x="30223" y="21031"/>
                </a:lnTo>
                <a:lnTo>
                  <a:pt x="30223" y="21840"/>
                </a:lnTo>
                <a:lnTo>
                  <a:pt x="30133" y="22649"/>
                </a:lnTo>
                <a:lnTo>
                  <a:pt x="32033" y="22649"/>
                </a:lnTo>
                <a:lnTo>
                  <a:pt x="32033" y="21840"/>
                </a:lnTo>
                <a:lnTo>
                  <a:pt x="30369" y="21840"/>
                </a:lnTo>
                <a:lnTo>
                  <a:pt x="30369" y="21031"/>
                </a:lnTo>
                <a:close/>
              </a:path>
              <a:path extrusionOk="0" h="120000" w="120000">
                <a:moveTo>
                  <a:pt x="34074" y="20222"/>
                </a:moveTo>
                <a:lnTo>
                  <a:pt x="33978" y="20222"/>
                </a:lnTo>
                <a:lnTo>
                  <a:pt x="33978" y="21031"/>
                </a:lnTo>
                <a:lnTo>
                  <a:pt x="33456" y="21031"/>
                </a:lnTo>
                <a:lnTo>
                  <a:pt x="33411" y="21840"/>
                </a:lnTo>
                <a:lnTo>
                  <a:pt x="33456" y="22649"/>
                </a:lnTo>
                <a:lnTo>
                  <a:pt x="33838" y="22649"/>
                </a:lnTo>
                <a:lnTo>
                  <a:pt x="33978" y="21840"/>
                </a:lnTo>
                <a:lnTo>
                  <a:pt x="34074" y="21840"/>
                </a:lnTo>
                <a:lnTo>
                  <a:pt x="34074" y="20222"/>
                </a:lnTo>
                <a:close/>
              </a:path>
              <a:path extrusionOk="0" h="120000" w="120000">
                <a:moveTo>
                  <a:pt x="37498" y="21840"/>
                </a:moveTo>
                <a:lnTo>
                  <a:pt x="34979" y="21840"/>
                </a:lnTo>
                <a:lnTo>
                  <a:pt x="34979" y="22649"/>
                </a:lnTo>
                <a:lnTo>
                  <a:pt x="37543" y="22649"/>
                </a:lnTo>
                <a:lnTo>
                  <a:pt x="37498" y="21840"/>
                </a:lnTo>
                <a:close/>
              </a:path>
              <a:path extrusionOk="0" h="120000" w="120000">
                <a:moveTo>
                  <a:pt x="37874" y="21840"/>
                </a:moveTo>
                <a:lnTo>
                  <a:pt x="37734" y="21840"/>
                </a:lnTo>
                <a:lnTo>
                  <a:pt x="37734" y="22649"/>
                </a:lnTo>
                <a:lnTo>
                  <a:pt x="37970" y="22649"/>
                </a:lnTo>
                <a:lnTo>
                  <a:pt x="37874" y="21840"/>
                </a:lnTo>
                <a:close/>
              </a:path>
              <a:path extrusionOk="0" h="120000" w="120000">
                <a:moveTo>
                  <a:pt x="47572" y="21840"/>
                </a:moveTo>
                <a:lnTo>
                  <a:pt x="40966" y="21840"/>
                </a:lnTo>
                <a:lnTo>
                  <a:pt x="40966" y="22649"/>
                </a:lnTo>
                <a:lnTo>
                  <a:pt x="47572" y="22649"/>
                </a:lnTo>
                <a:lnTo>
                  <a:pt x="47572" y="21840"/>
                </a:lnTo>
                <a:close/>
              </a:path>
              <a:path extrusionOk="0" h="120000" w="120000">
                <a:moveTo>
                  <a:pt x="71808" y="21840"/>
                </a:moveTo>
                <a:lnTo>
                  <a:pt x="63207" y="21840"/>
                </a:lnTo>
                <a:lnTo>
                  <a:pt x="63162" y="22649"/>
                </a:lnTo>
                <a:lnTo>
                  <a:pt x="71808" y="22649"/>
                </a:lnTo>
                <a:lnTo>
                  <a:pt x="71808" y="21840"/>
                </a:lnTo>
                <a:close/>
              </a:path>
              <a:path extrusionOk="0" h="120000" w="120000">
                <a:moveTo>
                  <a:pt x="73045" y="21840"/>
                </a:moveTo>
                <a:lnTo>
                  <a:pt x="72713" y="21840"/>
                </a:lnTo>
                <a:lnTo>
                  <a:pt x="72669" y="22649"/>
                </a:lnTo>
                <a:lnTo>
                  <a:pt x="73141" y="22649"/>
                </a:lnTo>
                <a:lnTo>
                  <a:pt x="73045" y="21840"/>
                </a:lnTo>
                <a:close/>
              </a:path>
              <a:path extrusionOk="0" h="120000" w="120000">
                <a:moveTo>
                  <a:pt x="82029" y="21840"/>
                </a:moveTo>
                <a:lnTo>
                  <a:pt x="73995" y="21840"/>
                </a:lnTo>
                <a:lnTo>
                  <a:pt x="73995" y="22649"/>
                </a:lnTo>
                <a:lnTo>
                  <a:pt x="81793" y="22649"/>
                </a:lnTo>
                <a:lnTo>
                  <a:pt x="82029" y="21840"/>
                </a:lnTo>
                <a:close/>
              </a:path>
              <a:path extrusionOk="0" h="120000" w="120000">
                <a:moveTo>
                  <a:pt x="118622" y="21840"/>
                </a:moveTo>
                <a:lnTo>
                  <a:pt x="82501" y="21840"/>
                </a:lnTo>
                <a:lnTo>
                  <a:pt x="82456" y="22649"/>
                </a:lnTo>
                <a:lnTo>
                  <a:pt x="118622" y="22649"/>
                </a:lnTo>
                <a:lnTo>
                  <a:pt x="118622" y="21840"/>
                </a:lnTo>
                <a:close/>
              </a:path>
              <a:path extrusionOk="0" h="120000" w="120000">
                <a:moveTo>
                  <a:pt x="21054" y="21031"/>
                </a:moveTo>
                <a:lnTo>
                  <a:pt x="4705" y="21031"/>
                </a:lnTo>
                <a:lnTo>
                  <a:pt x="5132" y="21840"/>
                </a:lnTo>
                <a:lnTo>
                  <a:pt x="20958" y="21840"/>
                </a:lnTo>
                <a:lnTo>
                  <a:pt x="21054" y="21031"/>
                </a:lnTo>
                <a:close/>
              </a:path>
              <a:path extrusionOk="0" h="120000" w="120000">
                <a:moveTo>
                  <a:pt x="22954" y="21031"/>
                </a:moveTo>
                <a:lnTo>
                  <a:pt x="22909" y="21031"/>
                </a:lnTo>
                <a:lnTo>
                  <a:pt x="22909" y="21840"/>
                </a:lnTo>
                <a:lnTo>
                  <a:pt x="22954" y="21840"/>
                </a:lnTo>
                <a:lnTo>
                  <a:pt x="22954" y="21031"/>
                </a:lnTo>
                <a:close/>
              </a:path>
              <a:path extrusionOk="0" h="120000" w="120000">
                <a:moveTo>
                  <a:pt x="26423" y="21031"/>
                </a:moveTo>
                <a:lnTo>
                  <a:pt x="26378" y="21031"/>
                </a:lnTo>
                <a:lnTo>
                  <a:pt x="26378" y="21840"/>
                </a:lnTo>
                <a:lnTo>
                  <a:pt x="26473" y="21840"/>
                </a:lnTo>
                <a:lnTo>
                  <a:pt x="26423" y="21031"/>
                </a:lnTo>
                <a:close/>
              </a:path>
              <a:path extrusionOk="0" h="120000" w="120000">
                <a:moveTo>
                  <a:pt x="27277" y="21031"/>
                </a:moveTo>
                <a:lnTo>
                  <a:pt x="26473" y="21031"/>
                </a:lnTo>
                <a:lnTo>
                  <a:pt x="26569" y="21840"/>
                </a:lnTo>
                <a:lnTo>
                  <a:pt x="27232" y="21840"/>
                </a:lnTo>
                <a:lnTo>
                  <a:pt x="27277" y="21031"/>
                </a:lnTo>
                <a:close/>
              </a:path>
              <a:path extrusionOk="0" h="120000" w="120000">
                <a:moveTo>
                  <a:pt x="29751" y="21031"/>
                </a:moveTo>
                <a:lnTo>
                  <a:pt x="27423" y="21031"/>
                </a:lnTo>
                <a:lnTo>
                  <a:pt x="27373" y="21840"/>
                </a:lnTo>
                <a:lnTo>
                  <a:pt x="29751" y="21840"/>
                </a:lnTo>
                <a:lnTo>
                  <a:pt x="29751" y="21031"/>
                </a:lnTo>
                <a:close/>
              </a:path>
              <a:path extrusionOk="0" h="120000" w="120000">
                <a:moveTo>
                  <a:pt x="31791" y="21031"/>
                </a:moveTo>
                <a:lnTo>
                  <a:pt x="30510" y="21031"/>
                </a:lnTo>
                <a:lnTo>
                  <a:pt x="30369" y="21840"/>
                </a:lnTo>
                <a:lnTo>
                  <a:pt x="31791" y="21840"/>
                </a:lnTo>
                <a:lnTo>
                  <a:pt x="31791" y="21031"/>
                </a:lnTo>
                <a:close/>
              </a:path>
              <a:path extrusionOk="0" h="120000" w="120000">
                <a:moveTo>
                  <a:pt x="34597" y="21031"/>
                </a:moveTo>
                <a:lnTo>
                  <a:pt x="34170" y="21031"/>
                </a:lnTo>
                <a:lnTo>
                  <a:pt x="34170" y="21840"/>
                </a:lnTo>
                <a:lnTo>
                  <a:pt x="34597" y="21840"/>
                </a:lnTo>
                <a:lnTo>
                  <a:pt x="34597" y="21031"/>
                </a:lnTo>
                <a:close/>
              </a:path>
              <a:path extrusionOk="0" h="120000" w="120000">
                <a:moveTo>
                  <a:pt x="36924" y="21031"/>
                </a:moveTo>
                <a:lnTo>
                  <a:pt x="34743" y="21031"/>
                </a:lnTo>
                <a:lnTo>
                  <a:pt x="34788" y="21840"/>
                </a:lnTo>
                <a:lnTo>
                  <a:pt x="36879" y="21840"/>
                </a:lnTo>
                <a:lnTo>
                  <a:pt x="36924" y="21031"/>
                </a:lnTo>
                <a:close/>
              </a:path>
              <a:path extrusionOk="0" h="120000" w="120000">
                <a:moveTo>
                  <a:pt x="37020" y="21031"/>
                </a:moveTo>
                <a:lnTo>
                  <a:pt x="36924" y="21840"/>
                </a:lnTo>
                <a:lnTo>
                  <a:pt x="37020" y="21840"/>
                </a:lnTo>
                <a:lnTo>
                  <a:pt x="37020" y="21031"/>
                </a:lnTo>
                <a:close/>
              </a:path>
              <a:path extrusionOk="0" h="120000" w="120000">
                <a:moveTo>
                  <a:pt x="37357" y="21031"/>
                </a:moveTo>
                <a:lnTo>
                  <a:pt x="37307" y="21031"/>
                </a:lnTo>
                <a:lnTo>
                  <a:pt x="37262" y="21840"/>
                </a:lnTo>
                <a:lnTo>
                  <a:pt x="37402" y="21840"/>
                </a:lnTo>
                <a:lnTo>
                  <a:pt x="37357" y="21031"/>
                </a:lnTo>
                <a:close/>
              </a:path>
              <a:path extrusionOk="0" h="120000" w="120000">
                <a:moveTo>
                  <a:pt x="48000" y="21031"/>
                </a:moveTo>
                <a:lnTo>
                  <a:pt x="41158" y="21031"/>
                </a:lnTo>
                <a:lnTo>
                  <a:pt x="41107" y="21840"/>
                </a:lnTo>
                <a:lnTo>
                  <a:pt x="48000" y="21840"/>
                </a:lnTo>
                <a:lnTo>
                  <a:pt x="48000" y="21031"/>
                </a:lnTo>
                <a:close/>
              </a:path>
              <a:path extrusionOk="0" h="120000" w="120000">
                <a:moveTo>
                  <a:pt x="62735" y="21031"/>
                </a:moveTo>
                <a:lnTo>
                  <a:pt x="62684" y="21031"/>
                </a:lnTo>
                <a:lnTo>
                  <a:pt x="62639" y="21840"/>
                </a:lnTo>
                <a:lnTo>
                  <a:pt x="62735" y="21840"/>
                </a:lnTo>
                <a:lnTo>
                  <a:pt x="62735" y="21031"/>
                </a:lnTo>
                <a:close/>
              </a:path>
              <a:path extrusionOk="0" h="120000" w="120000">
                <a:moveTo>
                  <a:pt x="62780" y="21031"/>
                </a:moveTo>
                <a:lnTo>
                  <a:pt x="62735" y="21031"/>
                </a:lnTo>
                <a:lnTo>
                  <a:pt x="62780" y="21840"/>
                </a:lnTo>
                <a:lnTo>
                  <a:pt x="62780" y="21031"/>
                </a:lnTo>
                <a:close/>
              </a:path>
              <a:path extrusionOk="0" h="120000" w="120000">
                <a:moveTo>
                  <a:pt x="63634" y="20222"/>
                </a:moveTo>
                <a:lnTo>
                  <a:pt x="63494" y="20222"/>
                </a:lnTo>
                <a:lnTo>
                  <a:pt x="63449" y="21031"/>
                </a:lnTo>
                <a:lnTo>
                  <a:pt x="63539" y="21840"/>
                </a:lnTo>
                <a:lnTo>
                  <a:pt x="63730" y="21840"/>
                </a:lnTo>
                <a:lnTo>
                  <a:pt x="63685" y="21031"/>
                </a:lnTo>
                <a:lnTo>
                  <a:pt x="63589" y="21031"/>
                </a:lnTo>
                <a:lnTo>
                  <a:pt x="63634" y="20222"/>
                </a:lnTo>
                <a:close/>
              </a:path>
              <a:path extrusionOk="0" h="120000" w="120000">
                <a:moveTo>
                  <a:pt x="71477" y="21031"/>
                </a:moveTo>
                <a:lnTo>
                  <a:pt x="63730" y="21031"/>
                </a:lnTo>
                <a:lnTo>
                  <a:pt x="63780" y="21840"/>
                </a:lnTo>
                <a:lnTo>
                  <a:pt x="71527" y="21840"/>
                </a:lnTo>
                <a:lnTo>
                  <a:pt x="71477" y="21031"/>
                </a:lnTo>
                <a:close/>
              </a:path>
              <a:path extrusionOk="0" h="120000" w="120000">
                <a:moveTo>
                  <a:pt x="73568" y="21031"/>
                </a:moveTo>
                <a:lnTo>
                  <a:pt x="72854" y="21031"/>
                </a:lnTo>
                <a:lnTo>
                  <a:pt x="72809" y="21840"/>
                </a:lnTo>
                <a:lnTo>
                  <a:pt x="73619" y="21840"/>
                </a:lnTo>
                <a:lnTo>
                  <a:pt x="73568" y="21031"/>
                </a:lnTo>
                <a:close/>
              </a:path>
              <a:path extrusionOk="0" h="120000" w="120000">
                <a:moveTo>
                  <a:pt x="82220" y="21031"/>
                </a:moveTo>
                <a:lnTo>
                  <a:pt x="74664" y="21031"/>
                </a:lnTo>
                <a:lnTo>
                  <a:pt x="74423" y="21840"/>
                </a:lnTo>
                <a:lnTo>
                  <a:pt x="82220" y="21840"/>
                </a:lnTo>
                <a:lnTo>
                  <a:pt x="82220" y="21031"/>
                </a:lnTo>
                <a:close/>
              </a:path>
              <a:path extrusionOk="0" h="120000" w="120000">
                <a:moveTo>
                  <a:pt x="83547" y="21031"/>
                </a:moveTo>
                <a:lnTo>
                  <a:pt x="82743" y="21031"/>
                </a:lnTo>
                <a:lnTo>
                  <a:pt x="82743" y="21840"/>
                </a:lnTo>
                <a:lnTo>
                  <a:pt x="83547" y="21840"/>
                </a:lnTo>
                <a:lnTo>
                  <a:pt x="83547" y="21031"/>
                </a:lnTo>
                <a:close/>
              </a:path>
              <a:path extrusionOk="0" h="120000" w="120000">
                <a:moveTo>
                  <a:pt x="117959" y="21031"/>
                </a:moveTo>
                <a:lnTo>
                  <a:pt x="83643" y="21031"/>
                </a:lnTo>
                <a:lnTo>
                  <a:pt x="83643" y="21840"/>
                </a:lnTo>
                <a:lnTo>
                  <a:pt x="118431" y="21840"/>
                </a:lnTo>
                <a:lnTo>
                  <a:pt x="117959" y="21031"/>
                </a:lnTo>
                <a:close/>
              </a:path>
              <a:path extrusionOk="0" h="120000" w="120000">
                <a:moveTo>
                  <a:pt x="21194" y="20222"/>
                </a:moveTo>
                <a:lnTo>
                  <a:pt x="4469" y="20222"/>
                </a:lnTo>
                <a:lnTo>
                  <a:pt x="4418" y="21031"/>
                </a:lnTo>
                <a:lnTo>
                  <a:pt x="21290" y="21031"/>
                </a:lnTo>
                <a:lnTo>
                  <a:pt x="21194" y="20222"/>
                </a:lnTo>
                <a:close/>
              </a:path>
              <a:path extrusionOk="0" h="120000" w="120000">
                <a:moveTo>
                  <a:pt x="23049" y="20222"/>
                </a:moveTo>
                <a:lnTo>
                  <a:pt x="21576" y="20222"/>
                </a:lnTo>
                <a:lnTo>
                  <a:pt x="21621" y="21031"/>
                </a:lnTo>
                <a:lnTo>
                  <a:pt x="22909" y="21031"/>
                </a:lnTo>
                <a:lnTo>
                  <a:pt x="23049" y="20222"/>
                </a:lnTo>
                <a:close/>
              </a:path>
              <a:path extrusionOk="0" h="120000" w="120000">
                <a:moveTo>
                  <a:pt x="25427" y="20222"/>
                </a:moveTo>
                <a:lnTo>
                  <a:pt x="25236" y="20222"/>
                </a:lnTo>
                <a:lnTo>
                  <a:pt x="25236" y="21031"/>
                </a:lnTo>
                <a:lnTo>
                  <a:pt x="25427" y="21031"/>
                </a:lnTo>
                <a:lnTo>
                  <a:pt x="25427" y="20222"/>
                </a:lnTo>
                <a:close/>
              </a:path>
              <a:path extrusionOk="0" h="120000" w="120000">
                <a:moveTo>
                  <a:pt x="27328" y="20222"/>
                </a:moveTo>
                <a:lnTo>
                  <a:pt x="26569" y="20222"/>
                </a:lnTo>
                <a:lnTo>
                  <a:pt x="26659" y="21031"/>
                </a:lnTo>
                <a:lnTo>
                  <a:pt x="27328" y="21031"/>
                </a:lnTo>
                <a:lnTo>
                  <a:pt x="27328" y="20222"/>
                </a:lnTo>
                <a:close/>
              </a:path>
              <a:path extrusionOk="0" h="120000" w="120000">
                <a:moveTo>
                  <a:pt x="28992" y="19413"/>
                </a:moveTo>
                <a:lnTo>
                  <a:pt x="28087" y="19413"/>
                </a:lnTo>
                <a:lnTo>
                  <a:pt x="28042" y="20222"/>
                </a:lnTo>
                <a:lnTo>
                  <a:pt x="28042" y="21031"/>
                </a:lnTo>
                <a:lnTo>
                  <a:pt x="29037" y="21031"/>
                </a:lnTo>
                <a:lnTo>
                  <a:pt x="29037" y="20222"/>
                </a:lnTo>
                <a:lnTo>
                  <a:pt x="28941" y="20222"/>
                </a:lnTo>
                <a:lnTo>
                  <a:pt x="28992" y="19413"/>
                </a:lnTo>
                <a:close/>
              </a:path>
              <a:path extrusionOk="0" h="120000" w="120000">
                <a:moveTo>
                  <a:pt x="29891" y="20222"/>
                </a:moveTo>
                <a:lnTo>
                  <a:pt x="29273" y="20222"/>
                </a:lnTo>
                <a:lnTo>
                  <a:pt x="29273" y="21031"/>
                </a:lnTo>
                <a:lnTo>
                  <a:pt x="29891" y="21031"/>
                </a:lnTo>
                <a:lnTo>
                  <a:pt x="29891" y="20222"/>
                </a:lnTo>
                <a:close/>
              </a:path>
              <a:path extrusionOk="0" h="120000" w="120000">
                <a:moveTo>
                  <a:pt x="32078" y="20222"/>
                </a:moveTo>
                <a:lnTo>
                  <a:pt x="30656" y="20222"/>
                </a:lnTo>
                <a:lnTo>
                  <a:pt x="30605" y="21031"/>
                </a:lnTo>
                <a:lnTo>
                  <a:pt x="32033" y="21031"/>
                </a:lnTo>
                <a:lnTo>
                  <a:pt x="32078" y="20222"/>
                </a:lnTo>
                <a:close/>
              </a:path>
              <a:path extrusionOk="0" h="120000" w="120000">
                <a:moveTo>
                  <a:pt x="34361" y="20222"/>
                </a:moveTo>
                <a:lnTo>
                  <a:pt x="34220" y="20222"/>
                </a:lnTo>
                <a:lnTo>
                  <a:pt x="34265" y="21031"/>
                </a:lnTo>
                <a:lnTo>
                  <a:pt x="34406" y="21031"/>
                </a:lnTo>
                <a:lnTo>
                  <a:pt x="34361" y="20222"/>
                </a:lnTo>
                <a:close/>
              </a:path>
              <a:path extrusionOk="0" h="120000" w="120000">
                <a:moveTo>
                  <a:pt x="36312" y="20222"/>
                </a:moveTo>
                <a:lnTo>
                  <a:pt x="34456" y="20222"/>
                </a:lnTo>
                <a:lnTo>
                  <a:pt x="34501" y="21031"/>
                </a:lnTo>
                <a:lnTo>
                  <a:pt x="36312" y="21031"/>
                </a:lnTo>
                <a:lnTo>
                  <a:pt x="36312" y="20222"/>
                </a:lnTo>
                <a:close/>
              </a:path>
              <a:path extrusionOk="0" h="120000" w="120000">
                <a:moveTo>
                  <a:pt x="41489" y="20222"/>
                </a:moveTo>
                <a:lnTo>
                  <a:pt x="41349" y="20222"/>
                </a:lnTo>
                <a:lnTo>
                  <a:pt x="41253" y="21031"/>
                </a:lnTo>
                <a:lnTo>
                  <a:pt x="41630" y="21031"/>
                </a:lnTo>
                <a:lnTo>
                  <a:pt x="41489" y="20222"/>
                </a:lnTo>
                <a:close/>
              </a:path>
              <a:path extrusionOk="0" h="120000" w="120000">
                <a:moveTo>
                  <a:pt x="49900" y="20222"/>
                </a:moveTo>
                <a:lnTo>
                  <a:pt x="41917" y="20222"/>
                </a:lnTo>
                <a:lnTo>
                  <a:pt x="41872" y="21031"/>
                </a:lnTo>
                <a:lnTo>
                  <a:pt x="49855" y="21031"/>
                </a:lnTo>
                <a:lnTo>
                  <a:pt x="49900" y="20222"/>
                </a:lnTo>
                <a:close/>
              </a:path>
              <a:path extrusionOk="0" h="120000" w="120000">
                <a:moveTo>
                  <a:pt x="63449" y="20222"/>
                </a:moveTo>
                <a:lnTo>
                  <a:pt x="63111" y="20222"/>
                </a:lnTo>
                <a:lnTo>
                  <a:pt x="63162" y="21031"/>
                </a:lnTo>
                <a:lnTo>
                  <a:pt x="63449" y="21031"/>
                </a:lnTo>
                <a:lnTo>
                  <a:pt x="63449" y="20222"/>
                </a:lnTo>
                <a:close/>
              </a:path>
              <a:path extrusionOk="0" h="120000" w="120000">
                <a:moveTo>
                  <a:pt x="63825" y="20222"/>
                </a:moveTo>
                <a:lnTo>
                  <a:pt x="63685" y="20222"/>
                </a:lnTo>
                <a:lnTo>
                  <a:pt x="63634" y="21031"/>
                </a:lnTo>
                <a:lnTo>
                  <a:pt x="63825" y="21031"/>
                </a:lnTo>
                <a:lnTo>
                  <a:pt x="63825" y="20222"/>
                </a:lnTo>
                <a:close/>
              </a:path>
              <a:path extrusionOk="0" h="120000" w="120000">
                <a:moveTo>
                  <a:pt x="64348" y="19413"/>
                </a:moveTo>
                <a:lnTo>
                  <a:pt x="63971" y="19413"/>
                </a:lnTo>
                <a:lnTo>
                  <a:pt x="63971" y="20222"/>
                </a:lnTo>
                <a:lnTo>
                  <a:pt x="63876" y="21031"/>
                </a:lnTo>
                <a:lnTo>
                  <a:pt x="70909" y="21031"/>
                </a:lnTo>
                <a:lnTo>
                  <a:pt x="70718" y="20222"/>
                </a:lnTo>
                <a:lnTo>
                  <a:pt x="64303" y="20222"/>
                </a:lnTo>
                <a:lnTo>
                  <a:pt x="64348" y="19413"/>
                </a:lnTo>
                <a:close/>
              </a:path>
              <a:path extrusionOk="0" h="120000" w="120000">
                <a:moveTo>
                  <a:pt x="72573" y="20222"/>
                </a:moveTo>
                <a:lnTo>
                  <a:pt x="72522" y="21031"/>
                </a:lnTo>
                <a:lnTo>
                  <a:pt x="72573" y="21031"/>
                </a:lnTo>
                <a:lnTo>
                  <a:pt x="72573" y="20222"/>
                </a:lnTo>
                <a:close/>
              </a:path>
              <a:path extrusionOk="0" h="120000" w="120000">
                <a:moveTo>
                  <a:pt x="75946" y="20222"/>
                </a:moveTo>
                <a:lnTo>
                  <a:pt x="75564" y="20222"/>
                </a:lnTo>
                <a:lnTo>
                  <a:pt x="75468" y="21031"/>
                </a:lnTo>
                <a:lnTo>
                  <a:pt x="75946" y="21031"/>
                </a:lnTo>
                <a:lnTo>
                  <a:pt x="75946" y="20222"/>
                </a:lnTo>
                <a:close/>
              </a:path>
              <a:path extrusionOk="0" h="120000" w="120000">
                <a:moveTo>
                  <a:pt x="77706" y="20222"/>
                </a:moveTo>
                <a:lnTo>
                  <a:pt x="77368" y="20222"/>
                </a:lnTo>
                <a:lnTo>
                  <a:pt x="77132" y="21031"/>
                </a:lnTo>
                <a:lnTo>
                  <a:pt x="77655" y="21031"/>
                </a:lnTo>
                <a:lnTo>
                  <a:pt x="77706" y="20222"/>
                </a:lnTo>
                <a:close/>
              </a:path>
              <a:path extrusionOk="0" h="120000" w="120000">
                <a:moveTo>
                  <a:pt x="80269" y="20222"/>
                </a:moveTo>
                <a:lnTo>
                  <a:pt x="77942" y="20222"/>
                </a:lnTo>
                <a:lnTo>
                  <a:pt x="77891" y="21031"/>
                </a:lnTo>
                <a:lnTo>
                  <a:pt x="80460" y="21031"/>
                </a:lnTo>
                <a:lnTo>
                  <a:pt x="80269" y="20222"/>
                </a:lnTo>
                <a:close/>
              </a:path>
              <a:path extrusionOk="0" h="120000" w="120000">
                <a:moveTo>
                  <a:pt x="82265" y="20222"/>
                </a:moveTo>
                <a:lnTo>
                  <a:pt x="80888" y="20222"/>
                </a:lnTo>
                <a:lnTo>
                  <a:pt x="80843" y="21031"/>
                </a:lnTo>
                <a:lnTo>
                  <a:pt x="82361" y="21031"/>
                </a:lnTo>
                <a:lnTo>
                  <a:pt x="82265" y="20222"/>
                </a:lnTo>
                <a:close/>
              </a:path>
              <a:path extrusionOk="0" h="120000" w="120000">
                <a:moveTo>
                  <a:pt x="83361" y="20222"/>
                </a:moveTo>
                <a:lnTo>
                  <a:pt x="82692" y="20222"/>
                </a:lnTo>
                <a:lnTo>
                  <a:pt x="82647" y="21031"/>
                </a:lnTo>
                <a:lnTo>
                  <a:pt x="83502" y="21031"/>
                </a:lnTo>
                <a:lnTo>
                  <a:pt x="83361" y="20222"/>
                </a:lnTo>
                <a:close/>
              </a:path>
              <a:path extrusionOk="0" h="120000" w="120000">
                <a:moveTo>
                  <a:pt x="110875" y="19413"/>
                </a:moveTo>
                <a:lnTo>
                  <a:pt x="110780" y="19413"/>
                </a:lnTo>
                <a:lnTo>
                  <a:pt x="110830" y="20222"/>
                </a:lnTo>
                <a:lnTo>
                  <a:pt x="83693" y="20222"/>
                </a:lnTo>
                <a:lnTo>
                  <a:pt x="83738" y="21031"/>
                </a:lnTo>
                <a:lnTo>
                  <a:pt x="110830" y="21031"/>
                </a:lnTo>
                <a:lnTo>
                  <a:pt x="110875" y="20222"/>
                </a:lnTo>
                <a:lnTo>
                  <a:pt x="110875" y="19413"/>
                </a:lnTo>
                <a:close/>
              </a:path>
              <a:path extrusionOk="0" h="120000" w="120000">
                <a:moveTo>
                  <a:pt x="117200" y="20222"/>
                </a:moveTo>
                <a:lnTo>
                  <a:pt x="110875" y="20222"/>
                </a:lnTo>
                <a:lnTo>
                  <a:pt x="110830" y="21031"/>
                </a:lnTo>
                <a:lnTo>
                  <a:pt x="117385" y="21031"/>
                </a:lnTo>
                <a:lnTo>
                  <a:pt x="117200" y="20222"/>
                </a:lnTo>
                <a:close/>
              </a:path>
              <a:path extrusionOk="0" h="120000" w="120000">
                <a:moveTo>
                  <a:pt x="13262" y="19413"/>
                </a:moveTo>
                <a:lnTo>
                  <a:pt x="5419" y="19413"/>
                </a:lnTo>
                <a:lnTo>
                  <a:pt x="5419" y="20222"/>
                </a:lnTo>
                <a:lnTo>
                  <a:pt x="13402" y="20222"/>
                </a:lnTo>
                <a:lnTo>
                  <a:pt x="13262" y="19413"/>
                </a:lnTo>
                <a:close/>
              </a:path>
              <a:path extrusionOk="0" h="120000" w="120000">
                <a:moveTo>
                  <a:pt x="14920" y="19413"/>
                </a:moveTo>
                <a:lnTo>
                  <a:pt x="14543" y="19413"/>
                </a:lnTo>
                <a:lnTo>
                  <a:pt x="14493" y="20222"/>
                </a:lnTo>
                <a:lnTo>
                  <a:pt x="14875" y="20222"/>
                </a:lnTo>
                <a:lnTo>
                  <a:pt x="14920" y="19413"/>
                </a:lnTo>
                <a:close/>
              </a:path>
              <a:path extrusionOk="0" h="120000" w="120000">
                <a:moveTo>
                  <a:pt x="15494" y="19413"/>
                </a:moveTo>
                <a:lnTo>
                  <a:pt x="15016" y="19413"/>
                </a:lnTo>
                <a:lnTo>
                  <a:pt x="14920" y="20222"/>
                </a:lnTo>
                <a:lnTo>
                  <a:pt x="15443" y="20222"/>
                </a:lnTo>
                <a:lnTo>
                  <a:pt x="15494" y="19413"/>
                </a:lnTo>
                <a:close/>
              </a:path>
              <a:path extrusionOk="0" h="120000" w="120000">
                <a:moveTo>
                  <a:pt x="15921" y="19413"/>
                </a:moveTo>
                <a:lnTo>
                  <a:pt x="15634" y="19413"/>
                </a:lnTo>
                <a:lnTo>
                  <a:pt x="15634" y="20222"/>
                </a:lnTo>
                <a:lnTo>
                  <a:pt x="15921" y="20222"/>
                </a:lnTo>
                <a:lnTo>
                  <a:pt x="15921" y="19413"/>
                </a:lnTo>
                <a:close/>
              </a:path>
              <a:path extrusionOk="0" h="120000" w="120000">
                <a:moveTo>
                  <a:pt x="17630" y="19413"/>
                </a:moveTo>
                <a:lnTo>
                  <a:pt x="16061" y="19413"/>
                </a:lnTo>
                <a:lnTo>
                  <a:pt x="15921" y="20222"/>
                </a:lnTo>
                <a:lnTo>
                  <a:pt x="17680" y="20222"/>
                </a:lnTo>
                <a:lnTo>
                  <a:pt x="17630" y="19413"/>
                </a:lnTo>
                <a:close/>
              </a:path>
              <a:path extrusionOk="0" h="120000" w="120000">
                <a:moveTo>
                  <a:pt x="19440" y="19413"/>
                </a:moveTo>
                <a:lnTo>
                  <a:pt x="17776" y="19413"/>
                </a:lnTo>
                <a:lnTo>
                  <a:pt x="17725" y="20222"/>
                </a:lnTo>
                <a:lnTo>
                  <a:pt x="19530" y="20222"/>
                </a:lnTo>
                <a:lnTo>
                  <a:pt x="19440" y="19413"/>
                </a:lnTo>
                <a:close/>
              </a:path>
              <a:path extrusionOk="0" h="120000" w="120000">
                <a:moveTo>
                  <a:pt x="23763" y="19413"/>
                </a:moveTo>
                <a:lnTo>
                  <a:pt x="20626" y="19413"/>
                </a:lnTo>
                <a:lnTo>
                  <a:pt x="20722" y="20222"/>
                </a:lnTo>
                <a:lnTo>
                  <a:pt x="23763" y="20222"/>
                </a:lnTo>
                <a:lnTo>
                  <a:pt x="23763" y="19413"/>
                </a:lnTo>
                <a:close/>
              </a:path>
              <a:path extrusionOk="0" h="120000" w="120000">
                <a:moveTo>
                  <a:pt x="25000" y="19413"/>
                </a:moveTo>
                <a:lnTo>
                  <a:pt x="23904" y="19413"/>
                </a:lnTo>
                <a:lnTo>
                  <a:pt x="23904" y="20222"/>
                </a:lnTo>
                <a:lnTo>
                  <a:pt x="24950" y="20222"/>
                </a:lnTo>
                <a:lnTo>
                  <a:pt x="25000" y="19413"/>
                </a:lnTo>
                <a:close/>
              </a:path>
              <a:path extrusionOk="0" h="120000" w="120000">
                <a:moveTo>
                  <a:pt x="25281" y="19413"/>
                </a:moveTo>
                <a:lnTo>
                  <a:pt x="25045" y="19413"/>
                </a:lnTo>
                <a:lnTo>
                  <a:pt x="25045" y="20222"/>
                </a:lnTo>
                <a:lnTo>
                  <a:pt x="25281" y="20222"/>
                </a:lnTo>
                <a:lnTo>
                  <a:pt x="25281" y="19413"/>
                </a:lnTo>
                <a:close/>
              </a:path>
              <a:path extrusionOk="0" h="120000" w="120000">
                <a:moveTo>
                  <a:pt x="27041" y="19413"/>
                </a:moveTo>
                <a:lnTo>
                  <a:pt x="26473" y="19413"/>
                </a:lnTo>
                <a:lnTo>
                  <a:pt x="26473" y="20222"/>
                </a:lnTo>
                <a:lnTo>
                  <a:pt x="27182" y="20222"/>
                </a:lnTo>
                <a:lnTo>
                  <a:pt x="27041" y="19413"/>
                </a:lnTo>
                <a:close/>
              </a:path>
              <a:path extrusionOk="0" h="120000" w="120000">
                <a:moveTo>
                  <a:pt x="27328" y="19413"/>
                </a:moveTo>
                <a:lnTo>
                  <a:pt x="27277" y="19413"/>
                </a:lnTo>
                <a:lnTo>
                  <a:pt x="27328" y="20222"/>
                </a:lnTo>
                <a:lnTo>
                  <a:pt x="27328" y="19413"/>
                </a:lnTo>
                <a:close/>
              </a:path>
              <a:path extrusionOk="0" h="120000" w="120000">
                <a:moveTo>
                  <a:pt x="27468" y="19413"/>
                </a:moveTo>
                <a:lnTo>
                  <a:pt x="27373" y="19413"/>
                </a:lnTo>
                <a:lnTo>
                  <a:pt x="27373" y="20222"/>
                </a:lnTo>
                <a:lnTo>
                  <a:pt x="27423" y="20222"/>
                </a:lnTo>
                <a:lnTo>
                  <a:pt x="27468" y="19413"/>
                </a:lnTo>
                <a:close/>
              </a:path>
              <a:path extrusionOk="0" h="120000" w="120000">
                <a:moveTo>
                  <a:pt x="28042" y="19413"/>
                </a:moveTo>
                <a:lnTo>
                  <a:pt x="27946" y="19413"/>
                </a:lnTo>
                <a:lnTo>
                  <a:pt x="27851" y="20222"/>
                </a:lnTo>
                <a:lnTo>
                  <a:pt x="27991" y="20222"/>
                </a:lnTo>
                <a:lnTo>
                  <a:pt x="28042" y="19413"/>
                </a:lnTo>
                <a:close/>
              </a:path>
              <a:path extrusionOk="0" h="120000" w="120000">
                <a:moveTo>
                  <a:pt x="29037" y="19413"/>
                </a:moveTo>
                <a:lnTo>
                  <a:pt x="28992" y="19413"/>
                </a:lnTo>
                <a:lnTo>
                  <a:pt x="28992" y="20222"/>
                </a:lnTo>
                <a:lnTo>
                  <a:pt x="29037" y="20222"/>
                </a:lnTo>
                <a:lnTo>
                  <a:pt x="29037" y="19413"/>
                </a:lnTo>
                <a:close/>
              </a:path>
              <a:path extrusionOk="0" h="120000" w="120000">
                <a:moveTo>
                  <a:pt x="29177" y="19413"/>
                </a:moveTo>
                <a:lnTo>
                  <a:pt x="29037" y="19413"/>
                </a:lnTo>
                <a:lnTo>
                  <a:pt x="29087" y="20222"/>
                </a:lnTo>
                <a:lnTo>
                  <a:pt x="29132" y="20222"/>
                </a:lnTo>
                <a:lnTo>
                  <a:pt x="29177" y="19413"/>
                </a:lnTo>
                <a:close/>
              </a:path>
              <a:path extrusionOk="0" h="120000" w="120000">
                <a:moveTo>
                  <a:pt x="31702" y="19413"/>
                </a:moveTo>
                <a:lnTo>
                  <a:pt x="30701" y="19413"/>
                </a:lnTo>
                <a:lnTo>
                  <a:pt x="30701" y="20222"/>
                </a:lnTo>
                <a:lnTo>
                  <a:pt x="31747" y="20222"/>
                </a:lnTo>
                <a:lnTo>
                  <a:pt x="31702" y="19413"/>
                </a:lnTo>
                <a:close/>
              </a:path>
              <a:path extrusionOk="0" h="120000" w="120000">
                <a:moveTo>
                  <a:pt x="33028" y="19413"/>
                </a:moveTo>
                <a:lnTo>
                  <a:pt x="32933" y="19413"/>
                </a:lnTo>
                <a:lnTo>
                  <a:pt x="32888" y="20222"/>
                </a:lnTo>
                <a:lnTo>
                  <a:pt x="33028" y="20222"/>
                </a:lnTo>
                <a:lnTo>
                  <a:pt x="33028" y="19413"/>
                </a:lnTo>
                <a:close/>
              </a:path>
              <a:path extrusionOk="0" h="120000" w="120000">
                <a:moveTo>
                  <a:pt x="33551" y="19413"/>
                </a:moveTo>
                <a:lnTo>
                  <a:pt x="33315" y="19413"/>
                </a:lnTo>
                <a:lnTo>
                  <a:pt x="33315" y="20222"/>
                </a:lnTo>
                <a:lnTo>
                  <a:pt x="33551" y="20222"/>
                </a:lnTo>
                <a:lnTo>
                  <a:pt x="33551" y="19413"/>
                </a:lnTo>
                <a:close/>
              </a:path>
              <a:path extrusionOk="0" h="120000" w="120000">
                <a:moveTo>
                  <a:pt x="36688" y="19413"/>
                </a:moveTo>
                <a:lnTo>
                  <a:pt x="33742" y="19413"/>
                </a:lnTo>
                <a:lnTo>
                  <a:pt x="33838" y="20222"/>
                </a:lnTo>
                <a:lnTo>
                  <a:pt x="36784" y="20222"/>
                </a:lnTo>
                <a:lnTo>
                  <a:pt x="36688" y="19413"/>
                </a:lnTo>
                <a:close/>
              </a:path>
              <a:path extrusionOk="0" h="120000" w="120000">
                <a:moveTo>
                  <a:pt x="41298" y="19413"/>
                </a:moveTo>
                <a:lnTo>
                  <a:pt x="40871" y="19413"/>
                </a:lnTo>
                <a:lnTo>
                  <a:pt x="40921" y="20222"/>
                </a:lnTo>
                <a:lnTo>
                  <a:pt x="41253" y="20222"/>
                </a:lnTo>
                <a:lnTo>
                  <a:pt x="41298" y="19413"/>
                </a:lnTo>
                <a:close/>
              </a:path>
              <a:path extrusionOk="0" h="120000" w="120000">
                <a:moveTo>
                  <a:pt x="50518" y="19413"/>
                </a:moveTo>
                <a:lnTo>
                  <a:pt x="41917" y="19413"/>
                </a:lnTo>
                <a:lnTo>
                  <a:pt x="41872" y="20222"/>
                </a:lnTo>
                <a:lnTo>
                  <a:pt x="50423" y="20222"/>
                </a:lnTo>
                <a:lnTo>
                  <a:pt x="50518" y="19413"/>
                </a:lnTo>
                <a:close/>
              </a:path>
              <a:path extrusionOk="0" h="120000" w="120000">
                <a:moveTo>
                  <a:pt x="64444" y="19413"/>
                </a:moveTo>
                <a:lnTo>
                  <a:pt x="64348" y="19413"/>
                </a:lnTo>
                <a:lnTo>
                  <a:pt x="64348" y="20222"/>
                </a:lnTo>
                <a:lnTo>
                  <a:pt x="64539" y="20222"/>
                </a:lnTo>
                <a:lnTo>
                  <a:pt x="64444" y="19413"/>
                </a:lnTo>
                <a:close/>
              </a:path>
              <a:path extrusionOk="0" h="120000" w="120000">
                <a:moveTo>
                  <a:pt x="64966" y="19413"/>
                </a:moveTo>
                <a:lnTo>
                  <a:pt x="64539" y="19413"/>
                </a:lnTo>
                <a:lnTo>
                  <a:pt x="64584" y="20222"/>
                </a:lnTo>
                <a:lnTo>
                  <a:pt x="64966" y="20222"/>
                </a:lnTo>
                <a:lnTo>
                  <a:pt x="64966" y="19413"/>
                </a:lnTo>
                <a:close/>
              </a:path>
              <a:path extrusionOk="0" h="120000" w="120000">
                <a:moveTo>
                  <a:pt x="69340" y="19413"/>
                </a:moveTo>
                <a:lnTo>
                  <a:pt x="65011" y="19413"/>
                </a:lnTo>
                <a:lnTo>
                  <a:pt x="65011" y="20222"/>
                </a:lnTo>
                <a:lnTo>
                  <a:pt x="69340" y="20222"/>
                </a:lnTo>
                <a:lnTo>
                  <a:pt x="69340" y="19413"/>
                </a:lnTo>
                <a:close/>
              </a:path>
              <a:path extrusionOk="0" h="120000" w="120000">
                <a:moveTo>
                  <a:pt x="74473" y="19413"/>
                </a:moveTo>
                <a:lnTo>
                  <a:pt x="74282" y="19413"/>
                </a:lnTo>
                <a:lnTo>
                  <a:pt x="74186" y="20222"/>
                </a:lnTo>
                <a:lnTo>
                  <a:pt x="74709" y="20222"/>
                </a:lnTo>
                <a:lnTo>
                  <a:pt x="74473" y="19413"/>
                </a:lnTo>
                <a:close/>
              </a:path>
              <a:path extrusionOk="0" h="120000" w="120000">
                <a:moveTo>
                  <a:pt x="79460" y="19413"/>
                </a:moveTo>
                <a:lnTo>
                  <a:pt x="78082" y="19413"/>
                </a:lnTo>
                <a:lnTo>
                  <a:pt x="78178" y="20222"/>
                </a:lnTo>
                <a:lnTo>
                  <a:pt x="79555" y="20222"/>
                </a:lnTo>
                <a:lnTo>
                  <a:pt x="79460" y="19413"/>
                </a:lnTo>
                <a:close/>
              </a:path>
              <a:path extrusionOk="0" h="120000" w="120000">
                <a:moveTo>
                  <a:pt x="82029" y="18604"/>
                </a:moveTo>
                <a:lnTo>
                  <a:pt x="80269" y="18604"/>
                </a:lnTo>
                <a:lnTo>
                  <a:pt x="80269" y="19413"/>
                </a:lnTo>
                <a:lnTo>
                  <a:pt x="80601" y="19413"/>
                </a:lnTo>
                <a:lnTo>
                  <a:pt x="80601" y="20222"/>
                </a:lnTo>
                <a:lnTo>
                  <a:pt x="82029" y="20222"/>
                </a:lnTo>
                <a:lnTo>
                  <a:pt x="82029" y="18604"/>
                </a:lnTo>
                <a:close/>
              </a:path>
              <a:path extrusionOk="0" h="120000" w="120000">
                <a:moveTo>
                  <a:pt x="110735" y="19413"/>
                </a:moveTo>
                <a:lnTo>
                  <a:pt x="82456" y="19413"/>
                </a:lnTo>
                <a:lnTo>
                  <a:pt x="82456" y="20222"/>
                </a:lnTo>
                <a:lnTo>
                  <a:pt x="110780" y="20222"/>
                </a:lnTo>
                <a:lnTo>
                  <a:pt x="110735" y="19413"/>
                </a:lnTo>
                <a:close/>
              </a:path>
              <a:path extrusionOk="0" h="120000" w="120000">
                <a:moveTo>
                  <a:pt x="113113" y="19413"/>
                </a:moveTo>
                <a:lnTo>
                  <a:pt x="110926" y="19413"/>
                </a:lnTo>
                <a:lnTo>
                  <a:pt x="110926" y="20222"/>
                </a:lnTo>
                <a:lnTo>
                  <a:pt x="113158" y="20222"/>
                </a:lnTo>
                <a:lnTo>
                  <a:pt x="113113" y="19413"/>
                </a:lnTo>
                <a:close/>
              </a:path>
              <a:path extrusionOk="0" h="120000" w="120000">
                <a:moveTo>
                  <a:pt x="116581" y="19413"/>
                </a:moveTo>
                <a:lnTo>
                  <a:pt x="113917" y="19413"/>
                </a:lnTo>
                <a:lnTo>
                  <a:pt x="113967" y="20222"/>
                </a:lnTo>
                <a:lnTo>
                  <a:pt x="116581" y="20222"/>
                </a:lnTo>
                <a:lnTo>
                  <a:pt x="116581" y="19413"/>
                </a:lnTo>
                <a:close/>
              </a:path>
              <a:path extrusionOk="0" h="120000" w="120000">
                <a:moveTo>
                  <a:pt x="11260" y="18604"/>
                </a:moveTo>
                <a:lnTo>
                  <a:pt x="5796" y="18604"/>
                </a:lnTo>
                <a:lnTo>
                  <a:pt x="5515" y="19413"/>
                </a:lnTo>
                <a:lnTo>
                  <a:pt x="11260" y="19413"/>
                </a:lnTo>
                <a:lnTo>
                  <a:pt x="11260" y="18604"/>
                </a:lnTo>
                <a:close/>
              </a:path>
              <a:path extrusionOk="0" h="120000" w="120000">
                <a:moveTo>
                  <a:pt x="12070" y="18604"/>
                </a:moveTo>
                <a:lnTo>
                  <a:pt x="11547" y="18604"/>
                </a:lnTo>
                <a:lnTo>
                  <a:pt x="11451" y="19413"/>
                </a:lnTo>
                <a:lnTo>
                  <a:pt x="12165" y="19413"/>
                </a:lnTo>
                <a:lnTo>
                  <a:pt x="12070" y="18604"/>
                </a:lnTo>
                <a:close/>
              </a:path>
              <a:path extrusionOk="0" h="120000" w="120000">
                <a:moveTo>
                  <a:pt x="16348" y="18604"/>
                </a:moveTo>
                <a:lnTo>
                  <a:pt x="15921" y="18604"/>
                </a:lnTo>
                <a:lnTo>
                  <a:pt x="15921" y="19413"/>
                </a:lnTo>
                <a:lnTo>
                  <a:pt x="16348" y="19413"/>
                </a:lnTo>
                <a:lnTo>
                  <a:pt x="16348" y="18604"/>
                </a:lnTo>
                <a:close/>
              </a:path>
              <a:path extrusionOk="0" h="120000" w="120000">
                <a:moveTo>
                  <a:pt x="17203" y="18604"/>
                </a:moveTo>
                <a:lnTo>
                  <a:pt x="16775" y="18604"/>
                </a:lnTo>
                <a:lnTo>
                  <a:pt x="16775" y="19413"/>
                </a:lnTo>
                <a:lnTo>
                  <a:pt x="17253" y="19413"/>
                </a:lnTo>
                <a:lnTo>
                  <a:pt x="17203" y="18604"/>
                </a:lnTo>
                <a:close/>
              </a:path>
              <a:path extrusionOk="0" h="120000" w="120000">
                <a:moveTo>
                  <a:pt x="18012" y="18604"/>
                </a:moveTo>
                <a:lnTo>
                  <a:pt x="17872" y="18604"/>
                </a:lnTo>
                <a:lnTo>
                  <a:pt x="17872" y="19413"/>
                </a:lnTo>
                <a:lnTo>
                  <a:pt x="18012" y="19413"/>
                </a:lnTo>
                <a:lnTo>
                  <a:pt x="18012" y="18604"/>
                </a:lnTo>
                <a:close/>
              </a:path>
              <a:path extrusionOk="0" h="120000" w="120000">
                <a:moveTo>
                  <a:pt x="25664" y="18604"/>
                </a:moveTo>
                <a:lnTo>
                  <a:pt x="20390" y="18604"/>
                </a:lnTo>
                <a:lnTo>
                  <a:pt x="20390" y="19413"/>
                </a:lnTo>
                <a:lnTo>
                  <a:pt x="25664" y="19413"/>
                </a:lnTo>
                <a:lnTo>
                  <a:pt x="25664" y="18604"/>
                </a:lnTo>
                <a:close/>
              </a:path>
              <a:path extrusionOk="0" h="120000" w="120000">
                <a:moveTo>
                  <a:pt x="28565" y="18604"/>
                </a:moveTo>
                <a:lnTo>
                  <a:pt x="27092" y="18604"/>
                </a:lnTo>
                <a:lnTo>
                  <a:pt x="27182" y="19413"/>
                </a:lnTo>
                <a:lnTo>
                  <a:pt x="28565" y="19413"/>
                </a:lnTo>
                <a:lnTo>
                  <a:pt x="28565" y="18604"/>
                </a:lnTo>
                <a:close/>
              </a:path>
              <a:path extrusionOk="0" h="120000" w="120000">
                <a:moveTo>
                  <a:pt x="30369" y="18604"/>
                </a:moveTo>
                <a:lnTo>
                  <a:pt x="30133" y="18604"/>
                </a:lnTo>
                <a:lnTo>
                  <a:pt x="30133" y="19413"/>
                </a:lnTo>
                <a:lnTo>
                  <a:pt x="30369" y="19413"/>
                </a:lnTo>
                <a:lnTo>
                  <a:pt x="30369" y="18604"/>
                </a:lnTo>
                <a:close/>
              </a:path>
              <a:path extrusionOk="0" h="120000" w="120000">
                <a:moveTo>
                  <a:pt x="32033" y="18604"/>
                </a:moveTo>
                <a:lnTo>
                  <a:pt x="30937" y="18604"/>
                </a:lnTo>
                <a:lnTo>
                  <a:pt x="30988" y="19413"/>
                </a:lnTo>
                <a:lnTo>
                  <a:pt x="32078" y="19413"/>
                </a:lnTo>
                <a:lnTo>
                  <a:pt x="32033" y="18604"/>
                </a:lnTo>
                <a:close/>
              </a:path>
              <a:path extrusionOk="0" h="120000" w="120000">
                <a:moveTo>
                  <a:pt x="32888" y="18604"/>
                </a:moveTo>
                <a:lnTo>
                  <a:pt x="32269" y="18604"/>
                </a:lnTo>
                <a:lnTo>
                  <a:pt x="32365" y="19413"/>
                </a:lnTo>
                <a:lnTo>
                  <a:pt x="32837" y="19413"/>
                </a:lnTo>
                <a:lnTo>
                  <a:pt x="32888" y="18604"/>
                </a:lnTo>
                <a:close/>
              </a:path>
              <a:path extrusionOk="0" h="120000" w="120000">
                <a:moveTo>
                  <a:pt x="36070" y="18604"/>
                </a:moveTo>
                <a:lnTo>
                  <a:pt x="33219" y="18604"/>
                </a:lnTo>
                <a:lnTo>
                  <a:pt x="33219" y="19413"/>
                </a:lnTo>
                <a:lnTo>
                  <a:pt x="36025" y="19413"/>
                </a:lnTo>
                <a:lnTo>
                  <a:pt x="36070" y="18604"/>
                </a:lnTo>
                <a:close/>
              </a:path>
              <a:path extrusionOk="0" h="120000" w="120000">
                <a:moveTo>
                  <a:pt x="36593" y="18604"/>
                </a:moveTo>
                <a:lnTo>
                  <a:pt x="36165" y="18604"/>
                </a:lnTo>
                <a:lnTo>
                  <a:pt x="36165" y="19413"/>
                </a:lnTo>
                <a:lnTo>
                  <a:pt x="36593" y="19413"/>
                </a:lnTo>
                <a:lnTo>
                  <a:pt x="36593" y="18604"/>
                </a:lnTo>
                <a:close/>
              </a:path>
              <a:path extrusionOk="0" h="120000" w="120000">
                <a:moveTo>
                  <a:pt x="41203" y="18604"/>
                </a:moveTo>
                <a:lnTo>
                  <a:pt x="40680" y="18604"/>
                </a:lnTo>
                <a:lnTo>
                  <a:pt x="40680" y="19413"/>
                </a:lnTo>
                <a:lnTo>
                  <a:pt x="41349" y="19413"/>
                </a:lnTo>
                <a:lnTo>
                  <a:pt x="41203" y="18604"/>
                </a:lnTo>
                <a:close/>
              </a:path>
              <a:path extrusionOk="0" h="120000" w="120000">
                <a:moveTo>
                  <a:pt x="41821" y="18604"/>
                </a:moveTo>
                <a:lnTo>
                  <a:pt x="41489" y="18604"/>
                </a:lnTo>
                <a:lnTo>
                  <a:pt x="41680" y="19413"/>
                </a:lnTo>
                <a:lnTo>
                  <a:pt x="41776" y="19413"/>
                </a:lnTo>
                <a:lnTo>
                  <a:pt x="41821" y="18604"/>
                </a:lnTo>
                <a:close/>
              </a:path>
              <a:path extrusionOk="0" h="120000" w="120000">
                <a:moveTo>
                  <a:pt x="42057" y="18604"/>
                </a:moveTo>
                <a:lnTo>
                  <a:pt x="41917" y="18604"/>
                </a:lnTo>
                <a:lnTo>
                  <a:pt x="41967" y="19413"/>
                </a:lnTo>
                <a:lnTo>
                  <a:pt x="42012" y="19413"/>
                </a:lnTo>
                <a:lnTo>
                  <a:pt x="42057" y="18604"/>
                </a:lnTo>
                <a:close/>
              </a:path>
              <a:path extrusionOk="0" h="120000" w="120000">
                <a:moveTo>
                  <a:pt x="49472" y="18604"/>
                </a:moveTo>
                <a:lnTo>
                  <a:pt x="42108" y="18604"/>
                </a:lnTo>
                <a:lnTo>
                  <a:pt x="42108" y="19413"/>
                </a:lnTo>
                <a:lnTo>
                  <a:pt x="49568" y="19413"/>
                </a:lnTo>
                <a:lnTo>
                  <a:pt x="49472" y="18604"/>
                </a:lnTo>
                <a:close/>
              </a:path>
              <a:path extrusionOk="0" h="120000" w="120000">
                <a:moveTo>
                  <a:pt x="51232" y="18604"/>
                </a:moveTo>
                <a:lnTo>
                  <a:pt x="49619" y="18604"/>
                </a:lnTo>
                <a:lnTo>
                  <a:pt x="49568" y="19413"/>
                </a:lnTo>
                <a:lnTo>
                  <a:pt x="51187" y="19413"/>
                </a:lnTo>
                <a:lnTo>
                  <a:pt x="51232" y="18604"/>
                </a:lnTo>
                <a:close/>
              </a:path>
              <a:path extrusionOk="0" h="120000" w="120000">
                <a:moveTo>
                  <a:pt x="64730" y="18604"/>
                </a:moveTo>
                <a:lnTo>
                  <a:pt x="64635" y="18604"/>
                </a:lnTo>
                <a:lnTo>
                  <a:pt x="64584" y="19413"/>
                </a:lnTo>
                <a:lnTo>
                  <a:pt x="64730" y="19413"/>
                </a:lnTo>
                <a:lnTo>
                  <a:pt x="64730" y="18604"/>
                </a:lnTo>
                <a:close/>
              </a:path>
              <a:path extrusionOk="0" h="120000" w="120000">
                <a:moveTo>
                  <a:pt x="64826" y="18604"/>
                </a:moveTo>
                <a:lnTo>
                  <a:pt x="64775" y="18604"/>
                </a:lnTo>
                <a:lnTo>
                  <a:pt x="64775" y="19413"/>
                </a:lnTo>
                <a:lnTo>
                  <a:pt x="64826" y="19413"/>
                </a:lnTo>
                <a:lnTo>
                  <a:pt x="64826" y="18604"/>
                </a:lnTo>
                <a:close/>
              </a:path>
              <a:path extrusionOk="0" h="120000" w="120000">
                <a:moveTo>
                  <a:pt x="66012" y="18604"/>
                </a:moveTo>
                <a:lnTo>
                  <a:pt x="65534" y="18604"/>
                </a:lnTo>
                <a:lnTo>
                  <a:pt x="65585" y="19413"/>
                </a:lnTo>
                <a:lnTo>
                  <a:pt x="66012" y="19413"/>
                </a:lnTo>
                <a:lnTo>
                  <a:pt x="66012" y="18604"/>
                </a:lnTo>
                <a:close/>
              </a:path>
              <a:path extrusionOk="0" h="120000" w="120000">
                <a:moveTo>
                  <a:pt x="67817" y="18604"/>
                </a:moveTo>
                <a:lnTo>
                  <a:pt x="66057" y="18604"/>
                </a:lnTo>
                <a:lnTo>
                  <a:pt x="66057" y="19413"/>
                </a:lnTo>
                <a:lnTo>
                  <a:pt x="68059" y="19413"/>
                </a:lnTo>
                <a:lnTo>
                  <a:pt x="67817" y="18604"/>
                </a:lnTo>
                <a:close/>
              </a:path>
              <a:path extrusionOk="0" h="120000" w="120000">
                <a:moveTo>
                  <a:pt x="77987" y="18604"/>
                </a:moveTo>
                <a:lnTo>
                  <a:pt x="77515" y="18604"/>
                </a:lnTo>
                <a:lnTo>
                  <a:pt x="77610" y="19413"/>
                </a:lnTo>
                <a:lnTo>
                  <a:pt x="78082" y="19413"/>
                </a:lnTo>
                <a:lnTo>
                  <a:pt x="77987" y="18604"/>
                </a:lnTo>
                <a:close/>
              </a:path>
              <a:path extrusionOk="0" h="120000" w="120000">
                <a:moveTo>
                  <a:pt x="110403" y="18604"/>
                </a:moveTo>
                <a:lnTo>
                  <a:pt x="82456" y="18604"/>
                </a:lnTo>
                <a:lnTo>
                  <a:pt x="82361" y="19413"/>
                </a:lnTo>
                <a:lnTo>
                  <a:pt x="110403" y="19413"/>
                </a:lnTo>
                <a:lnTo>
                  <a:pt x="110403" y="18604"/>
                </a:lnTo>
                <a:close/>
              </a:path>
              <a:path extrusionOk="0" h="120000" w="120000">
                <a:moveTo>
                  <a:pt x="114108" y="18604"/>
                </a:moveTo>
                <a:lnTo>
                  <a:pt x="113872" y="18604"/>
                </a:lnTo>
                <a:lnTo>
                  <a:pt x="113872" y="19413"/>
                </a:lnTo>
                <a:lnTo>
                  <a:pt x="114344" y="19413"/>
                </a:lnTo>
                <a:lnTo>
                  <a:pt x="114108" y="18604"/>
                </a:lnTo>
                <a:close/>
              </a:path>
              <a:path extrusionOk="0" h="120000" w="120000">
                <a:moveTo>
                  <a:pt x="6701" y="17795"/>
                </a:moveTo>
                <a:lnTo>
                  <a:pt x="6560" y="17795"/>
                </a:lnTo>
                <a:lnTo>
                  <a:pt x="6465" y="18604"/>
                </a:lnTo>
                <a:lnTo>
                  <a:pt x="6701" y="18604"/>
                </a:lnTo>
                <a:lnTo>
                  <a:pt x="6701" y="17795"/>
                </a:lnTo>
                <a:close/>
              </a:path>
              <a:path extrusionOk="0" h="120000" w="120000">
                <a:moveTo>
                  <a:pt x="8983" y="17795"/>
                </a:moveTo>
                <a:lnTo>
                  <a:pt x="6796" y="17795"/>
                </a:lnTo>
                <a:lnTo>
                  <a:pt x="6701" y="18604"/>
                </a:lnTo>
                <a:lnTo>
                  <a:pt x="8933" y="18604"/>
                </a:lnTo>
                <a:lnTo>
                  <a:pt x="8983" y="17795"/>
                </a:lnTo>
                <a:close/>
              </a:path>
              <a:path extrusionOk="0" h="120000" w="120000">
                <a:moveTo>
                  <a:pt x="24663" y="17795"/>
                </a:moveTo>
                <a:lnTo>
                  <a:pt x="20053" y="17795"/>
                </a:lnTo>
                <a:lnTo>
                  <a:pt x="20244" y="18604"/>
                </a:lnTo>
                <a:lnTo>
                  <a:pt x="24713" y="18604"/>
                </a:lnTo>
                <a:lnTo>
                  <a:pt x="24663" y="17795"/>
                </a:lnTo>
                <a:close/>
              </a:path>
              <a:path extrusionOk="0" h="120000" w="120000">
                <a:moveTo>
                  <a:pt x="28323" y="17795"/>
                </a:moveTo>
                <a:lnTo>
                  <a:pt x="27092" y="17795"/>
                </a:lnTo>
                <a:lnTo>
                  <a:pt x="27182" y="18604"/>
                </a:lnTo>
                <a:lnTo>
                  <a:pt x="28373" y="18604"/>
                </a:lnTo>
                <a:lnTo>
                  <a:pt x="28323" y="17795"/>
                </a:lnTo>
                <a:close/>
              </a:path>
              <a:path extrusionOk="0" h="120000" w="120000">
                <a:moveTo>
                  <a:pt x="35451" y="17795"/>
                </a:moveTo>
                <a:lnTo>
                  <a:pt x="29464" y="17795"/>
                </a:lnTo>
                <a:lnTo>
                  <a:pt x="29610" y="18604"/>
                </a:lnTo>
                <a:lnTo>
                  <a:pt x="35406" y="18604"/>
                </a:lnTo>
                <a:lnTo>
                  <a:pt x="35451" y="17795"/>
                </a:lnTo>
                <a:close/>
              </a:path>
              <a:path extrusionOk="0" h="120000" w="120000">
                <a:moveTo>
                  <a:pt x="35974" y="17795"/>
                </a:moveTo>
                <a:lnTo>
                  <a:pt x="35597" y="17795"/>
                </a:lnTo>
                <a:lnTo>
                  <a:pt x="35547" y="18604"/>
                </a:lnTo>
                <a:lnTo>
                  <a:pt x="36025" y="18604"/>
                </a:lnTo>
                <a:lnTo>
                  <a:pt x="35974" y="17795"/>
                </a:lnTo>
                <a:close/>
              </a:path>
              <a:path extrusionOk="0" h="120000" w="120000">
                <a:moveTo>
                  <a:pt x="41203" y="17795"/>
                </a:moveTo>
                <a:lnTo>
                  <a:pt x="40826" y="17795"/>
                </a:lnTo>
                <a:lnTo>
                  <a:pt x="40775" y="18604"/>
                </a:lnTo>
                <a:lnTo>
                  <a:pt x="41298" y="18604"/>
                </a:lnTo>
                <a:lnTo>
                  <a:pt x="41203" y="17795"/>
                </a:lnTo>
                <a:close/>
              </a:path>
              <a:path extrusionOk="0" h="120000" w="120000">
                <a:moveTo>
                  <a:pt x="49377" y="17795"/>
                </a:moveTo>
                <a:lnTo>
                  <a:pt x="41821" y="17795"/>
                </a:lnTo>
                <a:lnTo>
                  <a:pt x="41776" y="18604"/>
                </a:lnTo>
                <a:lnTo>
                  <a:pt x="49332" y="18604"/>
                </a:lnTo>
                <a:lnTo>
                  <a:pt x="49377" y="17795"/>
                </a:lnTo>
                <a:close/>
              </a:path>
              <a:path extrusionOk="0" h="120000" w="120000">
                <a:moveTo>
                  <a:pt x="50186" y="17795"/>
                </a:moveTo>
                <a:lnTo>
                  <a:pt x="49427" y="17795"/>
                </a:lnTo>
                <a:lnTo>
                  <a:pt x="49472" y="18604"/>
                </a:lnTo>
                <a:lnTo>
                  <a:pt x="50231" y="18604"/>
                </a:lnTo>
                <a:lnTo>
                  <a:pt x="50186" y="17795"/>
                </a:lnTo>
                <a:close/>
              </a:path>
              <a:path extrusionOk="0" h="120000" w="120000">
                <a:moveTo>
                  <a:pt x="51137" y="16986"/>
                </a:moveTo>
                <a:lnTo>
                  <a:pt x="50141" y="16986"/>
                </a:lnTo>
                <a:lnTo>
                  <a:pt x="50231" y="17795"/>
                </a:lnTo>
                <a:lnTo>
                  <a:pt x="50614" y="17795"/>
                </a:lnTo>
                <a:lnTo>
                  <a:pt x="50664" y="18604"/>
                </a:lnTo>
                <a:lnTo>
                  <a:pt x="51137" y="18604"/>
                </a:lnTo>
                <a:lnTo>
                  <a:pt x="51137" y="16986"/>
                </a:lnTo>
                <a:close/>
              </a:path>
              <a:path extrusionOk="0" h="120000" w="120000">
                <a:moveTo>
                  <a:pt x="51373" y="16986"/>
                </a:moveTo>
                <a:lnTo>
                  <a:pt x="51232" y="16986"/>
                </a:lnTo>
                <a:lnTo>
                  <a:pt x="51187" y="17795"/>
                </a:lnTo>
                <a:lnTo>
                  <a:pt x="51187" y="18604"/>
                </a:lnTo>
                <a:lnTo>
                  <a:pt x="51468" y="18604"/>
                </a:lnTo>
                <a:lnTo>
                  <a:pt x="51423" y="17795"/>
                </a:lnTo>
                <a:lnTo>
                  <a:pt x="51373" y="16986"/>
                </a:lnTo>
                <a:close/>
              </a:path>
              <a:path extrusionOk="0" h="120000" w="120000">
                <a:moveTo>
                  <a:pt x="66057" y="17795"/>
                </a:moveTo>
                <a:lnTo>
                  <a:pt x="66012" y="17795"/>
                </a:lnTo>
                <a:lnTo>
                  <a:pt x="65917" y="18604"/>
                </a:lnTo>
                <a:lnTo>
                  <a:pt x="66057" y="18604"/>
                </a:lnTo>
                <a:lnTo>
                  <a:pt x="66057" y="17795"/>
                </a:lnTo>
                <a:close/>
              </a:path>
              <a:path extrusionOk="0" h="120000" w="120000">
                <a:moveTo>
                  <a:pt x="66822" y="17795"/>
                </a:moveTo>
                <a:lnTo>
                  <a:pt x="66344" y="17795"/>
                </a:lnTo>
                <a:lnTo>
                  <a:pt x="66394" y="18604"/>
                </a:lnTo>
                <a:lnTo>
                  <a:pt x="66726" y="18604"/>
                </a:lnTo>
                <a:lnTo>
                  <a:pt x="66822" y="17795"/>
                </a:lnTo>
                <a:close/>
              </a:path>
              <a:path extrusionOk="0" h="120000" w="120000">
                <a:moveTo>
                  <a:pt x="67153" y="17795"/>
                </a:moveTo>
                <a:lnTo>
                  <a:pt x="66962" y="17795"/>
                </a:lnTo>
                <a:lnTo>
                  <a:pt x="66917" y="18604"/>
                </a:lnTo>
                <a:lnTo>
                  <a:pt x="67103" y="18604"/>
                </a:lnTo>
                <a:lnTo>
                  <a:pt x="67153" y="17795"/>
                </a:lnTo>
                <a:close/>
              </a:path>
              <a:path extrusionOk="0" h="120000" w="120000">
                <a:moveTo>
                  <a:pt x="67626" y="17795"/>
                </a:moveTo>
                <a:lnTo>
                  <a:pt x="67345" y="17795"/>
                </a:lnTo>
                <a:lnTo>
                  <a:pt x="67294" y="18604"/>
                </a:lnTo>
                <a:lnTo>
                  <a:pt x="67536" y="18604"/>
                </a:lnTo>
                <a:lnTo>
                  <a:pt x="67626" y="17795"/>
                </a:lnTo>
                <a:close/>
              </a:path>
              <a:path extrusionOk="0" h="120000" w="120000">
                <a:moveTo>
                  <a:pt x="68008" y="17795"/>
                </a:moveTo>
                <a:lnTo>
                  <a:pt x="67772" y="17795"/>
                </a:lnTo>
                <a:lnTo>
                  <a:pt x="67721" y="18604"/>
                </a:lnTo>
                <a:lnTo>
                  <a:pt x="68008" y="18604"/>
                </a:lnTo>
                <a:lnTo>
                  <a:pt x="68008" y="17795"/>
                </a:lnTo>
                <a:close/>
              </a:path>
              <a:path extrusionOk="0" h="120000" w="120000">
                <a:moveTo>
                  <a:pt x="77183" y="17795"/>
                </a:moveTo>
                <a:lnTo>
                  <a:pt x="76087" y="17795"/>
                </a:lnTo>
                <a:lnTo>
                  <a:pt x="76137" y="18604"/>
                </a:lnTo>
                <a:lnTo>
                  <a:pt x="77183" y="18604"/>
                </a:lnTo>
                <a:lnTo>
                  <a:pt x="77183" y="17795"/>
                </a:lnTo>
                <a:close/>
              </a:path>
              <a:path extrusionOk="0" h="120000" w="120000">
                <a:moveTo>
                  <a:pt x="80078" y="17795"/>
                </a:moveTo>
                <a:lnTo>
                  <a:pt x="80033" y="17795"/>
                </a:lnTo>
                <a:lnTo>
                  <a:pt x="80033" y="18604"/>
                </a:lnTo>
                <a:lnTo>
                  <a:pt x="80078" y="17795"/>
                </a:lnTo>
                <a:close/>
              </a:path>
              <a:path extrusionOk="0" h="120000" w="120000">
                <a:moveTo>
                  <a:pt x="81793" y="16986"/>
                </a:moveTo>
                <a:lnTo>
                  <a:pt x="80410" y="16986"/>
                </a:lnTo>
                <a:lnTo>
                  <a:pt x="80320" y="17795"/>
                </a:lnTo>
                <a:lnTo>
                  <a:pt x="80320" y="18604"/>
                </a:lnTo>
                <a:lnTo>
                  <a:pt x="82074" y="18604"/>
                </a:lnTo>
                <a:lnTo>
                  <a:pt x="82074" y="17795"/>
                </a:lnTo>
                <a:lnTo>
                  <a:pt x="81888" y="17795"/>
                </a:lnTo>
                <a:lnTo>
                  <a:pt x="81793" y="16986"/>
                </a:lnTo>
                <a:close/>
              </a:path>
              <a:path extrusionOk="0" h="120000" w="120000">
                <a:moveTo>
                  <a:pt x="85211" y="17795"/>
                </a:moveTo>
                <a:lnTo>
                  <a:pt x="82406" y="17795"/>
                </a:lnTo>
                <a:lnTo>
                  <a:pt x="82597" y="18604"/>
                </a:lnTo>
                <a:lnTo>
                  <a:pt x="85211" y="18604"/>
                </a:lnTo>
                <a:lnTo>
                  <a:pt x="85211" y="17795"/>
                </a:lnTo>
                <a:close/>
              </a:path>
              <a:path extrusionOk="0" h="120000" w="120000">
                <a:moveTo>
                  <a:pt x="85453" y="17795"/>
                </a:moveTo>
                <a:lnTo>
                  <a:pt x="85307" y="17795"/>
                </a:lnTo>
                <a:lnTo>
                  <a:pt x="85262" y="18604"/>
                </a:lnTo>
                <a:lnTo>
                  <a:pt x="85453" y="18604"/>
                </a:lnTo>
                <a:lnTo>
                  <a:pt x="85453" y="17795"/>
                </a:lnTo>
                <a:close/>
              </a:path>
              <a:path extrusionOk="0" h="120000" w="120000">
                <a:moveTo>
                  <a:pt x="100992" y="17795"/>
                </a:moveTo>
                <a:lnTo>
                  <a:pt x="85638" y="17795"/>
                </a:lnTo>
                <a:lnTo>
                  <a:pt x="85638" y="18604"/>
                </a:lnTo>
                <a:lnTo>
                  <a:pt x="101037" y="18604"/>
                </a:lnTo>
                <a:lnTo>
                  <a:pt x="100992" y="17795"/>
                </a:lnTo>
                <a:close/>
              </a:path>
              <a:path extrusionOk="0" h="120000" w="120000">
                <a:moveTo>
                  <a:pt x="110257" y="17795"/>
                </a:moveTo>
                <a:lnTo>
                  <a:pt x="101132" y="17795"/>
                </a:lnTo>
                <a:lnTo>
                  <a:pt x="101087" y="18604"/>
                </a:lnTo>
                <a:lnTo>
                  <a:pt x="110352" y="18604"/>
                </a:lnTo>
                <a:lnTo>
                  <a:pt x="110257" y="17795"/>
                </a:lnTo>
                <a:close/>
              </a:path>
              <a:path extrusionOk="0" h="120000" w="120000">
                <a:moveTo>
                  <a:pt x="7606" y="16986"/>
                </a:moveTo>
                <a:lnTo>
                  <a:pt x="7510" y="17795"/>
                </a:lnTo>
                <a:lnTo>
                  <a:pt x="7651" y="17795"/>
                </a:lnTo>
                <a:lnTo>
                  <a:pt x="7606" y="16986"/>
                </a:lnTo>
                <a:close/>
              </a:path>
              <a:path extrusionOk="0" h="120000" w="120000">
                <a:moveTo>
                  <a:pt x="18917" y="16986"/>
                </a:moveTo>
                <a:lnTo>
                  <a:pt x="18299" y="16986"/>
                </a:lnTo>
                <a:lnTo>
                  <a:pt x="18394" y="17795"/>
                </a:lnTo>
                <a:lnTo>
                  <a:pt x="18771" y="17795"/>
                </a:lnTo>
                <a:lnTo>
                  <a:pt x="18917" y="16986"/>
                </a:lnTo>
                <a:close/>
              </a:path>
              <a:path extrusionOk="0" h="120000" w="120000">
                <a:moveTo>
                  <a:pt x="19103" y="16986"/>
                </a:moveTo>
                <a:lnTo>
                  <a:pt x="18962" y="16986"/>
                </a:lnTo>
                <a:lnTo>
                  <a:pt x="19007" y="17795"/>
                </a:lnTo>
                <a:lnTo>
                  <a:pt x="19103" y="16986"/>
                </a:lnTo>
                <a:close/>
              </a:path>
              <a:path extrusionOk="0" h="120000" w="120000">
                <a:moveTo>
                  <a:pt x="20340" y="16986"/>
                </a:moveTo>
                <a:lnTo>
                  <a:pt x="20053" y="16986"/>
                </a:lnTo>
                <a:lnTo>
                  <a:pt x="20148" y="17795"/>
                </a:lnTo>
                <a:lnTo>
                  <a:pt x="20199" y="17795"/>
                </a:lnTo>
                <a:lnTo>
                  <a:pt x="20340" y="16986"/>
                </a:lnTo>
                <a:close/>
              </a:path>
              <a:path extrusionOk="0" h="120000" w="120000">
                <a:moveTo>
                  <a:pt x="24567" y="16986"/>
                </a:moveTo>
                <a:lnTo>
                  <a:pt x="20767" y="16986"/>
                </a:lnTo>
                <a:lnTo>
                  <a:pt x="20817" y="17795"/>
                </a:lnTo>
                <a:lnTo>
                  <a:pt x="24567" y="17795"/>
                </a:lnTo>
                <a:lnTo>
                  <a:pt x="24567" y="16986"/>
                </a:lnTo>
                <a:close/>
              </a:path>
              <a:path extrusionOk="0" h="120000" w="120000">
                <a:moveTo>
                  <a:pt x="26569" y="16986"/>
                </a:moveTo>
                <a:lnTo>
                  <a:pt x="26186" y="16986"/>
                </a:lnTo>
                <a:lnTo>
                  <a:pt x="26231" y="17795"/>
                </a:lnTo>
                <a:lnTo>
                  <a:pt x="26473" y="17795"/>
                </a:lnTo>
                <a:lnTo>
                  <a:pt x="26569" y="16986"/>
                </a:lnTo>
                <a:close/>
              </a:path>
              <a:path extrusionOk="0" h="120000" w="120000">
                <a:moveTo>
                  <a:pt x="27277" y="16986"/>
                </a:moveTo>
                <a:lnTo>
                  <a:pt x="27232" y="16986"/>
                </a:lnTo>
                <a:lnTo>
                  <a:pt x="27232" y="17795"/>
                </a:lnTo>
                <a:lnTo>
                  <a:pt x="27277" y="17795"/>
                </a:lnTo>
                <a:lnTo>
                  <a:pt x="27277" y="16986"/>
                </a:lnTo>
                <a:close/>
              </a:path>
              <a:path extrusionOk="0" h="120000" w="120000">
                <a:moveTo>
                  <a:pt x="28137" y="16986"/>
                </a:moveTo>
                <a:lnTo>
                  <a:pt x="27468" y="16986"/>
                </a:lnTo>
                <a:lnTo>
                  <a:pt x="27423" y="17795"/>
                </a:lnTo>
                <a:lnTo>
                  <a:pt x="28227" y="17795"/>
                </a:lnTo>
                <a:lnTo>
                  <a:pt x="28137" y="16986"/>
                </a:lnTo>
                <a:close/>
              </a:path>
              <a:path extrusionOk="0" h="120000" w="120000">
                <a:moveTo>
                  <a:pt x="30746" y="16986"/>
                </a:moveTo>
                <a:lnTo>
                  <a:pt x="29323" y="16986"/>
                </a:lnTo>
                <a:lnTo>
                  <a:pt x="29515" y="17795"/>
                </a:lnTo>
                <a:lnTo>
                  <a:pt x="30796" y="17795"/>
                </a:lnTo>
                <a:lnTo>
                  <a:pt x="30746" y="16986"/>
                </a:lnTo>
                <a:close/>
              </a:path>
              <a:path extrusionOk="0" h="120000" w="120000">
                <a:moveTo>
                  <a:pt x="34125" y="16986"/>
                </a:moveTo>
                <a:lnTo>
                  <a:pt x="30937" y="16986"/>
                </a:lnTo>
                <a:lnTo>
                  <a:pt x="30937" y="17795"/>
                </a:lnTo>
                <a:lnTo>
                  <a:pt x="34125" y="17795"/>
                </a:lnTo>
                <a:lnTo>
                  <a:pt x="34125" y="16986"/>
                </a:lnTo>
                <a:close/>
              </a:path>
              <a:path extrusionOk="0" h="120000" w="120000">
                <a:moveTo>
                  <a:pt x="34597" y="16986"/>
                </a:moveTo>
                <a:lnTo>
                  <a:pt x="34170" y="16986"/>
                </a:lnTo>
                <a:lnTo>
                  <a:pt x="34170" y="17795"/>
                </a:lnTo>
                <a:lnTo>
                  <a:pt x="34597" y="17795"/>
                </a:lnTo>
                <a:lnTo>
                  <a:pt x="34597" y="16986"/>
                </a:lnTo>
                <a:close/>
              </a:path>
              <a:path extrusionOk="0" h="120000" w="120000">
                <a:moveTo>
                  <a:pt x="35266" y="16986"/>
                </a:moveTo>
                <a:lnTo>
                  <a:pt x="34647" y="16986"/>
                </a:lnTo>
                <a:lnTo>
                  <a:pt x="34692" y="17795"/>
                </a:lnTo>
                <a:lnTo>
                  <a:pt x="35311" y="17795"/>
                </a:lnTo>
                <a:lnTo>
                  <a:pt x="35266" y="16986"/>
                </a:lnTo>
                <a:close/>
              </a:path>
              <a:path extrusionOk="0" h="120000" w="120000">
                <a:moveTo>
                  <a:pt x="40871" y="16986"/>
                </a:moveTo>
                <a:lnTo>
                  <a:pt x="40584" y="16986"/>
                </a:lnTo>
                <a:lnTo>
                  <a:pt x="40635" y="17795"/>
                </a:lnTo>
                <a:lnTo>
                  <a:pt x="40826" y="17795"/>
                </a:lnTo>
                <a:lnTo>
                  <a:pt x="40871" y="16986"/>
                </a:lnTo>
                <a:close/>
              </a:path>
              <a:path extrusionOk="0" h="120000" w="120000">
                <a:moveTo>
                  <a:pt x="50091" y="16986"/>
                </a:moveTo>
                <a:lnTo>
                  <a:pt x="41253" y="16986"/>
                </a:lnTo>
                <a:lnTo>
                  <a:pt x="41253" y="17795"/>
                </a:lnTo>
                <a:lnTo>
                  <a:pt x="50091" y="17795"/>
                </a:lnTo>
                <a:lnTo>
                  <a:pt x="50091" y="16986"/>
                </a:lnTo>
                <a:close/>
              </a:path>
              <a:path extrusionOk="0" h="120000" w="120000">
                <a:moveTo>
                  <a:pt x="76609" y="16986"/>
                </a:moveTo>
                <a:lnTo>
                  <a:pt x="75800" y="16986"/>
                </a:lnTo>
                <a:lnTo>
                  <a:pt x="75800" y="17795"/>
                </a:lnTo>
                <a:lnTo>
                  <a:pt x="76660" y="17795"/>
                </a:lnTo>
                <a:lnTo>
                  <a:pt x="76609" y="16986"/>
                </a:lnTo>
                <a:close/>
              </a:path>
              <a:path extrusionOk="0" h="120000" w="120000">
                <a:moveTo>
                  <a:pt x="82929" y="16986"/>
                </a:moveTo>
                <a:lnTo>
                  <a:pt x="82220" y="16986"/>
                </a:lnTo>
                <a:lnTo>
                  <a:pt x="82220" y="17795"/>
                </a:lnTo>
                <a:lnTo>
                  <a:pt x="82929" y="17795"/>
                </a:lnTo>
                <a:lnTo>
                  <a:pt x="82929" y="16986"/>
                </a:lnTo>
                <a:close/>
              </a:path>
              <a:path extrusionOk="0" h="120000" w="120000">
                <a:moveTo>
                  <a:pt x="85402" y="16986"/>
                </a:moveTo>
                <a:lnTo>
                  <a:pt x="83502" y="16986"/>
                </a:lnTo>
                <a:lnTo>
                  <a:pt x="83643" y="17795"/>
                </a:lnTo>
                <a:lnTo>
                  <a:pt x="85262" y="17795"/>
                </a:lnTo>
                <a:lnTo>
                  <a:pt x="85402" y="16986"/>
                </a:lnTo>
                <a:close/>
              </a:path>
              <a:path extrusionOk="0" h="120000" w="120000">
                <a:moveTo>
                  <a:pt x="100514" y="16986"/>
                </a:moveTo>
                <a:lnTo>
                  <a:pt x="85593" y="16986"/>
                </a:lnTo>
                <a:lnTo>
                  <a:pt x="85498" y="17795"/>
                </a:lnTo>
                <a:lnTo>
                  <a:pt x="100609" y="17795"/>
                </a:lnTo>
                <a:lnTo>
                  <a:pt x="100514" y="16986"/>
                </a:lnTo>
                <a:close/>
              </a:path>
              <a:path extrusionOk="0" h="120000" w="120000">
                <a:moveTo>
                  <a:pt x="101891" y="16986"/>
                </a:moveTo>
                <a:lnTo>
                  <a:pt x="101368" y="16986"/>
                </a:lnTo>
                <a:lnTo>
                  <a:pt x="101368" y="17795"/>
                </a:lnTo>
                <a:lnTo>
                  <a:pt x="102037" y="17795"/>
                </a:lnTo>
                <a:lnTo>
                  <a:pt x="101891" y="16986"/>
                </a:lnTo>
                <a:close/>
              </a:path>
              <a:path extrusionOk="0" h="120000" w="120000">
                <a:moveTo>
                  <a:pt x="103033" y="16986"/>
                </a:moveTo>
                <a:lnTo>
                  <a:pt x="102274" y="16986"/>
                </a:lnTo>
                <a:lnTo>
                  <a:pt x="102229" y="17795"/>
                </a:lnTo>
                <a:lnTo>
                  <a:pt x="103083" y="17795"/>
                </a:lnTo>
                <a:lnTo>
                  <a:pt x="103033" y="16986"/>
                </a:lnTo>
                <a:close/>
              </a:path>
              <a:path extrusionOk="0" h="120000" w="120000">
                <a:moveTo>
                  <a:pt x="107406" y="16986"/>
                </a:moveTo>
                <a:lnTo>
                  <a:pt x="103274" y="16986"/>
                </a:lnTo>
                <a:lnTo>
                  <a:pt x="103274" y="17795"/>
                </a:lnTo>
                <a:lnTo>
                  <a:pt x="107361" y="17795"/>
                </a:lnTo>
                <a:lnTo>
                  <a:pt x="107406" y="16986"/>
                </a:lnTo>
                <a:close/>
              </a:path>
              <a:path extrusionOk="0" h="120000" w="120000">
                <a:moveTo>
                  <a:pt x="117576" y="16986"/>
                </a:moveTo>
                <a:lnTo>
                  <a:pt x="116817" y="16986"/>
                </a:lnTo>
                <a:lnTo>
                  <a:pt x="116677" y="17795"/>
                </a:lnTo>
                <a:lnTo>
                  <a:pt x="117576" y="17795"/>
                </a:lnTo>
                <a:lnTo>
                  <a:pt x="117576" y="16986"/>
                </a:lnTo>
                <a:close/>
              </a:path>
              <a:path extrusionOk="0" h="120000" w="120000">
                <a:moveTo>
                  <a:pt x="19390" y="16177"/>
                </a:moveTo>
                <a:lnTo>
                  <a:pt x="17585" y="16177"/>
                </a:lnTo>
                <a:lnTo>
                  <a:pt x="17585" y="16986"/>
                </a:lnTo>
                <a:lnTo>
                  <a:pt x="19390" y="16986"/>
                </a:lnTo>
                <a:lnTo>
                  <a:pt x="19390" y="16177"/>
                </a:lnTo>
                <a:close/>
              </a:path>
              <a:path extrusionOk="0" h="120000" w="120000">
                <a:moveTo>
                  <a:pt x="23241" y="16177"/>
                </a:moveTo>
                <a:lnTo>
                  <a:pt x="19912" y="16177"/>
                </a:lnTo>
                <a:lnTo>
                  <a:pt x="19817" y="16986"/>
                </a:lnTo>
                <a:lnTo>
                  <a:pt x="23286" y="16986"/>
                </a:lnTo>
                <a:lnTo>
                  <a:pt x="23241" y="16177"/>
                </a:lnTo>
                <a:close/>
              </a:path>
              <a:path extrusionOk="0" h="120000" w="120000">
                <a:moveTo>
                  <a:pt x="24286" y="16177"/>
                </a:moveTo>
                <a:lnTo>
                  <a:pt x="23477" y="16177"/>
                </a:lnTo>
                <a:lnTo>
                  <a:pt x="23527" y="16986"/>
                </a:lnTo>
                <a:lnTo>
                  <a:pt x="24382" y="16986"/>
                </a:lnTo>
                <a:lnTo>
                  <a:pt x="24286" y="16177"/>
                </a:lnTo>
                <a:close/>
              </a:path>
              <a:path extrusionOk="0" h="120000" w="120000">
                <a:moveTo>
                  <a:pt x="27041" y="16177"/>
                </a:moveTo>
                <a:lnTo>
                  <a:pt x="25759" y="16177"/>
                </a:lnTo>
                <a:lnTo>
                  <a:pt x="25855" y="16986"/>
                </a:lnTo>
                <a:lnTo>
                  <a:pt x="27041" y="16986"/>
                </a:lnTo>
                <a:lnTo>
                  <a:pt x="27041" y="16177"/>
                </a:lnTo>
                <a:close/>
              </a:path>
              <a:path extrusionOk="0" h="120000" w="120000">
                <a:moveTo>
                  <a:pt x="28801" y="14560"/>
                </a:moveTo>
                <a:lnTo>
                  <a:pt x="27423" y="14560"/>
                </a:lnTo>
                <a:lnTo>
                  <a:pt x="27423" y="15369"/>
                </a:lnTo>
                <a:lnTo>
                  <a:pt x="27519" y="16177"/>
                </a:lnTo>
                <a:lnTo>
                  <a:pt x="27519" y="16986"/>
                </a:lnTo>
                <a:lnTo>
                  <a:pt x="27614" y="16986"/>
                </a:lnTo>
                <a:lnTo>
                  <a:pt x="27704" y="16177"/>
                </a:lnTo>
                <a:lnTo>
                  <a:pt x="28042" y="16177"/>
                </a:lnTo>
                <a:lnTo>
                  <a:pt x="27991" y="15369"/>
                </a:lnTo>
                <a:lnTo>
                  <a:pt x="28801" y="15369"/>
                </a:lnTo>
                <a:lnTo>
                  <a:pt x="28801" y="14560"/>
                </a:lnTo>
                <a:close/>
              </a:path>
              <a:path extrusionOk="0" h="120000" w="120000">
                <a:moveTo>
                  <a:pt x="27946" y="16177"/>
                </a:moveTo>
                <a:lnTo>
                  <a:pt x="27755" y="16177"/>
                </a:lnTo>
                <a:lnTo>
                  <a:pt x="27851" y="16986"/>
                </a:lnTo>
                <a:lnTo>
                  <a:pt x="27895" y="16986"/>
                </a:lnTo>
                <a:lnTo>
                  <a:pt x="27946" y="16177"/>
                </a:lnTo>
                <a:close/>
              </a:path>
              <a:path extrusionOk="0" h="120000" w="120000">
                <a:moveTo>
                  <a:pt x="30414" y="16177"/>
                </a:moveTo>
                <a:lnTo>
                  <a:pt x="29228" y="16177"/>
                </a:lnTo>
                <a:lnTo>
                  <a:pt x="29228" y="16986"/>
                </a:lnTo>
                <a:lnTo>
                  <a:pt x="30414" y="16986"/>
                </a:lnTo>
                <a:lnTo>
                  <a:pt x="30414" y="16177"/>
                </a:lnTo>
                <a:close/>
              </a:path>
              <a:path extrusionOk="0" h="120000" w="120000">
                <a:moveTo>
                  <a:pt x="32174" y="16177"/>
                </a:moveTo>
                <a:lnTo>
                  <a:pt x="30605" y="16177"/>
                </a:lnTo>
                <a:lnTo>
                  <a:pt x="30560" y="16986"/>
                </a:lnTo>
                <a:lnTo>
                  <a:pt x="32174" y="16986"/>
                </a:lnTo>
                <a:lnTo>
                  <a:pt x="32174" y="16177"/>
                </a:lnTo>
                <a:close/>
              </a:path>
              <a:path extrusionOk="0" h="120000" w="120000">
                <a:moveTo>
                  <a:pt x="32792" y="16177"/>
                </a:moveTo>
                <a:lnTo>
                  <a:pt x="32365" y="16177"/>
                </a:lnTo>
                <a:lnTo>
                  <a:pt x="32224" y="16986"/>
                </a:lnTo>
                <a:lnTo>
                  <a:pt x="32837" y="16986"/>
                </a:lnTo>
                <a:lnTo>
                  <a:pt x="32837" y="16436"/>
                </a:lnTo>
                <a:lnTo>
                  <a:pt x="32792" y="16177"/>
                </a:lnTo>
                <a:close/>
              </a:path>
              <a:path extrusionOk="0" h="120000" w="120000">
                <a:moveTo>
                  <a:pt x="33978" y="16177"/>
                </a:moveTo>
                <a:lnTo>
                  <a:pt x="32837" y="16177"/>
                </a:lnTo>
                <a:lnTo>
                  <a:pt x="32837" y="16436"/>
                </a:lnTo>
                <a:lnTo>
                  <a:pt x="32933" y="16986"/>
                </a:lnTo>
                <a:lnTo>
                  <a:pt x="33933" y="16986"/>
                </a:lnTo>
                <a:lnTo>
                  <a:pt x="33978" y="16177"/>
                </a:lnTo>
                <a:close/>
              </a:path>
              <a:path extrusionOk="0" h="120000" w="120000">
                <a:moveTo>
                  <a:pt x="34310" y="16177"/>
                </a:moveTo>
                <a:lnTo>
                  <a:pt x="34029" y="16177"/>
                </a:lnTo>
                <a:lnTo>
                  <a:pt x="33933" y="16986"/>
                </a:lnTo>
                <a:lnTo>
                  <a:pt x="34310" y="16986"/>
                </a:lnTo>
                <a:lnTo>
                  <a:pt x="34310" y="16177"/>
                </a:lnTo>
                <a:close/>
              </a:path>
              <a:path extrusionOk="0" h="120000" w="120000">
                <a:moveTo>
                  <a:pt x="41011" y="16177"/>
                </a:moveTo>
                <a:lnTo>
                  <a:pt x="40489" y="16177"/>
                </a:lnTo>
                <a:lnTo>
                  <a:pt x="40444" y="16986"/>
                </a:lnTo>
                <a:lnTo>
                  <a:pt x="41062" y="16986"/>
                </a:lnTo>
                <a:lnTo>
                  <a:pt x="41011" y="16177"/>
                </a:lnTo>
                <a:close/>
              </a:path>
              <a:path extrusionOk="0" h="120000" w="120000">
                <a:moveTo>
                  <a:pt x="50709" y="16177"/>
                </a:moveTo>
                <a:lnTo>
                  <a:pt x="41062" y="16177"/>
                </a:lnTo>
                <a:lnTo>
                  <a:pt x="41107" y="16986"/>
                </a:lnTo>
                <a:lnTo>
                  <a:pt x="50996" y="16986"/>
                </a:lnTo>
                <a:lnTo>
                  <a:pt x="50709" y="16177"/>
                </a:lnTo>
                <a:close/>
              </a:path>
              <a:path extrusionOk="0" h="120000" w="120000">
                <a:moveTo>
                  <a:pt x="76469" y="16177"/>
                </a:moveTo>
                <a:lnTo>
                  <a:pt x="75277" y="16177"/>
                </a:lnTo>
                <a:lnTo>
                  <a:pt x="75187" y="16986"/>
                </a:lnTo>
                <a:lnTo>
                  <a:pt x="76469" y="16986"/>
                </a:lnTo>
                <a:lnTo>
                  <a:pt x="76469" y="16177"/>
                </a:lnTo>
                <a:close/>
              </a:path>
              <a:path extrusionOk="0" h="120000" w="120000">
                <a:moveTo>
                  <a:pt x="82125" y="15369"/>
                </a:moveTo>
                <a:lnTo>
                  <a:pt x="80888" y="15369"/>
                </a:lnTo>
                <a:lnTo>
                  <a:pt x="80843" y="16177"/>
                </a:lnTo>
                <a:lnTo>
                  <a:pt x="80747" y="16986"/>
                </a:lnTo>
                <a:lnTo>
                  <a:pt x="82029" y="16986"/>
                </a:lnTo>
                <a:lnTo>
                  <a:pt x="82074" y="16177"/>
                </a:lnTo>
                <a:lnTo>
                  <a:pt x="82125" y="16177"/>
                </a:lnTo>
                <a:lnTo>
                  <a:pt x="82125" y="15369"/>
                </a:lnTo>
                <a:close/>
              </a:path>
              <a:path extrusionOk="0" h="120000" w="120000">
                <a:moveTo>
                  <a:pt x="82979" y="15369"/>
                </a:moveTo>
                <a:lnTo>
                  <a:pt x="82788" y="15369"/>
                </a:lnTo>
                <a:lnTo>
                  <a:pt x="82839" y="16177"/>
                </a:lnTo>
                <a:lnTo>
                  <a:pt x="82788" y="16177"/>
                </a:lnTo>
                <a:lnTo>
                  <a:pt x="82647" y="16986"/>
                </a:lnTo>
                <a:lnTo>
                  <a:pt x="82979" y="16986"/>
                </a:lnTo>
                <a:lnTo>
                  <a:pt x="83024" y="16177"/>
                </a:lnTo>
                <a:lnTo>
                  <a:pt x="82979" y="15369"/>
                </a:lnTo>
                <a:close/>
              </a:path>
              <a:path extrusionOk="0" h="120000" w="120000">
                <a:moveTo>
                  <a:pt x="84739" y="16177"/>
                </a:moveTo>
                <a:lnTo>
                  <a:pt x="83834" y="16177"/>
                </a:lnTo>
                <a:lnTo>
                  <a:pt x="83884" y="16986"/>
                </a:lnTo>
                <a:lnTo>
                  <a:pt x="84739" y="16986"/>
                </a:lnTo>
                <a:lnTo>
                  <a:pt x="84739" y="16177"/>
                </a:lnTo>
                <a:close/>
              </a:path>
              <a:path extrusionOk="0" h="120000" w="120000">
                <a:moveTo>
                  <a:pt x="100182" y="16177"/>
                </a:moveTo>
                <a:lnTo>
                  <a:pt x="85211" y="16177"/>
                </a:lnTo>
                <a:lnTo>
                  <a:pt x="85307" y="16986"/>
                </a:lnTo>
                <a:lnTo>
                  <a:pt x="100323" y="16986"/>
                </a:lnTo>
                <a:lnTo>
                  <a:pt x="100182" y="16177"/>
                </a:lnTo>
                <a:close/>
              </a:path>
              <a:path extrusionOk="0" h="120000" w="120000">
                <a:moveTo>
                  <a:pt x="105793" y="16177"/>
                </a:moveTo>
                <a:lnTo>
                  <a:pt x="103893" y="16177"/>
                </a:lnTo>
                <a:lnTo>
                  <a:pt x="103842" y="16986"/>
                </a:lnTo>
                <a:lnTo>
                  <a:pt x="105838" y="16986"/>
                </a:lnTo>
                <a:lnTo>
                  <a:pt x="105793" y="16177"/>
                </a:lnTo>
                <a:close/>
              </a:path>
              <a:path extrusionOk="0" h="120000" w="120000">
                <a:moveTo>
                  <a:pt x="106074" y="16177"/>
                </a:moveTo>
                <a:lnTo>
                  <a:pt x="105978" y="16177"/>
                </a:lnTo>
                <a:lnTo>
                  <a:pt x="105888" y="16986"/>
                </a:lnTo>
                <a:lnTo>
                  <a:pt x="106029" y="16986"/>
                </a:lnTo>
                <a:lnTo>
                  <a:pt x="106074" y="16177"/>
                </a:lnTo>
                <a:close/>
              </a:path>
              <a:path extrusionOk="0" h="120000" w="120000">
                <a:moveTo>
                  <a:pt x="107120" y="16177"/>
                </a:moveTo>
                <a:lnTo>
                  <a:pt x="106170" y="16177"/>
                </a:lnTo>
                <a:lnTo>
                  <a:pt x="106029" y="16986"/>
                </a:lnTo>
                <a:lnTo>
                  <a:pt x="107170" y="16986"/>
                </a:lnTo>
                <a:lnTo>
                  <a:pt x="107120" y="16177"/>
                </a:lnTo>
                <a:close/>
              </a:path>
              <a:path extrusionOk="0" h="120000" w="120000">
                <a:moveTo>
                  <a:pt x="19817" y="15369"/>
                </a:moveTo>
                <a:lnTo>
                  <a:pt x="17821" y="15369"/>
                </a:lnTo>
                <a:lnTo>
                  <a:pt x="17821" y="16177"/>
                </a:lnTo>
                <a:lnTo>
                  <a:pt x="19772" y="16177"/>
                </a:lnTo>
                <a:lnTo>
                  <a:pt x="19817" y="15369"/>
                </a:lnTo>
                <a:close/>
              </a:path>
              <a:path extrusionOk="0" h="120000" w="120000">
                <a:moveTo>
                  <a:pt x="21340" y="15369"/>
                </a:moveTo>
                <a:lnTo>
                  <a:pt x="20244" y="15369"/>
                </a:lnTo>
                <a:lnTo>
                  <a:pt x="20053" y="16177"/>
                </a:lnTo>
                <a:lnTo>
                  <a:pt x="21245" y="16177"/>
                </a:lnTo>
                <a:lnTo>
                  <a:pt x="21340" y="15369"/>
                </a:lnTo>
                <a:close/>
              </a:path>
              <a:path extrusionOk="0" h="120000" w="120000">
                <a:moveTo>
                  <a:pt x="21526" y="15369"/>
                </a:moveTo>
                <a:lnTo>
                  <a:pt x="21436" y="16177"/>
                </a:lnTo>
                <a:lnTo>
                  <a:pt x="21526" y="16177"/>
                </a:lnTo>
                <a:lnTo>
                  <a:pt x="21526" y="15369"/>
                </a:lnTo>
                <a:close/>
              </a:path>
              <a:path extrusionOk="0" h="120000" w="120000">
                <a:moveTo>
                  <a:pt x="22335" y="15369"/>
                </a:moveTo>
                <a:lnTo>
                  <a:pt x="21576" y="15369"/>
                </a:lnTo>
                <a:lnTo>
                  <a:pt x="21576" y="16177"/>
                </a:lnTo>
                <a:lnTo>
                  <a:pt x="22290" y="16177"/>
                </a:lnTo>
                <a:lnTo>
                  <a:pt x="22335" y="15369"/>
                </a:lnTo>
                <a:close/>
              </a:path>
              <a:path extrusionOk="0" h="120000" w="120000">
                <a:moveTo>
                  <a:pt x="23049" y="15369"/>
                </a:moveTo>
                <a:lnTo>
                  <a:pt x="22667" y="15369"/>
                </a:lnTo>
                <a:lnTo>
                  <a:pt x="22667" y="16177"/>
                </a:lnTo>
                <a:lnTo>
                  <a:pt x="23049" y="16177"/>
                </a:lnTo>
                <a:lnTo>
                  <a:pt x="23049" y="15369"/>
                </a:lnTo>
                <a:close/>
              </a:path>
              <a:path extrusionOk="0" h="120000" w="120000">
                <a:moveTo>
                  <a:pt x="24236" y="15369"/>
                </a:moveTo>
                <a:lnTo>
                  <a:pt x="23286" y="15369"/>
                </a:lnTo>
                <a:lnTo>
                  <a:pt x="23381" y="16177"/>
                </a:lnTo>
                <a:lnTo>
                  <a:pt x="24236" y="16177"/>
                </a:lnTo>
                <a:lnTo>
                  <a:pt x="24236" y="15369"/>
                </a:lnTo>
                <a:close/>
              </a:path>
              <a:path extrusionOk="0" h="120000" w="120000">
                <a:moveTo>
                  <a:pt x="26900" y="15369"/>
                </a:moveTo>
                <a:lnTo>
                  <a:pt x="25090" y="15369"/>
                </a:lnTo>
                <a:lnTo>
                  <a:pt x="25186" y="16177"/>
                </a:lnTo>
                <a:lnTo>
                  <a:pt x="26900" y="16177"/>
                </a:lnTo>
                <a:lnTo>
                  <a:pt x="26900" y="15369"/>
                </a:lnTo>
                <a:close/>
              </a:path>
              <a:path extrusionOk="0" h="120000" w="120000">
                <a:moveTo>
                  <a:pt x="27092" y="15369"/>
                </a:moveTo>
                <a:lnTo>
                  <a:pt x="26996" y="15369"/>
                </a:lnTo>
                <a:lnTo>
                  <a:pt x="26945" y="16177"/>
                </a:lnTo>
                <a:lnTo>
                  <a:pt x="27092" y="16177"/>
                </a:lnTo>
                <a:lnTo>
                  <a:pt x="27092" y="15369"/>
                </a:lnTo>
                <a:close/>
              </a:path>
              <a:path extrusionOk="0" h="120000" w="120000">
                <a:moveTo>
                  <a:pt x="30319" y="15369"/>
                </a:moveTo>
                <a:lnTo>
                  <a:pt x="29368" y="15369"/>
                </a:lnTo>
                <a:lnTo>
                  <a:pt x="29323" y="16177"/>
                </a:lnTo>
                <a:lnTo>
                  <a:pt x="30319" y="16177"/>
                </a:lnTo>
                <a:lnTo>
                  <a:pt x="30319" y="15369"/>
                </a:lnTo>
                <a:close/>
              </a:path>
              <a:path extrusionOk="0" h="120000" w="120000">
                <a:moveTo>
                  <a:pt x="32314" y="15369"/>
                </a:moveTo>
                <a:lnTo>
                  <a:pt x="30656" y="15369"/>
                </a:lnTo>
                <a:lnTo>
                  <a:pt x="30656" y="16177"/>
                </a:lnTo>
                <a:lnTo>
                  <a:pt x="32269" y="16177"/>
                </a:lnTo>
                <a:lnTo>
                  <a:pt x="32314" y="15369"/>
                </a:lnTo>
                <a:close/>
              </a:path>
              <a:path extrusionOk="0" h="120000" w="120000">
                <a:moveTo>
                  <a:pt x="33506" y="14560"/>
                </a:moveTo>
                <a:lnTo>
                  <a:pt x="32224" y="14560"/>
                </a:lnTo>
                <a:lnTo>
                  <a:pt x="32269" y="15369"/>
                </a:lnTo>
                <a:lnTo>
                  <a:pt x="33124" y="15369"/>
                </a:lnTo>
                <a:lnTo>
                  <a:pt x="32983" y="16177"/>
                </a:lnTo>
                <a:lnTo>
                  <a:pt x="33602" y="16177"/>
                </a:lnTo>
                <a:lnTo>
                  <a:pt x="33551" y="15369"/>
                </a:lnTo>
                <a:lnTo>
                  <a:pt x="33506" y="14560"/>
                </a:lnTo>
                <a:close/>
              </a:path>
              <a:path extrusionOk="0" h="120000" w="120000">
                <a:moveTo>
                  <a:pt x="40303" y="15369"/>
                </a:moveTo>
                <a:lnTo>
                  <a:pt x="40208" y="15369"/>
                </a:lnTo>
                <a:lnTo>
                  <a:pt x="40252" y="16177"/>
                </a:lnTo>
                <a:lnTo>
                  <a:pt x="40303" y="15369"/>
                </a:lnTo>
                <a:close/>
              </a:path>
              <a:path extrusionOk="0" h="120000" w="120000">
                <a:moveTo>
                  <a:pt x="40489" y="15369"/>
                </a:moveTo>
                <a:lnTo>
                  <a:pt x="40303" y="15369"/>
                </a:lnTo>
                <a:lnTo>
                  <a:pt x="40303" y="16177"/>
                </a:lnTo>
                <a:lnTo>
                  <a:pt x="40444" y="16177"/>
                </a:lnTo>
                <a:lnTo>
                  <a:pt x="40489" y="15369"/>
                </a:lnTo>
                <a:close/>
              </a:path>
              <a:path extrusionOk="0" h="120000" w="120000">
                <a:moveTo>
                  <a:pt x="50423" y="15369"/>
                </a:moveTo>
                <a:lnTo>
                  <a:pt x="40680" y="15369"/>
                </a:lnTo>
                <a:lnTo>
                  <a:pt x="40680" y="16177"/>
                </a:lnTo>
                <a:lnTo>
                  <a:pt x="50473" y="16177"/>
                </a:lnTo>
                <a:lnTo>
                  <a:pt x="50423" y="15369"/>
                </a:lnTo>
                <a:close/>
              </a:path>
              <a:path extrusionOk="0" h="120000" w="120000">
                <a:moveTo>
                  <a:pt x="51328" y="15369"/>
                </a:moveTo>
                <a:lnTo>
                  <a:pt x="50569" y="15369"/>
                </a:lnTo>
                <a:lnTo>
                  <a:pt x="50664" y="16177"/>
                </a:lnTo>
                <a:lnTo>
                  <a:pt x="51328" y="16177"/>
                </a:lnTo>
                <a:lnTo>
                  <a:pt x="51328" y="15369"/>
                </a:lnTo>
                <a:close/>
              </a:path>
              <a:path extrusionOk="0" h="120000" w="120000">
                <a:moveTo>
                  <a:pt x="76565" y="15369"/>
                </a:moveTo>
                <a:lnTo>
                  <a:pt x="75659" y="15369"/>
                </a:lnTo>
                <a:lnTo>
                  <a:pt x="75614" y="16177"/>
                </a:lnTo>
                <a:lnTo>
                  <a:pt x="76514" y="16177"/>
                </a:lnTo>
                <a:lnTo>
                  <a:pt x="76565" y="15369"/>
                </a:lnTo>
                <a:close/>
              </a:path>
              <a:path extrusionOk="0" h="120000" w="120000">
                <a:moveTo>
                  <a:pt x="95241" y="15369"/>
                </a:moveTo>
                <a:lnTo>
                  <a:pt x="84688" y="15369"/>
                </a:lnTo>
                <a:lnTo>
                  <a:pt x="84688" y="16177"/>
                </a:lnTo>
                <a:lnTo>
                  <a:pt x="95286" y="16177"/>
                </a:lnTo>
                <a:lnTo>
                  <a:pt x="95241" y="15369"/>
                </a:lnTo>
                <a:close/>
              </a:path>
              <a:path extrusionOk="0" h="120000" w="120000">
                <a:moveTo>
                  <a:pt x="96905" y="14560"/>
                </a:moveTo>
                <a:lnTo>
                  <a:pt x="95432" y="14560"/>
                </a:lnTo>
                <a:lnTo>
                  <a:pt x="95381" y="15369"/>
                </a:lnTo>
                <a:lnTo>
                  <a:pt x="95432" y="16177"/>
                </a:lnTo>
                <a:lnTo>
                  <a:pt x="100323" y="16177"/>
                </a:lnTo>
                <a:lnTo>
                  <a:pt x="100418" y="15369"/>
                </a:lnTo>
                <a:lnTo>
                  <a:pt x="96950" y="15369"/>
                </a:lnTo>
                <a:lnTo>
                  <a:pt x="96905" y="14560"/>
                </a:lnTo>
                <a:close/>
              </a:path>
              <a:path extrusionOk="0" h="120000" w="120000">
                <a:moveTo>
                  <a:pt x="105124" y="15369"/>
                </a:moveTo>
                <a:lnTo>
                  <a:pt x="104269" y="15369"/>
                </a:lnTo>
                <a:lnTo>
                  <a:pt x="104269" y="16177"/>
                </a:lnTo>
                <a:lnTo>
                  <a:pt x="105366" y="16177"/>
                </a:lnTo>
                <a:lnTo>
                  <a:pt x="105124" y="15369"/>
                </a:lnTo>
                <a:close/>
              </a:path>
              <a:path extrusionOk="0" h="120000" w="120000">
                <a:moveTo>
                  <a:pt x="20671" y="14560"/>
                </a:moveTo>
                <a:lnTo>
                  <a:pt x="18012" y="14560"/>
                </a:lnTo>
                <a:lnTo>
                  <a:pt x="17962" y="15369"/>
                </a:lnTo>
                <a:lnTo>
                  <a:pt x="20626" y="15369"/>
                </a:lnTo>
                <a:lnTo>
                  <a:pt x="20671" y="14560"/>
                </a:lnTo>
                <a:close/>
              </a:path>
              <a:path extrusionOk="0" h="120000" w="120000">
                <a:moveTo>
                  <a:pt x="21340" y="14560"/>
                </a:moveTo>
                <a:lnTo>
                  <a:pt x="21194" y="14560"/>
                </a:lnTo>
                <a:lnTo>
                  <a:pt x="20913" y="15369"/>
                </a:lnTo>
                <a:lnTo>
                  <a:pt x="21385" y="15369"/>
                </a:lnTo>
                <a:lnTo>
                  <a:pt x="21340" y="14560"/>
                </a:lnTo>
                <a:close/>
              </a:path>
              <a:path extrusionOk="0" h="120000" w="120000">
                <a:moveTo>
                  <a:pt x="23527" y="14560"/>
                </a:moveTo>
                <a:lnTo>
                  <a:pt x="23336" y="14560"/>
                </a:lnTo>
                <a:lnTo>
                  <a:pt x="23336" y="15369"/>
                </a:lnTo>
                <a:lnTo>
                  <a:pt x="23668" y="15369"/>
                </a:lnTo>
                <a:lnTo>
                  <a:pt x="23527" y="14560"/>
                </a:lnTo>
                <a:close/>
              </a:path>
              <a:path extrusionOk="0" h="120000" w="120000">
                <a:moveTo>
                  <a:pt x="24477" y="14560"/>
                </a:moveTo>
                <a:lnTo>
                  <a:pt x="23955" y="14560"/>
                </a:lnTo>
                <a:lnTo>
                  <a:pt x="24000" y="15369"/>
                </a:lnTo>
                <a:lnTo>
                  <a:pt x="24427" y="15369"/>
                </a:lnTo>
                <a:lnTo>
                  <a:pt x="24477" y="14560"/>
                </a:lnTo>
                <a:close/>
              </a:path>
              <a:path extrusionOk="0" h="120000" w="120000">
                <a:moveTo>
                  <a:pt x="25759" y="14560"/>
                </a:moveTo>
                <a:lnTo>
                  <a:pt x="25523" y="14560"/>
                </a:lnTo>
                <a:lnTo>
                  <a:pt x="25664" y="15369"/>
                </a:lnTo>
                <a:lnTo>
                  <a:pt x="25709" y="15369"/>
                </a:lnTo>
                <a:lnTo>
                  <a:pt x="25759" y="14560"/>
                </a:lnTo>
                <a:close/>
              </a:path>
              <a:path extrusionOk="0" h="120000" w="120000">
                <a:moveTo>
                  <a:pt x="25950" y="13751"/>
                </a:moveTo>
                <a:lnTo>
                  <a:pt x="25900" y="13751"/>
                </a:lnTo>
                <a:lnTo>
                  <a:pt x="25900" y="14560"/>
                </a:lnTo>
                <a:lnTo>
                  <a:pt x="25950" y="15369"/>
                </a:lnTo>
                <a:lnTo>
                  <a:pt x="26709" y="15369"/>
                </a:lnTo>
                <a:lnTo>
                  <a:pt x="26805" y="14560"/>
                </a:lnTo>
                <a:lnTo>
                  <a:pt x="26136" y="14560"/>
                </a:lnTo>
                <a:lnTo>
                  <a:pt x="26150" y="14327"/>
                </a:lnTo>
                <a:lnTo>
                  <a:pt x="25950" y="13751"/>
                </a:lnTo>
                <a:close/>
              </a:path>
              <a:path extrusionOk="0" h="120000" w="120000">
                <a:moveTo>
                  <a:pt x="30510" y="14560"/>
                </a:moveTo>
                <a:lnTo>
                  <a:pt x="29610" y="14560"/>
                </a:lnTo>
                <a:lnTo>
                  <a:pt x="29560" y="15369"/>
                </a:lnTo>
                <a:lnTo>
                  <a:pt x="30510" y="15369"/>
                </a:lnTo>
                <a:lnTo>
                  <a:pt x="30510" y="14560"/>
                </a:lnTo>
                <a:close/>
              </a:path>
              <a:path extrusionOk="0" h="120000" w="120000">
                <a:moveTo>
                  <a:pt x="32078" y="14560"/>
                </a:moveTo>
                <a:lnTo>
                  <a:pt x="30841" y="14560"/>
                </a:lnTo>
                <a:lnTo>
                  <a:pt x="30701" y="15369"/>
                </a:lnTo>
                <a:lnTo>
                  <a:pt x="32129" y="15369"/>
                </a:lnTo>
                <a:lnTo>
                  <a:pt x="32078" y="14560"/>
                </a:lnTo>
                <a:close/>
              </a:path>
              <a:path extrusionOk="0" h="120000" w="120000">
                <a:moveTo>
                  <a:pt x="49619" y="14560"/>
                </a:moveTo>
                <a:lnTo>
                  <a:pt x="40489" y="14560"/>
                </a:lnTo>
                <a:lnTo>
                  <a:pt x="40489" y="15369"/>
                </a:lnTo>
                <a:lnTo>
                  <a:pt x="49804" y="15369"/>
                </a:lnTo>
                <a:lnTo>
                  <a:pt x="49619" y="14560"/>
                </a:lnTo>
                <a:close/>
              </a:path>
              <a:path extrusionOk="0" h="120000" w="120000">
                <a:moveTo>
                  <a:pt x="50141" y="14560"/>
                </a:moveTo>
                <a:lnTo>
                  <a:pt x="49900" y="14560"/>
                </a:lnTo>
                <a:lnTo>
                  <a:pt x="49950" y="15369"/>
                </a:lnTo>
                <a:lnTo>
                  <a:pt x="50091" y="15369"/>
                </a:lnTo>
                <a:lnTo>
                  <a:pt x="50141" y="14560"/>
                </a:lnTo>
                <a:close/>
              </a:path>
              <a:path extrusionOk="0" h="120000" w="120000">
                <a:moveTo>
                  <a:pt x="50754" y="14560"/>
                </a:moveTo>
                <a:lnTo>
                  <a:pt x="50231" y="14560"/>
                </a:lnTo>
                <a:lnTo>
                  <a:pt x="50186" y="15369"/>
                </a:lnTo>
                <a:lnTo>
                  <a:pt x="50850" y="15369"/>
                </a:lnTo>
                <a:lnTo>
                  <a:pt x="50754" y="14560"/>
                </a:lnTo>
                <a:close/>
              </a:path>
              <a:path extrusionOk="0" h="120000" w="120000">
                <a:moveTo>
                  <a:pt x="51373" y="14560"/>
                </a:moveTo>
                <a:lnTo>
                  <a:pt x="50996" y="14560"/>
                </a:lnTo>
                <a:lnTo>
                  <a:pt x="51187" y="15369"/>
                </a:lnTo>
                <a:lnTo>
                  <a:pt x="51232" y="15369"/>
                </a:lnTo>
                <a:lnTo>
                  <a:pt x="51373" y="14560"/>
                </a:lnTo>
                <a:close/>
              </a:path>
              <a:path extrusionOk="0" h="120000" w="120000">
                <a:moveTo>
                  <a:pt x="75946" y="14560"/>
                </a:moveTo>
                <a:lnTo>
                  <a:pt x="75895" y="15369"/>
                </a:lnTo>
                <a:lnTo>
                  <a:pt x="76042" y="15369"/>
                </a:lnTo>
                <a:lnTo>
                  <a:pt x="75946" y="14560"/>
                </a:lnTo>
                <a:close/>
              </a:path>
              <a:path extrusionOk="0" h="120000" w="120000">
                <a:moveTo>
                  <a:pt x="76418" y="14560"/>
                </a:moveTo>
                <a:lnTo>
                  <a:pt x="76137" y="14560"/>
                </a:lnTo>
                <a:lnTo>
                  <a:pt x="76087" y="15369"/>
                </a:lnTo>
                <a:lnTo>
                  <a:pt x="76609" y="15369"/>
                </a:lnTo>
                <a:lnTo>
                  <a:pt x="76418" y="14560"/>
                </a:lnTo>
                <a:close/>
              </a:path>
              <a:path extrusionOk="0" h="120000" w="120000">
                <a:moveTo>
                  <a:pt x="81697" y="14560"/>
                </a:moveTo>
                <a:lnTo>
                  <a:pt x="81219" y="14560"/>
                </a:lnTo>
                <a:lnTo>
                  <a:pt x="81219" y="15369"/>
                </a:lnTo>
                <a:lnTo>
                  <a:pt x="81742" y="15369"/>
                </a:lnTo>
                <a:lnTo>
                  <a:pt x="81697" y="14560"/>
                </a:lnTo>
                <a:close/>
              </a:path>
              <a:path extrusionOk="0" h="120000" w="120000">
                <a:moveTo>
                  <a:pt x="86352" y="14560"/>
                </a:moveTo>
                <a:lnTo>
                  <a:pt x="84593" y="14560"/>
                </a:lnTo>
                <a:lnTo>
                  <a:pt x="84593" y="15369"/>
                </a:lnTo>
                <a:lnTo>
                  <a:pt x="86448" y="15369"/>
                </a:lnTo>
                <a:lnTo>
                  <a:pt x="86352" y="14560"/>
                </a:lnTo>
                <a:close/>
              </a:path>
              <a:path extrusionOk="0" h="120000" w="120000">
                <a:moveTo>
                  <a:pt x="92958" y="14560"/>
                </a:moveTo>
                <a:lnTo>
                  <a:pt x="86448" y="14560"/>
                </a:lnTo>
                <a:lnTo>
                  <a:pt x="86639" y="15369"/>
                </a:lnTo>
                <a:lnTo>
                  <a:pt x="92817" y="15369"/>
                </a:lnTo>
                <a:lnTo>
                  <a:pt x="92958" y="14560"/>
                </a:lnTo>
                <a:close/>
              </a:path>
              <a:path extrusionOk="0" h="120000" w="120000">
                <a:moveTo>
                  <a:pt x="95336" y="14560"/>
                </a:moveTo>
                <a:lnTo>
                  <a:pt x="93672" y="14560"/>
                </a:lnTo>
                <a:lnTo>
                  <a:pt x="93627" y="15369"/>
                </a:lnTo>
                <a:lnTo>
                  <a:pt x="95336" y="15369"/>
                </a:lnTo>
                <a:lnTo>
                  <a:pt x="95336" y="14560"/>
                </a:lnTo>
                <a:close/>
              </a:path>
              <a:path extrusionOk="0" h="120000" w="120000">
                <a:moveTo>
                  <a:pt x="100137" y="14560"/>
                </a:moveTo>
                <a:lnTo>
                  <a:pt x="98569" y="14560"/>
                </a:lnTo>
                <a:lnTo>
                  <a:pt x="98569" y="15369"/>
                </a:lnTo>
                <a:lnTo>
                  <a:pt x="100137" y="15369"/>
                </a:lnTo>
                <a:lnTo>
                  <a:pt x="100137" y="14560"/>
                </a:lnTo>
                <a:close/>
              </a:path>
              <a:path extrusionOk="0" h="120000" w="120000">
                <a:moveTo>
                  <a:pt x="105079" y="14560"/>
                </a:moveTo>
                <a:lnTo>
                  <a:pt x="104460" y="14560"/>
                </a:lnTo>
                <a:lnTo>
                  <a:pt x="104652" y="15369"/>
                </a:lnTo>
                <a:lnTo>
                  <a:pt x="105079" y="15369"/>
                </a:lnTo>
                <a:lnTo>
                  <a:pt x="105079" y="14560"/>
                </a:lnTo>
                <a:close/>
              </a:path>
              <a:path extrusionOk="0" h="120000" w="120000">
                <a:moveTo>
                  <a:pt x="20531" y="13751"/>
                </a:moveTo>
                <a:lnTo>
                  <a:pt x="18108" y="13751"/>
                </a:lnTo>
                <a:lnTo>
                  <a:pt x="18153" y="14560"/>
                </a:lnTo>
                <a:lnTo>
                  <a:pt x="20767" y="14560"/>
                </a:lnTo>
                <a:lnTo>
                  <a:pt x="20531" y="13751"/>
                </a:lnTo>
                <a:close/>
              </a:path>
              <a:path extrusionOk="0" h="120000" w="120000">
                <a:moveTo>
                  <a:pt x="26659" y="13751"/>
                </a:moveTo>
                <a:lnTo>
                  <a:pt x="26186" y="13751"/>
                </a:lnTo>
                <a:lnTo>
                  <a:pt x="26150" y="14327"/>
                </a:lnTo>
                <a:lnTo>
                  <a:pt x="26231" y="14560"/>
                </a:lnTo>
                <a:lnTo>
                  <a:pt x="26569" y="14560"/>
                </a:lnTo>
                <a:lnTo>
                  <a:pt x="26659" y="13751"/>
                </a:lnTo>
                <a:close/>
              </a:path>
              <a:path extrusionOk="0" h="120000" w="120000">
                <a:moveTo>
                  <a:pt x="29087" y="13751"/>
                </a:moveTo>
                <a:lnTo>
                  <a:pt x="27564" y="13751"/>
                </a:lnTo>
                <a:lnTo>
                  <a:pt x="27564" y="14560"/>
                </a:lnTo>
                <a:lnTo>
                  <a:pt x="29087" y="14560"/>
                </a:lnTo>
                <a:lnTo>
                  <a:pt x="29087" y="13751"/>
                </a:lnTo>
                <a:close/>
              </a:path>
              <a:path extrusionOk="0" h="120000" w="120000">
                <a:moveTo>
                  <a:pt x="51614" y="13751"/>
                </a:moveTo>
                <a:lnTo>
                  <a:pt x="40252" y="13751"/>
                </a:lnTo>
                <a:lnTo>
                  <a:pt x="40303" y="14560"/>
                </a:lnTo>
                <a:lnTo>
                  <a:pt x="51851" y="14560"/>
                </a:lnTo>
                <a:lnTo>
                  <a:pt x="51614" y="13751"/>
                </a:lnTo>
                <a:close/>
              </a:path>
              <a:path extrusionOk="0" h="120000" w="120000">
                <a:moveTo>
                  <a:pt x="77278" y="13751"/>
                </a:moveTo>
                <a:lnTo>
                  <a:pt x="76137" y="13751"/>
                </a:lnTo>
                <a:lnTo>
                  <a:pt x="76042" y="14560"/>
                </a:lnTo>
                <a:lnTo>
                  <a:pt x="77278" y="14560"/>
                </a:lnTo>
                <a:lnTo>
                  <a:pt x="77278" y="13751"/>
                </a:lnTo>
                <a:close/>
              </a:path>
              <a:path extrusionOk="0" h="120000" w="120000">
                <a:moveTo>
                  <a:pt x="94622" y="12942"/>
                </a:moveTo>
                <a:lnTo>
                  <a:pt x="86543" y="12942"/>
                </a:lnTo>
                <a:lnTo>
                  <a:pt x="86639" y="13751"/>
                </a:lnTo>
                <a:lnTo>
                  <a:pt x="86780" y="14560"/>
                </a:lnTo>
                <a:lnTo>
                  <a:pt x="93627" y="14560"/>
                </a:lnTo>
                <a:lnTo>
                  <a:pt x="93908" y="13751"/>
                </a:lnTo>
                <a:lnTo>
                  <a:pt x="94482" y="13751"/>
                </a:lnTo>
                <a:lnTo>
                  <a:pt x="94622" y="12942"/>
                </a:lnTo>
                <a:close/>
              </a:path>
              <a:path extrusionOk="0" h="120000" w="120000">
                <a:moveTo>
                  <a:pt x="94622" y="13751"/>
                </a:moveTo>
                <a:lnTo>
                  <a:pt x="94150" y="13751"/>
                </a:lnTo>
                <a:lnTo>
                  <a:pt x="94150" y="14560"/>
                </a:lnTo>
                <a:lnTo>
                  <a:pt x="94622" y="14560"/>
                </a:lnTo>
                <a:lnTo>
                  <a:pt x="94622" y="13751"/>
                </a:lnTo>
                <a:close/>
              </a:path>
              <a:path extrusionOk="0" h="120000" w="120000">
                <a:moveTo>
                  <a:pt x="95196" y="13751"/>
                </a:moveTo>
                <a:lnTo>
                  <a:pt x="95145" y="13751"/>
                </a:lnTo>
                <a:lnTo>
                  <a:pt x="95145" y="14560"/>
                </a:lnTo>
                <a:lnTo>
                  <a:pt x="95241" y="14560"/>
                </a:lnTo>
                <a:lnTo>
                  <a:pt x="95196" y="13751"/>
                </a:lnTo>
                <a:close/>
              </a:path>
              <a:path extrusionOk="0" h="120000" w="120000">
                <a:moveTo>
                  <a:pt x="98945" y="13751"/>
                </a:moveTo>
                <a:lnTo>
                  <a:pt x="98850" y="13751"/>
                </a:lnTo>
                <a:lnTo>
                  <a:pt x="98850" y="14560"/>
                </a:lnTo>
                <a:lnTo>
                  <a:pt x="98945" y="14560"/>
                </a:lnTo>
                <a:lnTo>
                  <a:pt x="98945" y="13751"/>
                </a:lnTo>
                <a:close/>
              </a:path>
              <a:path extrusionOk="0" h="120000" w="120000">
                <a:moveTo>
                  <a:pt x="102701" y="13751"/>
                </a:moveTo>
                <a:lnTo>
                  <a:pt x="102560" y="13751"/>
                </a:lnTo>
                <a:lnTo>
                  <a:pt x="102701" y="14560"/>
                </a:lnTo>
                <a:lnTo>
                  <a:pt x="102701" y="13751"/>
                </a:lnTo>
                <a:close/>
              </a:path>
              <a:path extrusionOk="0" h="120000" w="120000">
                <a:moveTo>
                  <a:pt x="104556" y="13751"/>
                </a:moveTo>
                <a:lnTo>
                  <a:pt x="104505" y="13751"/>
                </a:lnTo>
                <a:lnTo>
                  <a:pt x="104365" y="14560"/>
                </a:lnTo>
                <a:lnTo>
                  <a:pt x="104652" y="14560"/>
                </a:lnTo>
                <a:lnTo>
                  <a:pt x="104556" y="13751"/>
                </a:lnTo>
                <a:close/>
              </a:path>
              <a:path extrusionOk="0" h="120000" w="120000">
                <a:moveTo>
                  <a:pt x="22290" y="12942"/>
                </a:moveTo>
                <a:lnTo>
                  <a:pt x="21340" y="12942"/>
                </a:lnTo>
                <a:lnTo>
                  <a:pt x="21385" y="13751"/>
                </a:lnTo>
                <a:lnTo>
                  <a:pt x="22144" y="13751"/>
                </a:lnTo>
                <a:lnTo>
                  <a:pt x="22290" y="12942"/>
                </a:lnTo>
                <a:close/>
              </a:path>
              <a:path extrusionOk="0" h="120000" w="120000">
                <a:moveTo>
                  <a:pt x="26850" y="12942"/>
                </a:moveTo>
                <a:lnTo>
                  <a:pt x="26754" y="12942"/>
                </a:lnTo>
                <a:lnTo>
                  <a:pt x="26709" y="13751"/>
                </a:lnTo>
                <a:lnTo>
                  <a:pt x="26850" y="13751"/>
                </a:lnTo>
                <a:lnTo>
                  <a:pt x="26850" y="12942"/>
                </a:lnTo>
                <a:close/>
              </a:path>
              <a:path extrusionOk="0" h="120000" w="120000">
                <a:moveTo>
                  <a:pt x="27468" y="12942"/>
                </a:moveTo>
                <a:lnTo>
                  <a:pt x="27328" y="12942"/>
                </a:lnTo>
                <a:lnTo>
                  <a:pt x="27328" y="13751"/>
                </a:lnTo>
                <a:lnTo>
                  <a:pt x="27519" y="13751"/>
                </a:lnTo>
                <a:lnTo>
                  <a:pt x="27468" y="12942"/>
                </a:lnTo>
                <a:close/>
              </a:path>
              <a:path extrusionOk="0" h="120000" w="120000">
                <a:moveTo>
                  <a:pt x="29464" y="12942"/>
                </a:moveTo>
                <a:lnTo>
                  <a:pt x="29087" y="12942"/>
                </a:lnTo>
                <a:lnTo>
                  <a:pt x="29228" y="13751"/>
                </a:lnTo>
                <a:lnTo>
                  <a:pt x="29419" y="13751"/>
                </a:lnTo>
                <a:lnTo>
                  <a:pt x="29464" y="12942"/>
                </a:lnTo>
                <a:close/>
              </a:path>
              <a:path extrusionOk="0" h="120000" w="120000">
                <a:moveTo>
                  <a:pt x="30701" y="12942"/>
                </a:moveTo>
                <a:lnTo>
                  <a:pt x="29700" y="12942"/>
                </a:lnTo>
                <a:lnTo>
                  <a:pt x="29700" y="13751"/>
                </a:lnTo>
                <a:lnTo>
                  <a:pt x="30701" y="13751"/>
                </a:lnTo>
                <a:lnTo>
                  <a:pt x="30701" y="12942"/>
                </a:lnTo>
                <a:close/>
              </a:path>
              <a:path extrusionOk="0" h="120000" w="120000">
                <a:moveTo>
                  <a:pt x="30841" y="12942"/>
                </a:moveTo>
                <a:lnTo>
                  <a:pt x="30701" y="12942"/>
                </a:lnTo>
                <a:lnTo>
                  <a:pt x="30746" y="13751"/>
                </a:lnTo>
                <a:lnTo>
                  <a:pt x="30796" y="13751"/>
                </a:lnTo>
                <a:lnTo>
                  <a:pt x="30841" y="12942"/>
                </a:lnTo>
                <a:close/>
              </a:path>
              <a:path extrusionOk="0" h="120000" w="120000">
                <a:moveTo>
                  <a:pt x="31319" y="12942"/>
                </a:moveTo>
                <a:lnTo>
                  <a:pt x="30841" y="12942"/>
                </a:lnTo>
                <a:lnTo>
                  <a:pt x="30892" y="13751"/>
                </a:lnTo>
                <a:lnTo>
                  <a:pt x="31269" y="13751"/>
                </a:lnTo>
                <a:lnTo>
                  <a:pt x="31319" y="12942"/>
                </a:lnTo>
                <a:close/>
              </a:path>
              <a:path extrusionOk="0" h="120000" w="120000">
                <a:moveTo>
                  <a:pt x="32365" y="12942"/>
                </a:moveTo>
                <a:lnTo>
                  <a:pt x="31510" y="12942"/>
                </a:lnTo>
                <a:lnTo>
                  <a:pt x="31510" y="13751"/>
                </a:lnTo>
                <a:lnTo>
                  <a:pt x="32078" y="13751"/>
                </a:lnTo>
                <a:lnTo>
                  <a:pt x="32365" y="12942"/>
                </a:lnTo>
                <a:close/>
              </a:path>
              <a:path extrusionOk="0" h="120000" w="120000">
                <a:moveTo>
                  <a:pt x="52137" y="12942"/>
                </a:moveTo>
                <a:lnTo>
                  <a:pt x="40112" y="12942"/>
                </a:lnTo>
                <a:lnTo>
                  <a:pt x="40208" y="13751"/>
                </a:lnTo>
                <a:lnTo>
                  <a:pt x="52227" y="13751"/>
                </a:lnTo>
                <a:lnTo>
                  <a:pt x="52137" y="12942"/>
                </a:lnTo>
                <a:close/>
              </a:path>
              <a:path extrusionOk="0" h="120000" w="120000">
                <a:moveTo>
                  <a:pt x="77706" y="12942"/>
                </a:moveTo>
                <a:lnTo>
                  <a:pt x="76514" y="12942"/>
                </a:lnTo>
                <a:lnTo>
                  <a:pt x="76565" y="13751"/>
                </a:lnTo>
                <a:lnTo>
                  <a:pt x="77655" y="13751"/>
                </a:lnTo>
                <a:lnTo>
                  <a:pt x="77706" y="12942"/>
                </a:lnTo>
                <a:close/>
              </a:path>
              <a:path extrusionOk="0" h="120000" w="120000">
                <a:moveTo>
                  <a:pt x="20626" y="12133"/>
                </a:moveTo>
                <a:lnTo>
                  <a:pt x="20295" y="12133"/>
                </a:lnTo>
                <a:lnTo>
                  <a:pt x="20435" y="12942"/>
                </a:lnTo>
                <a:lnTo>
                  <a:pt x="20480" y="12942"/>
                </a:lnTo>
                <a:lnTo>
                  <a:pt x="20626" y="12133"/>
                </a:lnTo>
                <a:close/>
              </a:path>
              <a:path extrusionOk="0" h="120000" w="120000">
                <a:moveTo>
                  <a:pt x="21290" y="12133"/>
                </a:moveTo>
                <a:lnTo>
                  <a:pt x="20626" y="12133"/>
                </a:lnTo>
                <a:lnTo>
                  <a:pt x="20722" y="12942"/>
                </a:lnTo>
                <a:lnTo>
                  <a:pt x="21290" y="12942"/>
                </a:lnTo>
                <a:lnTo>
                  <a:pt x="21290" y="12133"/>
                </a:lnTo>
                <a:close/>
              </a:path>
              <a:path extrusionOk="0" h="120000" w="120000">
                <a:moveTo>
                  <a:pt x="21863" y="12133"/>
                </a:moveTo>
                <a:lnTo>
                  <a:pt x="21481" y="12133"/>
                </a:lnTo>
                <a:lnTo>
                  <a:pt x="21481" y="12942"/>
                </a:lnTo>
                <a:lnTo>
                  <a:pt x="21813" y="12942"/>
                </a:lnTo>
                <a:lnTo>
                  <a:pt x="21863" y="12133"/>
                </a:lnTo>
                <a:close/>
              </a:path>
              <a:path extrusionOk="0" h="120000" w="120000">
                <a:moveTo>
                  <a:pt x="22195" y="12133"/>
                </a:moveTo>
                <a:lnTo>
                  <a:pt x="21908" y="12133"/>
                </a:lnTo>
                <a:lnTo>
                  <a:pt x="22004" y="12942"/>
                </a:lnTo>
                <a:lnTo>
                  <a:pt x="22144" y="12942"/>
                </a:lnTo>
                <a:lnTo>
                  <a:pt x="22195" y="12133"/>
                </a:lnTo>
                <a:close/>
              </a:path>
              <a:path extrusionOk="0" h="120000" w="120000">
                <a:moveTo>
                  <a:pt x="24050" y="12133"/>
                </a:moveTo>
                <a:lnTo>
                  <a:pt x="22386" y="12133"/>
                </a:lnTo>
                <a:lnTo>
                  <a:pt x="22290" y="12942"/>
                </a:lnTo>
                <a:lnTo>
                  <a:pt x="24050" y="12942"/>
                </a:lnTo>
                <a:lnTo>
                  <a:pt x="24050" y="12133"/>
                </a:lnTo>
                <a:close/>
              </a:path>
              <a:path extrusionOk="0" h="120000" w="120000">
                <a:moveTo>
                  <a:pt x="24809" y="12133"/>
                </a:moveTo>
                <a:lnTo>
                  <a:pt x="24382" y="12133"/>
                </a:lnTo>
                <a:lnTo>
                  <a:pt x="24382" y="12942"/>
                </a:lnTo>
                <a:lnTo>
                  <a:pt x="24809" y="12942"/>
                </a:lnTo>
                <a:lnTo>
                  <a:pt x="24809" y="12133"/>
                </a:lnTo>
                <a:close/>
              </a:path>
              <a:path extrusionOk="0" h="120000" w="120000">
                <a:moveTo>
                  <a:pt x="26569" y="12133"/>
                </a:moveTo>
                <a:lnTo>
                  <a:pt x="25804" y="12133"/>
                </a:lnTo>
                <a:lnTo>
                  <a:pt x="25855" y="12942"/>
                </a:lnTo>
                <a:lnTo>
                  <a:pt x="26614" y="12942"/>
                </a:lnTo>
                <a:lnTo>
                  <a:pt x="26569" y="12133"/>
                </a:lnTo>
                <a:close/>
              </a:path>
              <a:path extrusionOk="0" h="120000" w="120000">
                <a:moveTo>
                  <a:pt x="26709" y="12133"/>
                </a:moveTo>
                <a:lnTo>
                  <a:pt x="26614" y="12133"/>
                </a:lnTo>
                <a:lnTo>
                  <a:pt x="26614" y="12942"/>
                </a:lnTo>
                <a:lnTo>
                  <a:pt x="26709" y="12942"/>
                </a:lnTo>
                <a:lnTo>
                  <a:pt x="26709" y="12133"/>
                </a:lnTo>
                <a:close/>
              </a:path>
              <a:path extrusionOk="0" h="120000" w="120000">
                <a:moveTo>
                  <a:pt x="28042" y="12133"/>
                </a:moveTo>
                <a:lnTo>
                  <a:pt x="27137" y="12133"/>
                </a:lnTo>
                <a:lnTo>
                  <a:pt x="27092" y="12942"/>
                </a:lnTo>
                <a:lnTo>
                  <a:pt x="28087" y="12942"/>
                </a:lnTo>
                <a:lnTo>
                  <a:pt x="28042" y="12133"/>
                </a:lnTo>
                <a:close/>
              </a:path>
              <a:path extrusionOk="0" h="120000" w="120000">
                <a:moveTo>
                  <a:pt x="28941" y="10515"/>
                </a:moveTo>
                <a:lnTo>
                  <a:pt x="28227" y="10515"/>
                </a:lnTo>
                <a:lnTo>
                  <a:pt x="28278" y="11324"/>
                </a:lnTo>
                <a:lnTo>
                  <a:pt x="28514" y="11324"/>
                </a:lnTo>
                <a:lnTo>
                  <a:pt x="28514" y="12133"/>
                </a:lnTo>
                <a:lnTo>
                  <a:pt x="28565" y="12942"/>
                </a:lnTo>
                <a:lnTo>
                  <a:pt x="32460" y="12942"/>
                </a:lnTo>
                <a:lnTo>
                  <a:pt x="32601" y="12133"/>
                </a:lnTo>
                <a:lnTo>
                  <a:pt x="29464" y="12133"/>
                </a:lnTo>
                <a:lnTo>
                  <a:pt x="29464" y="11324"/>
                </a:lnTo>
                <a:lnTo>
                  <a:pt x="28941" y="10515"/>
                </a:lnTo>
                <a:close/>
              </a:path>
              <a:path extrusionOk="0" h="120000" w="120000">
                <a:moveTo>
                  <a:pt x="51800" y="12133"/>
                </a:moveTo>
                <a:lnTo>
                  <a:pt x="39589" y="12133"/>
                </a:lnTo>
                <a:lnTo>
                  <a:pt x="39634" y="12942"/>
                </a:lnTo>
                <a:lnTo>
                  <a:pt x="51659" y="12942"/>
                </a:lnTo>
                <a:lnTo>
                  <a:pt x="51800" y="12133"/>
                </a:lnTo>
                <a:close/>
              </a:path>
              <a:path extrusionOk="0" h="120000" w="120000">
                <a:moveTo>
                  <a:pt x="52137" y="11324"/>
                </a:moveTo>
                <a:lnTo>
                  <a:pt x="39257" y="11324"/>
                </a:lnTo>
                <a:lnTo>
                  <a:pt x="39353" y="12133"/>
                </a:lnTo>
                <a:lnTo>
                  <a:pt x="51991" y="12133"/>
                </a:lnTo>
                <a:lnTo>
                  <a:pt x="52042" y="12942"/>
                </a:lnTo>
                <a:lnTo>
                  <a:pt x="52087" y="12942"/>
                </a:lnTo>
                <a:lnTo>
                  <a:pt x="52137" y="12133"/>
                </a:lnTo>
                <a:lnTo>
                  <a:pt x="52137" y="11324"/>
                </a:lnTo>
                <a:close/>
              </a:path>
              <a:path extrusionOk="0" h="120000" w="120000">
                <a:moveTo>
                  <a:pt x="52660" y="12133"/>
                </a:moveTo>
                <a:lnTo>
                  <a:pt x="52323" y="12133"/>
                </a:lnTo>
                <a:lnTo>
                  <a:pt x="52323" y="12942"/>
                </a:lnTo>
                <a:lnTo>
                  <a:pt x="52705" y="12942"/>
                </a:lnTo>
                <a:lnTo>
                  <a:pt x="52660" y="12133"/>
                </a:lnTo>
                <a:close/>
              </a:path>
              <a:path extrusionOk="0" h="120000" w="120000">
                <a:moveTo>
                  <a:pt x="76705" y="12133"/>
                </a:moveTo>
                <a:lnTo>
                  <a:pt x="76609" y="12133"/>
                </a:lnTo>
                <a:lnTo>
                  <a:pt x="76609" y="12942"/>
                </a:lnTo>
                <a:lnTo>
                  <a:pt x="76756" y="12942"/>
                </a:lnTo>
                <a:lnTo>
                  <a:pt x="76705" y="12133"/>
                </a:lnTo>
                <a:close/>
              </a:path>
              <a:path extrusionOk="0" h="120000" w="120000">
                <a:moveTo>
                  <a:pt x="78319" y="12133"/>
                </a:moveTo>
                <a:lnTo>
                  <a:pt x="76941" y="12133"/>
                </a:lnTo>
                <a:lnTo>
                  <a:pt x="76846" y="12942"/>
                </a:lnTo>
                <a:lnTo>
                  <a:pt x="78274" y="12942"/>
                </a:lnTo>
                <a:lnTo>
                  <a:pt x="78319" y="12133"/>
                </a:lnTo>
                <a:close/>
              </a:path>
              <a:path extrusionOk="0" h="120000" w="120000">
                <a:moveTo>
                  <a:pt x="86780" y="12133"/>
                </a:moveTo>
                <a:lnTo>
                  <a:pt x="86735" y="12133"/>
                </a:lnTo>
                <a:lnTo>
                  <a:pt x="86684" y="12942"/>
                </a:lnTo>
                <a:lnTo>
                  <a:pt x="86926" y="12942"/>
                </a:lnTo>
                <a:lnTo>
                  <a:pt x="86780" y="12133"/>
                </a:lnTo>
                <a:close/>
              </a:path>
              <a:path extrusionOk="0" h="120000" w="120000">
                <a:moveTo>
                  <a:pt x="95381" y="12133"/>
                </a:moveTo>
                <a:lnTo>
                  <a:pt x="87207" y="12133"/>
                </a:lnTo>
                <a:lnTo>
                  <a:pt x="86926" y="12942"/>
                </a:lnTo>
                <a:lnTo>
                  <a:pt x="95145" y="12942"/>
                </a:lnTo>
                <a:lnTo>
                  <a:pt x="95381" y="12133"/>
                </a:lnTo>
                <a:close/>
              </a:path>
              <a:path extrusionOk="0" h="120000" w="120000">
                <a:moveTo>
                  <a:pt x="104697" y="12133"/>
                </a:moveTo>
                <a:lnTo>
                  <a:pt x="102988" y="12133"/>
                </a:lnTo>
                <a:lnTo>
                  <a:pt x="103033" y="12942"/>
                </a:lnTo>
                <a:lnTo>
                  <a:pt x="104792" y="12942"/>
                </a:lnTo>
                <a:lnTo>
                  <a:pt x="104697" y="12133"/>
                </a:lnTo>
                <a:close/>
              </a:path>
              <a:path extrusionOk="0" h="120000" w="120000">
                <a:moveTo>
                  <a:pt x="105551" y="12133"/>
                </a:moveTo>
                <a:lnTo>
                  <a:pt x="104888" y="12133"/>
                </a:lnTo>
                <a:lnTo>
                  <a:pt x="104983" y="12942"/>
                </a:lnTo>
                <a:lnTo>
                  <a:pt x="105366" y="12942"/>
                </a:lnTo>
                <a:lnTo>
                  <a:pt x="105551" y="12133"/>
                </a:lnTo>
                <a:close/>
              </a:path>
              <a:path extrusionOk="0" h="120000" w="120000">
                <a:moveTo>
                  <a:pt x="107215" y="12133"/>
                </a:moveTo>
                <a:lnTo>
                  <a:pt x="105933" y="12133"/>
                </a:lnTo>
                <a:lnTo>
                  <a:pt x="106125" y="12942"/>
                </a:lnTo>
                <a:lnTo>
                  <a:pt x="107311" y="12942"/>
                </a:lnTo>
                <a:lnTo>
                  <a:pt x="107215" y="12133"/>
                </a:lnTo>
                <a:close/>
              </a:path>
              <a:path extrusionOk="0" h="120000" w="120000">
                <a:moveTo>
                  <a:pt x="19153" y="11324"/>
                </a:moveTo>
                <a:lnTo>
                  <a:pt x="19058" y="11324"/>
                </a:lnTo>
                <a:lnTo>
                  <a:pt x="19058" y="12133"/>
                </a:lnTo>
                <a:lnTo>
                  <a:pt x="19103" y="12133"/>
                </a:lnTo>
                <a:lnTo>
                  <a:pt x="19153" y="11324"/>
                </a:lnTo>
                <a:close/>
              </a:path>
              <a:path extrusionOk="0" h="120000" w="120000">
                <a:moveTo>
                  <a:pt x="20148" y="11324"/>
                </a:moveTo>
                <a:lnTo>
                  <a:pt x="19817" y="11324"/>
                </a:lnTo>
                <a:lnTo>
                  <a:pt x="19721" y="12133"/>
                </a:lnTo>
                <a:lnTo>
                  <a:pt x="20053" y="12133"/>
                </a:lnTo>
                <a:lnTo>
                  <a:pt x="20148" y="11324"/>
                </a:lnTo>
                <a:close/>
              </a:path>
              <a:path extrusionOk="0" h="120000" w="120000">
                <a:moveTo>
                  <a:pt x="22240" y="11324"/>
                </a:moveTo>
                <a:lnTo>
                  <a:pt x="20531" y="11324"/>
                </a:lnTo>
                <a:lnTo>
                  <a:pt x="20435" y="12133"/>
                </a:lnTo>
                <a:lnTo>
                  <a:pt x="22290" y="12133"/>
                </a:lnTo>
                <a:lnTo>
                  <a:pt x="22240" y="11324"/>
                </a:lnTo>
                <a:close/>
              </a:path>
              <a:path extrusionOk="0" h="120000" w="120000">
                <a:moveTo>
                  <a:pt x="23713" y="11324"/>
                </a:moveTo>
                <a:lnTo>
                  <a:pt x="22763" y="11324"/>
                </a:lnTo>
                <a:lnTo>
                  <a:pt x="23049" y="12133"/>
                </a:lnTo>
                <a:lnTo>
                  <a:pt x="23713" y="12133"/>
                </a:lnTo>
                <a:lnTo>
                  <a:pt x="23713" y="11324"/>
                </a:lnTo>
                <a:close/>
              </a:path>
              <a:path extrusionOk="0" h="120000" w="120000">
                <a:moveTo>
                  <a:pt x="24140" y="11324"/>
                </a:moveTo>
                <a:lnTo>
                  <a:pt x="23713" y="11324"/>
                </a:lnTo>
                <a:lnTo>
                  <a:pt x="23713" y="12133"/>
                </a:lnTo>
                <a:lnTo>
                  <a:pt x="24191" y="12133"/>
                </a:lnTo>
                <a:lnTo>
                  <a:pt x="24140" y="11324"/>
                </a:lnTo>
                <a:close/>
              </a:path>
              <a:path extrusionOk="0" h="120000" w="120000">
                <a:moveTo>
                  <a:pt x="26659" y="11324"/>
                </a:moveTo>
                <a:lnTo>
                  <a:pt x="25236" y="11324"/>
                </a:lnTo>
                <a:lnTo>
                  <a:pt x="25186" y="12133"/>
                </a:lnTo>
                <a:lnTo>
                  <a:pt x="26659" y="12133"/>
                </a:lnTo>
                <a:lnTo>
                  <a:pt x="26659" y="11324"/>
                </a:lnTo>
                <a:close/>
              </a:path>
              <a:path extrusionOk="0" h="120000" w="120000">
                <a:moveTo>
                  <a:pt x="27800" y="11324"/>
                </a:moveTo>
                <a:lnTo>
                  <a:pt x="27659" y="11324"/>
                </a:lnTo>
                <a:lnTo>
                  <a:pt x="27704" y="12133"/>
                </a:lnTo>
                <a:lnTo>
                  <a:pt x="27755" y="12133"/>
                </a:lnTo>
                <a:lnTo>
                  <a:pt x="27800" y="11324"/>
                </a:lnTo>
                <a:close/>
              </a:path>
              <a:path extrusionOk="0" h="120000" w="120000">
                <a:moveTo>
                  <a:pt x="31269" y="11324"/>
                </a:moveTo>
                <a:lnTo>
                  <a:pt x="31128" y="11324"/>
                </a:lnTo>
                <a:lnTo>
                  <a:pt x="30988" y="12133"/>
                </a:lnTo>
                <a:lnTo>
                  <a:pt x="31415" y="12133"/>
                </a:lnTo>
                <a:lnTo>
                  <a:pt x="31269" y="11324"/>
                </a:lnTo>
                <a:close/>
              </a:path>
              <a:path extrusionOk="0" h="120000" w="120000">
                <a:moveTo>
                  <a:pt x="32078" y="11324"/>
                </a:moveTo>
                <a:lnTo>
                  <a:pt x="31460" y="11324"/>
                </a:lnTo>
                <a:lnTo>
                  <a:pt x="31415" y="12133"/>
                </a:lnTo>
                <a:lnTo>
                  <a:pt x="32078" y="12133"/>
                </a:lnTo>
                <a:lnTo>
                  <a:pt x="32078" y="11324"/>
                </a:lnTo>
                <a:close/>
              </a:path>
              <a:path extrusionOk="0" h="120000" w="120000">
                <a:moveTo>
                  <a:pt x="79510" y="11324"/>
                </a:moveTo>
                <a:lnTo>
                  <a:pt x="77515" y="11324"/>
                </a:lnTo>
                <a:lnTo>
                  <a:pt x="77464" y="12133"/>
                </a:lnTo>
                <a:lnTo>
                  <a:pt x="79319" y="12133"/>
                </a:lnTo>
                <a:lnTo>
                  <a:pt x="79510" y="11324"/>
                </a:lnTo>
                <a:close/>
              </a:path>
              <a:path extrusionOk="0" h="120000" w="120000">
                <a:moveTo>
                  <a:pt x="95004" y="11324"/>
                </a:moveTo>
                <a:lnTo>
                  <a:pt x="88539" y="11324"/>
                </a:lnTo>
                <a:lnTo>
                  <a:pt x="88494" y="12133"/>
                </a:lnTo>
                <a:lnTo>
                  <a:pt x="95100" y="12133"/>
                </a:lnTo>
                <a:lnTo>
                  <a:pt x="95004" y="11324"/>
                </a:lnTo>
                <a:close/>
              </a:path>
              <a:path extrusionOk="0" h="120000" w="120000">
                <a:moveTo>
                  <a:pt x="95477" y="11324"/>
                </a:moveTo>
                <a:lnTo>
                  <a:pt x="95049" y="11324"/>
                </a:lnTo>
                <a:lnTo>
                  <a:pt x="95241" y="12133"/>
                </a:lnTo>
                <a:lnTo>
                  <a:pt x="95432" y="12133"/>
                </a:lnTo>
                <a:lnTo>
                  <a:pt x="95477" y="11324"/>
                </a:lnTo>
                <a:close/>
              </a:path>
              <a:path extrusionOk="0" h="120000" w="120000">
                <a:moveTo>
                  <a:pt x="102560" y="11324"/>
                </a:moveTo>
                <a:lnTo>
                  <a:pt x="102510" y="11324"/>
                </a:lnTo>
                <a:lnTo>
                  <a:pt x="102510" y="12133"/>
                </a:lnTo>
                <a:lnTo>
                  <a:pt x="102605" y="12133"/>
                </a:lnTo>
                <a:lnTo>
                  <a:pt x="102560" y="11324"/>
                </a:lnTo>
                <a:close/>
              </a:path>
              <a:path extrusionOk="0" h="120000" w="120000">
                <a:moveTo>
                  <a:pt x="104078" y="11324"/>
                </a:moveTo>
                <a:lnTo>
                  <a:pt x="103083" y="11324"/>
                </a:lnTo>
                <a:lnTo>
                  <a:pt x="103083" y="12133"/>
                </a:lnTo>
                <a:lnTo>
                  <a:pt x="104129" y="12133"/>
                </a:lnTo>
                <a:lnTo>
                  <a:pt x="104078" y="11324"/>
                </a:lnTo>
                <a:close/>
              </a:path>
              <a:path extrusionOk="0" h="120000" w="120000">
                <a:moveTo>
                  <a:pt x="105124" y="11324"/>
                </a:moveTo>
                <a:lnTo>
                  <a:pt x="104269" y="11324"/>
                </a:lnTo>
                <a:lnTo>
                  <a:pt x="104269" y="12133"/>
                </a:lnTo>
                <a:lnTo>
                  <a:pt x="105647" y="12133"/>
                </a:lnTo>
                <a:lnTo>
                  <a:pt x="105124" y="11324"/>
                </a:lnTo>
                <a:close/>
              </a:path>
              <a:path extrusionOk="0" h="120000" w="120000">
                <a:moveTo>
                  <a:pt x="19626" y="10515"/>
                </a:moveTo>
                <a:lnTo>
                  <a:pt x="18631" y="10515"/>
                </a:lnTo>
                <a:lnTo>
                  <a:pt x="18580" y="11324"/>
                </a:lnTo>
                <a:lnTo>
                  <a:pt x="19626" y="11324"/>
                </a:lnTo>
                <a:lnTo>
                  <a:pt x="19626" y="10515"/>
                </a:lnTo>
                <a:close/>
              </a:path>
              <a:path extrusionOk="0" h="120000" w="120000">
                <a:moveTo>
                  <a:pt x="19912" y="10515"/>
                </a:moveTo>
                <a:lnTo>
                  <a:pt x="19626" y="10515"/>
                </a:lnTo>
                <a:lnTo>
                  <a:pt x="19626" y="11324"/>
                </a:lnTo>
                <a:lnTo>
                  <a:pt x="19867" y="11324"/>
                </a:lnTo>
                <a:lnTo>
                  <a:pt x="19912" y="10515"/>
                </a:lnTo>
                <a:close/>
              </a:path>
              <a:path extrusionOk="0" h="120000" w="120000">
                <a:moveTo>
                  <a:pt x="20435" y="10515"/>
                </a:moveTo>
                <a:lnTo>
                  <a:pt x="20148" y="10515"/>
                </a:lnTo>
                <a:lnTo>
                  <a:pt x="20199" y="11324"/>
                </a:lnTo>
                <a:lnTo>
                  <a:pt x="20390" y="11324"/>
                </a:lnTo>
                <a:lnTo>
                  <a:pt x="20435" y="10515"/>
                </a:lnTo>
                <a:close/>
              </a:path>
              <a:path extrusionOk="0" h="120000" w="120000">
                <a:moveTo>
                  <a:pt x="21385" y="10515"/>
                </a:moveTo>
                <a:lnTo>
                  <a:pt x="20817" y="10515"/>
                </a:lnTo>
                <a:lnTo>
                  <a:pt x="20817" y="11324"/>
                </a:lnTo>
                <a:lnTo>
                  <a:pt x="21385" y="11324"/>
                </a:lnTo>
                <a:lnTo>
                  <a:pt x="21385" y="10515"/>
                </a:lnTo>
                <a:close/>
              </a:path>
              <a:path extrusionOk="0" h="120000" w="120000">
                <a:moveTo>
                  <a:pt x="23286" y="10515"/>
                </a:moveTo>
                <a:lnTo>
                  <a:pt x="22622" y="10515"/>
                </a:lnTo>
                <a:lnTo>
                  <a:pt x="22622" y="11324"/>
                </a:lnTo>
                <a:lnTo>
                  <a:pt x="23336" y="11324"/>
                </a:lnTo>
                <a:lnTo>
                  <a:pt x="23286" y="10515"/>
                </a:lnTo>
                <a:close/>
              </a:path>
              <a:path extrusionOk="0" h="120000" w="120000">
                <a:moveTo>
                  <a:pt x="24854" y="10515"/>
                </a:moveTo>
                <a:lnTo>
                  <a:pt x="24567" y="10515"/>
                </a:lnTo>
                <a:lnTo>
                  <a:pt x="24567" y="11324"/>
                </a:lnTo>
                <a:lnTo>
                  <a:pt x="24854" y="10515"/>
                </a:lnTo>
                <a:close/>
              </a:path>
              <a:path extrusionOk="0" h="120000" w="120000">
                <a:moveTo>
                  <a:pt x="25613" y="10515"/>
                </a:moveTo>
                <a:lnTo>
                  <a:pt x="25281" y="10515"/>
                </a:lnTo>
                <a:lnTo>
                  <a:pt x="25281" y="11324"/>
                </a:lnTo>
                <a:lnTo>
                  <a:pt x="25613" y="11324"/>
                </a:lnTo>
                <a:lnTo>
                  <a:pt x="25613" y="10515"/>
                </a:lnTo>
                <a:close/>
              </a:path>
              <a:path extrusionOk="0" h="120000" w="120000">
                <a:moveTo>
                  <a:pt x="26709" y="10515"/>
                </a:moveTo>
                <a:lnTo>
                  <a:pt x="25950" y="10515"/>
                </a:lnTo>
                <a:lnTo>
                  <a:pt x="25995" y="11324"/>
                </a:lnTo>
                <a:lnTo>
                  <a:pt x="26709" y="11324"/>
                </a:lnTo>
                <a:lnTo>
                  <a:pt x="26709" y="10515"/>
                </a:lnTo>
                <a:close/>
              </a:path>
              <a:path extrusionOk="0" h="120000" w="120000">
                <a:moveTo>
                  <a:pt x="28137" y="10515"/>
                </a:moveTo>
                <a:lnTo>
                  <a:pt x="27468" y="10515"/>
                </a:lnTo>
                <a:lnTo>
                  <a:pt x="27519" y="11324"/>
                </a:lnTo>
                <a:lnTo>
                  <a:pt x="28042" y="11324"/>
                </a:lnTo>
                <a:lnTo>
                  <a:pt x="28137" y="10515"/>
                </a:lnTo>
                <a:close/>
              </a:path>
              <a:path extrusionOk="0" h="120000" w="120000">
                <a:moveTo>
                  <a:pt x="31083" y="10515"/>
                </a:moveTo>
                <a:lnTo>
                  <a:pt x="30465" y="10515"/>
                </a:lnTo>
                <a:lnTo>
                  <a:pt x="30746" y="11324"/>
                </a:lnTo>
                <a:lnTo>
                  <a:pt x="30796" y="11324"/>
                </a:lnTo>
                <a:lnTo>
                  <a:pt x="31083" y="10515"/>
                </a:lnTo>
                <a:close/>
              </a:path>
              <a:path extrusionOk="0" h="120000" w="120000">
                <a:moveTo>
                  <a:pt x="32697" y="10515"/>
                </a:moveTo>
                <a:lnTo>
                  <a:pt x="32174" y="10515"/>
                </a:lnTo>
                <a:lnTo>
                  <a:pt x="32174" y="11324"/>
                </a:lnTo>
                <a:lnTo>
                  <a:pt x="32652" y="11324"/>
                </a:lnTo>
                <a:lnTo>
                  <a:pt x="32697" y="10515"/>
                </a:lnTo>
                <a:close/>
              </a:path>
              <a:path extrusionOk="0" h="120000" w="120000">
                <a:moveTo>
                  <a:pt x="37829" y="10515"/>
                </a:moveTo>
                <a:lnTo>
                  <a:pt x="35929" y="10515"/>
                </a:lnTo>
                <a:lnTo>
                  <a:pt x="36025" y="11324"/>
                </a:lnTo>
                <a:lnTo>
                  <a:pt x="37784" y="11324"/>
                </a:lnTo>
                <a:lnTo>
                  <a:pt x="37829" y="10515"/>
                </a:lnTo>
                <a:close/>
              </a:path>
              <a:path extrusionOk="0" h="120000" w="120000">
                <a:moveTo>
                  <a:pt x="51373" y="10515"/>
                </a:moveTo>
                <a:lnTo>
                  <a:pt x="37874" y="10515"/>
                </a:lnTo>
                <a:lnTo>
                  <a:pt x="37970" y="11324"/>
                </a:lnTo>
                <a:lnTo>
                  <a:pt x="51468" y="11324"/>
                </a:lnTo>
                <a:lnTo>
                  <a:pt x="51373" y="10515"/>
                </a:lnTo>
                <a:close/>
              </a:path>
              <a:path extrusionOk="0" h="120000" w="120000">
                <a:moveTo>
                  <a:pt x="52418" y="10515"/>
                </a:moveTo>
                <a:lnTo>
                  <a:pt x="52278" y="10515"/>
                </a:lnTo>
                <a:lnTo>
                  <a:pt x="52373" y="11324"/>
                </a:lnTo>
                <a:lnTo>
                  <a:pt x="52418" y="11324"/>
                </a:lnTo>
                <a:lnTo>
                  <a:pt x="52418" y="10515"/>
                </a:lnTo>
                <a:close/>
              </a:path>
              <a:path extrusionOk="0" h="120000" w="120000">
                <a:moveTo>
                  <a:pt x="80747" y="10515"/>
                </a:moveTo>
                <a:lnTo>
                  <a:pt x="79415" y="10515"/>
                </a:lnTo>
                <a:lnTo>
                  <a:pt x="79083" y="11324"/>
                </a:lnTo>
                <a:lnTo>
                  <a:pt x="80652" y="11324"/>
                </a:lnTo>
                <a:lnTo>
                  <a:pt x="80747" y="10515"/>
                </a:lnTo>
                <a:close/>
              </a:path>
              <a:path extrusionOk="0" h="120000" w="120000">
                <a:moveTo>
                  <a:pt x="89967" y="10515"/>
                </a:moveTo>
                <a:lnTo>
                  <a:pt x="89917" y="10515"/>
                </a:lnTo>
                <a:lnTo>
                  <a:pt x="89917" y="11324"/>
                </a:lnTo>
                <a:lnTo>
                  <a:pt x="90012" y="11324"/>
                </a:lnTo>
                <a:lnTo>
                  <a:pt x="89967" y="10515"/>
                </a:lnTo>
                <a:close/>
              </a:path>
              <a:path extrusionOk="0" h="120000" w="120000">
                <a:moveTo>
                  <a:pt x="95049" y="10515"/>
                </a:moveTo>
                <a:lnTo>
                  <a:pt x="90676" y="10515"/>
                </a:lnTo>
                <a:lnTo>
                  <a:pt x="90771" y="11324"/>
                </a:lnTo>
                <a:lnTo>
                  <a:pt x="95100" y="11324"/>
                </a:lnTo>
                <a:lnTo>
                  <a:pt x="95049" y="10515"/>
                </a:lnTo>
                <a:close/>
              </a:path>
              <a:path extrusionOk="0" h="120000" w="120000">
                <a:moveTo>
                  <a:pt x="20671" y="9706"/>
                </a:moveTo>
                <a:lnTo>
                  <a:pt x="19390" y="9706"/>
                </a:lnTo>
                <a:lnTo>
                  <a:pt x="19345" y="10515"/>
                </a:lnTo>
                <a:lnTo>
                  <a:pt x="20671" y="10515"/>
                </a:lnTo>
                <a:lnTo>
                  <a:pt x="20671" y="9706"/>
                </a:lnTo>
                <a:close/>
              </a:path>
              <a:path extrusionOk="0" h="120000" w="120000">
                <a:moveTo>
                  <a:pt x="27991" y="9706"/>
                </a:moveTo>
                <a:lnTo>
                  <a:pt x="26996" y="9706"/>
                </a:lnTo>
                <a:lnTo>
                  <a:pt x="27041" y="10515"/>
                </a:lnTo>
                <a:lnTo>
                  <a:pt x="28042" y="10515"/>
                </a:lnTo>
                <a:lnTo>
                  <a:pt x="27991" y="9706"/>
                </a:lnTo>
                <a:close/>
              </a:path>
              <a:path extrusionOk="0" h="120000" w="120000">
                <a:moveTo>
                  <a:pt x="32747" y="9706"/>
                </a:moveTo>
                <a:lnTo>
                  <a:pt x="29610" y="9706"/>
                </a:lnTo>
                <a:lnTo>
                  <a:pt x="29368" y="10515"/>
                </a:lnTo>
                <a:lnTo>
                  <a:pt x="32792" y="10515"/>
                </a:lnTo>
                <a:lnTo>
                  <a:pt x="32747" y="9706"/>
                </a:lnTo>
                <a:close/>
              </a:path>
              <a:path extrusionOk="0" h="120000" w="120000">
                <a:moveTo>
                  <a:pt x="33124" y="8897"/>
                </a:moveTo>
                <a:lnTo>
                  <a:pt x="31938" y="8897"/>
                </a:lnTo>
                <a:lnTo>
                  <a:pt x="31983" y="9706"/>
                </a:lnTo>
                <a:lnTo>
                  <a:pt x="32888" y="9706"/>
                </a:lnTo>
                <a:lnTo>
                  <a:pt x="32837" y="10515"/>
                </a:lnTo>
                <a:lnTo>
                  <a:pt x="33124" y="10515"/>
                </a:lnTo>
                <a:lnTo>
                  <a:pt x="33079" y="9706"/>
                </a:lnTo>
                <a:lnTo>
                  <a:pt x="33124" y="8897"/>
                </a:lnTo>
                <a:close/>
              </a:path>
              <a:path extrusionOk="0" h="120000" w="120000">
                <a:moveTo>
                  <a:pt x="35789" y="9706"/>
                </a:moveTo>
                <a:lnTo>
                  <a:pt x="35451" y="9706"/>
                </a:lnTo>
                <a:lnTo>
                  <a:pt x="35451" y="10515"/>
                </a:lnTo>
                <a:lnTo>
                  <a:pt x="35643" y="10515"/>
                </a:lnTo>
                <a:lnTo>
                  <a:pt x="35772" y="9965"/>
                </a:lnTo>
                <a:lnTo>
                  <a:pt x="35789" y="9706"/>
                </a:lnTo>
                <a:close/>
              </a:path>
              <a:path extrusionOk="0" h="120000" w="120000">
                <a:moveTo>
                  <a:pt x="51755" y="8897"/>
                </a:moveTo>
                <a:lnTo>
                  <a:pt x="36924" y="8897"/>
                </a:lnTo>
                <a:lnTo>
                  <a:pt x="36924" y="9706"/>
                </a:lnTo>
                <a:lnTo>
                  <a:pt x="35834" y="9706"/>
                </a:lnTo>
                <a:lnTo>
                  <a:pt x="35772" y="9965"/>
                </a:lnTo>
                <a:lnTo>
                  <a:pt x="35738" y="10515"/>
                </a:lnTo>
                <a:lnTo>
                  <a:pt x="51659" y="10515"/>
                </a:lnTo>
                <a:lnTo>
                  <a:pt x="51800" y="9706"/>
                </a:lnTo>
                <a:lnTo>
                  <a:pt x="51755" y="8897"/>
                </a:lnTo>
                <a:close/>
              </a:path>
              <a:path extrusionOk="0" h="120000" w="120000">
                <a:moveTo>
                  <a:pt x="52514" y="9706"/>
                </a:moveTo>
                <a:lnTo>
                  <a:pt x="51991" y="9706"/>
                </a:lnTo>
                <a:lnTo>
                  <a:pt x="52137" y="10515"/>
                </a:lnTo>
                <a:lnTo>
                  <a:pt x="52469" y="10515"/>
                </a:lnTo>
                <a:lnTo>
                  <a:pt x="52514" y="9706"/>
                </a:lnTo>
                <a:close/>
              </a:path>
              <a:path extrusionOk="0" h="120000" w="120000">
                <a:moveTo>
                  <a:pt x="64061" y="9706"/>
                </a:moveTo>
                <a:lnTo>
                  <a:pt x="63398" y="9706"/>
                </a:lnTo>
                <a:lnTo>
                  <a:pt x="63494" y="10515"/>
                </a:lnTo>
                <a:lnTo>
                  <a:pt x="64016" y="10515"/>
                </a:lnTo>
                <a:lnTo>
                  <a:pt x="64061" y="9706"/>
                </a:lnTo>
                <a:close/>
              </a:path>
              <a:path extrusionOk="0" h="120000" w="120000">
                <a:moveTo>
                  <a:pt x="80697" y="9706"/>
                </a:moveTo>
                <a:lnTo>
                  <a:pt x="80174" y="9706"/>
                </a:lnTo>
                <a:lnTo>
                  <a:pt x="80033" y="10515"/>
                </a:lnTo>
                <a:lnTo>
                  <a:pt x="80792" y="10515"/>
                </a:lnTo>
                <a:lnTo>
                  <a:pt x="80697" y="9706"/>
                </a:lnTo>
                <a:close/>
              </a:path>
              <a:path extrusionOk="0" h="120000" w="120000">
                <a:moveTo>
                  <a:pt x="93385" y="9706"/>
                </a:moveTo>
                <a:lnTo>
                  <a:pt x="91249" y="9706"/>
                </a:lnTo>
                <a:lnTo>
                  <a:pt x="91249" y="10515"/>
                </a:lnTo>
                <a:lnTo>
                  <a:pt x="93290" y="10515"/>
                </a:lnTo>
                <a:lnTo>
                  <a:pt x="93385" y="9706"/>
                </a:lnTo>
                <a:close/>
              </a:path>
              <a:path extrusionOk="0" h="120000" w="120000">
                <a:moveTo>
                  <a:pt x="20671" y="8897"/>
                </a:moveTo>
                <a:lnTo>
                  <a:pt x="20480" y="8897"/>
                </a:lnTo>
                <a:lnTo>
                  <a:pt x="20480" y="9706"/>
                </a:lnTo>
                <a:lnTo>
                  <a:pt x="20722" y="9706"/>
                </a:lnTo>
                <a:lnTo>
                  <a:pt x="20671" y="8897"/>
                </a:lnTo>
                <a:close/>
              </a:path>
              <a:path extrusionOk="0" h="120000" w="120000">
                <a:moveTo>
                  <a:pt x="22667" y="8897"/>
                </a:moveTo>
                <a:lnTo>
                  <a:pt x="21672" y="8897"/>
                </a:lnTo>
                <a:lnTo>
                  <a:pt x="21717" y="9706"/>
                </a:lnTo>
                <a:lnTo>
                  <a:pt x="22622" y="9706"/>
                </a:lnTo>
                <a:lnTo>
                  <a:pt x="22667" y="8897"/>
                </a:lnTo>
                <a:close/>
              </a:path>
              <a:path extrusionOk="0" h="120000" w="120000">
                <a:moveTo>
                  <a:pt x="24331" y="8897"/>
                </a:moveTo>
                <a:lnTo>
                  <a:pt x="24095" y="8897"/>
                </a:lnTo>
                <a:lnTo>
                  <a:pt x="24140" y="9706"/>
                </a:lnTo>
                <a:lnTo>
                  <a:pt x="24331" y="9706"/>
                </a:lnTo>
                <a:lnTo>
                  <a:pt x="24331" y="8897"/>
                </a:lnTo>
                <a:close/>
              </a:path>
              <a:path extrusionOk="0" h="120000" w="120000">
                <a:moveTo>
                  <a:pt x="28137" y="8897"/>
                </a:moveTo>
                <a:lnTo>
                  <a:pt x="27182" y="8897"/>
                </a:lnTo>
                <a:lnTo>
                  <a:pt x="27232" y="9706"/>
                </a:lnTo>
                <a:lnTo>
                  <a:pt x="28087" y="9706"/>
                </a:lnTo>
                <a:lnTo>
                  <a:pt x="28137" y="8897"/>
                </a:lnTo>
                <a:close/>
              </a:path>
              <a:path extrusionOk="0" h="120000" w="120000">
                <a:moveTo>
                  <a:pt x="29177" y="8897"/>
                </a:moveTo>
                <a:lnTo>
                  <a:pt x="28846" y="8897"/>
                </a:lnTo>
                <a:lnTo>
                  <a:pt x="28846" y="9706"/>
                </a:lnTo>
                <a:lnTo>
                  <a:pt x="29273" y="9706"/>
                </a:lnTo>
                <a:lnTo>
                  <a:pt x="29177" y="8897"/>
                </a:lnTo>
                <a:close/>
              </a:path>
              <a:path extrusionOk="0" h="120000" w="120000">
                <a:moveTo>
                  <a:pt x="30560" y="8897"/>
                </a:moveTo>
                <a:lnTo>
                  <a:pt x="29891" y="8897"/>
                </a:lnTo>
                <a:lnTo>
                  <a:pt x="29942" y="9706"/>
                </a:lnTo>
                <a:lnTo>
                  <a:pt x="30605" y="9706"/>
                </a:lnTo>
                <a:lnTo>
                  <a:pt x="30560" y="8897"/>
                </a:lnTo>
                <a:close/>
              </a:path>
              <a:path extrusionOk="0" h="120000" w="120000">
                <a:moveTo>
                  <a:pt x="31032" y="8897"/>
                </a:moveTo>
                <a:lnTo>
                  <a:pt x="30746" y="8897"/>
                </a:lnTo>
                <a:lnTo>
                  <a:pt x="30796" y="9706"/>
                </a:lnTo>
                <a:lnTo>
                  <a:pt x="30892" y="9706"/>
                </a:lnTo>
                <a:lnTo>
                  <a:pt x="31032" y="8897"/>
                </a:lnTo>
                <a:close/>
              </a:path>
              <a:path extrusionOk="0" h="120000" w="120000">
                <a:moveTo>
                  <a:pt x="31224" y="8897"/>
                </a:moveTo>
                <a:lnTo>
                  <a:pt x="31032" y="8897"/>
                </a:lnTo>
                <a:lnTo>
                  <a:pt x="31128" y="9706"/>
                </a:lnTo>
                <a:lnTo>
                  <a:pt x="31179" y="9706"/>
                </a:lnTo>
                <a:lnTo>
                  <a:pt x="31224" y="8897"/>
                </a:lnTo>
                <a:close/>
              </a:path>
              <a:path extrusionOk="0" h="120000" w="120000">
                <a:moveTo>
                  <a:pt x="31938" y="8897"/>
                </a:moveTo>
                <a:lnTo>
                  <a:pt x="31415" y="8897"/>
                </a:lnTo>
                <a:lnTo>
                  <a:pt x="31319" y="9706"/>
                </a:lnTo>
                <a:lnTo>
                  <a:pt x="31938" y="9706"/>
                </a:lnTo>
                <a:lnTo>
                  <a:pt x="31938" y="8897"/>
                </a:lnTo>
                <a:close/>
              </a:path>
              <a:path extrusionOk="0" h="120000" w="120000">
                <a:moveTo>
                  <a:pt x="36070" y="8897"/>
                </a:moveTo>
                <a:lnTo>
                  <a:pt x="35738" y="8897"/>
                </a:lnTo>
                <a:lnTo>
                  <a:pt x="35929" y="9706"/>
                </a:lnTo>
                <a:lnTo>
                  <a:pt x="36070" y="9706"/>
                </a:lnTo>
                <a:lnTo>
                  <a:pt x="36070" y="8897"/>
                </a:lnTo>
                <a:close/>
              </a:path>
              <a:path extrusionOk="0" h="120000" w="120000">
                <a:moveTo>
                  <a:pt x="36548" y="8897"/>
                </a:moveTo>
                <a:lnTo>
                  <a:pt x="36312" y="8897"/>
                </a:lnTo>
                <a:lnTo>
                  <a:pt x="36356" y="9706"/>
                </a:lnTo>
                <a:lnTo>
                  <a:pt x="36452" y="9706"/>
                </a:lnTo>
                <a:lnTo>
                  <a:pt x="36548" y="8897"/>
                </a:lnTo>
                <a:close/>
              </a:path>
              <a:path extrusionOk="0" h="120000" w="120000">
                <a:moveTo>
                  <a:pt x="64399" y="8897"/>
                </a:moveTo>
                <a:lnTo>
                  <a:pt x="63016" y="8897"/>
                </a:lnTo>
                <a:lnTo>
                  <a:pt x="63016" y="9706"/>
                </a:lnTo>
                <a:lnTo>
                  <a:pt x="64399" y="9706"/>
                </a:lnTo>
                <a:lnTo>
                  <a:pt x="64399" y="8897"/>
                </a:lnTo>
                <a:close/>
              </a:path>
              <a:path extrusionOk="0" h="120000" w="120000">
                <a:moveTo>
                  <a:pt x="65680" y="8897"/>
                </a:moveTo>
                <a:lnTo>
                  <a:pt x="65253" y="8897"/>
                </a:lnTo>
                <a:lnTo>
                  <a:pt x="65253" y="9706"/>
                </a:lnTo>
                <a:lnTo>
                  <a:pt x="65630" y="9706"/>
                </a:lnTo>
                <a:lnTo>
                  <a:pt x="65680" y="8897"/>
                </a:lnTo>
                <a:close/>
              </a:path>
              <a:path extrusionOk="0" h="120000" w="120000">
                <a:moveTo>
                  <a:pt x="66248" y="8897"/>
                </a:moveTo>
                <a:lnTo>
                  <a:pt x="65872" y="8897"/>
                </a:lnTo>
                <a:lnTo>
                  <a:pt x="65821" y="9706"/>
                </a:lnTo>
                <a:lnTo>
                  <a:pt x="66203" y="9706"/>
                </a:lnTo>
                <a:lnTo>
                  <a:pt x="66248" y="8897"/>
                </a:lnTo>
                <a:close/>
              </a:path>
              <a:path extrusionOk="0" h="120000" w="120000">
                <a:moveTo>
                  <a:pt x="92817" y="8897"/>
                </a:moveTo>
                <a:lnTo>
                  <a:pt x="91963" y="8897"/>
                </a:lnTo>
                <a:lnTo>
                  <a:pt x="91817" y="9706"/>
                </a:lnTo>
                <a:lnTo>
                  <a:pt x="92862" y="9706"/>
                </a:lnTo>
                <a:lnTo>
                  <a:pt x="92817" y="8897"/>
                </a:lnTo>
                <a:close/>
              </a:path>
              <a:path extrusionOk="0" h="120000" w="120000">
                <a:moveTo>
                  <a:pt x="21290" y="8088"/>
                </a:moveTo>
                <a:lnTo>
                  <a:pt x="21245" y="8897"/>
                </a:lnTo>
                <a:lnTo>
                  <a:pt x="21340" y="8897"/>
                </a:lnTo>
                <a:lnTo>
                  <a:pt x="21290" y="8088"/>
                </a:lnTo>
                <a:close/>
              </a:path>
              <a:path extrusionOk="0" h="120000" w="120000">
                <a:moveTo>
                  <a:pt x="22763" y="7280"/>
                </a:moveTo>
                <a:lnTo>
                  <a:pt x="22290" y="7280"/>
                </a:lnTo>
                <a:lnTo>
                  <a:pt x="22240" y="8088"/>
                </a:lnTo>
                <a:lnTo>
                  <a:pt x="22335" y="8088"/>
                </a:lnTo>
                <a:lnTo>
                  <a:pt x="21959" y="8897"/>
                </a:lnTo>
                <a:lnTo>
                  <a:pt x="22858" y="8897"/>
                </a:lnTo>
                <a:lnTo>
                  <a:pt x="22858" y="8088"/>
                </a:lnTo>
                <a:lnTo>
                  <a:pt x="22763" y="7280"/>
                </a:lnTo>
                <a:close/>
              </a:path>
              <a:path extrusionOk="0" h="120000" w="120000">
                <a:moveTo>
                  <a:pt x="26046" y="7280"/>
                </a:moveTo>
                <a:lnTo>
                  <a:pt x="24809" y="7280"/>
                </a:lnTo>
                <a:lnTo>
                  <a:pt x="24854" y="8088"/>
                </a:lnTo>
                <a:lnTo>
                  <a:pt x="25709" y="8088"/>
                </a:lnTo>
                <a:lnTo>
                  <a:pt x="25709" y="8897"/>
                </a:lnTo>
                <a:lnTo>
                  <a:pt x="26282" y="8897"/>
                </a:lnTo>
                <a:lnTo>
                  <a:pt x="26091" y="8088"/>
                </a:lnTo>
                <a:lnTo>
                  <a:pt x="26046" y="7280"/>
                </a:lnTo>
                <a:close/>
              </a:path>
              <a:path extrusionOk="0" h="120000" w="120000">
                <a:moveTo>
                  <a:pt x="27614" y="8088"/>
                </a:moveTo>
                <a:lnTo>
                  <a:pt x="26709" y="8088"/>
                </a:lnTo>
                <a:lnTo>
                  <a:pt x="26754" y="8897"/>
                </a:lnTo>
                <a:lnTo>
                  <a:pt x="27564" y="8897"/>
                </a:lnTo>
                <a:lnTo>
                  <a:pt x="27614" y="8088"/>
                </a:lnTo>
                <a:close/>
              </a:path>
              <a:path extrusionOk="0" h="120000" w="120000">
                <a:moveTo>
                  <a:pt x="33933" y="8088"/>
                </a:moveTo>
                <a:lnTo>
                  <a:pt x="30988" y="8088"/>
                </a:lnTo>
                <a:lnTo>
                  <a:pt x="30841" y="8897"/>
                </a:lnTo>
                <a:lnTo>
                  <a:pt x="33787" y="8897"/>
                </a:lnTo>
                <a:lnTo>
                  <a:pt x="33933" y="8088"/>
                </a:lnTo>
                <a:close/>
              </a:path>
              <a:path extrusionOk="0" h="120000" w="120000">
                <a:moveTo>
                  <a:pt x="51519" y="8088"/>
                </a:moveTo>
                <a:lnTo>
                  <a:pt x="34884" y="8088"/>
                </a:lnTo>
                <a:lnTo>
                  <a:pt x="34979" y="8897"/>
                </a:lnTo>
                <a:lnTo>
                  <a:pt x="51519" y="8897"/>
                </a:lnTo>
                <a:lnTo>
                  <a:pt x="51519" y="8088"/>
                </a:lnTo>
                <a:close/>
              </a:path>
              <a:path extrusionOk="0" h="120000" w="120000">
                <a:moveTo>
                  <a:pt x="52323" y="8088"/>
                </a:moveTo>
                <a:lnTo>
                  <a:pt x="52182" y="8088"/>
                </a:lnTo>
                <a:lnTo>
                  <a:pt x="52227" y="8897"/>
                </a:lnTo>
                <a:lnTo>
                  <a:pt x="52278" y="8897"/>
                </a:lnTo>
                <a:lnTo>
                  <a:pt x="52323" y="8088"/>
                </a:lnTo>
                <a:close/>
              </a:path>
              <a:path extrusionOk="0" h="120000" w="120000">
                <a:moveTo>
                  <a:pt x="62971" y="8088"/>
                </a:moveTo>
                <a:lnTo>
                  <a:pt x="62926" y="8897"/>
                </a:lnTo>
                <a:lnTo>
                  <a:pt x="63016" y="8897"/>
                </a:lnTo>
                <a:lnTo>
                  <a:pt x="62971" y="8088"/>
                </a:lnTo>
                <a:close/>
              </a:path>
              <a:path extrusionOk="0" h="120000" w="120000">
                <a:moveTo>
                  <a:pt x="64635" y="8088"/>
                </a:moveTo>
                <a:lnTo>
                  <a:pt x="63353" y="8088"/>
                </a:lnTo>
                <a:lnTo>
                  <a:pt x="63111" y="8897"/>
                </a:lnTo>
                <a:lnTo>
                  <a:pt x="64584" y="8897"/>
                </a:lnTo>
                <a:lnTo>
                  <a:pt x="64635" y="8088"/>
                </a:lnTo>
                <a:close/>
              </a:path>
              <a:path extrusionOk="0" h="120000" w="120000">
                <a:moveTo>
                  <a:pt x="65967" y="8088"/>
                </a:moveTo>
                <a:lnTo>
                  <a:pt x="65253" y="8088"/>
                </a:lnTo>
                <a:lnTo>
                  <a:pt x="65298" y="8897"/>
                </a:lnTo>
                <a:lnTo>
                  <a:pt x="65967" y="8897"/>
                </a:lnTo>
                <a:lnTo>
                  <a:pt x="65967" y="8088"/>
                </a:lnTo>
                <a:close/>
              </a:path>
              <a:path extrusionOk="0" h="120000" w="120000">
                <a:moveTo>
                  <a:pt x="91294" y="8088"/>
                </a:moveTo>
                <a:lnTo>
                  <a:pt x="90771" y="8088"/>
                </a:lnTo>
                <a:lnTo>
                  <a:pt x="90726" y="8897"/>
                </a:lnTo>
                <a:lnTo>
                  <a:pt x="91108" y="8897"/>
                </a:lnTo>
                <a:lnTo>
                  <a:pt x="91294" y="8088"/>
                </a:lnTo>
                <a:close/>
              </a:path>
              <a:path extrusionOk="0" h="120000" w="120000">
                <a:moveTo>
                  <a:pt x="93436" y="8088"/>
                </a:moveTo>
                <a:lnTo>
                  <a:pt x="93340" y="8088"/>
                </a:lnTo>
                <a:lnTo>
                  <a:pt x="93385" y="8897"/>
                </a:lnTo>
                <a:lnTo>
                  <a:pt x="93436" y="8088"/>
                </a:lnTo>
                <a:close/>
              </a:path>
              <a:path extrusionOk="0" h="120000" w="120000">
                <a:moveTo>
                  <a:pt x="27137" y="7280"/>
                </a:moveTo>
                <a:lnTo>
                  <a:pt x="26518" y="7280"/>
                </a:lnTo>
                <a:lnTo>
                  <a:pt x="26569" y="8088"/>
                </a:lnTo>
                <a:lnTo>
                  <a:pt x="27182" y="8088"/>
                </a:lnTo>
                <a:lnTo>
                  <a:pt x="27137" y="7280"/>
                </a:lnTo>
                <a:close/>
              </a:path>
              <a:path extrusionOk="0" h="120000" w="120000">
                <a:moveTo>
                  <a:pt x="30746" y="6471"/>
                </a:moveTo>
                <a:lnTo>
                  <a:pt x="28227" y="6471"/>
                </a:lnTo>
                <a:lnTo>
                  <a:pt x="28137" y="7280"/>
                </a:lnTo>
                <a:lnTo>
                  <a:pt x="28137" y="8088"/>
                </a:lnTo>
                <a:lnTo>
                  <a:pt x="29846" y="8088"/>
                </a:lnTo>
                <a:lnTo>
                  <a:pt x="29846" y="7280"/>
                </a:lnTo>
                <a:lnTo>
                  <a:pt x="30510" y="7280"/>
                </a:lnTo>
                <a:lnTo>
                  <a:pt x="30746" y="6471"/>
                </a:lnTo>
                <a:close/>
              </a:path>
              <a:path extrusionOk="0" h="120000" w="120000">
                <a:moveTo>
                  <a:pt x="34220" y="7280"/>
                </a:moveTo>
                <a:lnTo>
                  <a:pt x="30223" y="7280"/>
                </a:lnTo>
                <a:lnTo>
                  <a:pt x="30133" y="8088"/>
                </a:lnTo>
                <a:lnTo>
                  <a:pt x="34125" y="8088"/>
                </a:lnTo>
                <a:lnTo>
                  <a:pt x="34220" y="7280"/>
                </a:lnTo>
                <a:close/>
              </a:path>
              <a:path extrusionOk="0" h="120000" w="120000">
                <a:moveTo>
                  <a:pt x="51614" y="7280"/>
                </a:moveTo>
                <a:lnTo>
                  <a:pt x="35170" y="7280"/>
                </a:lnTo>
                <a:lnTo>
                  <a:pt x="35075" y="8088"/>
                </a:lnTo>
                <a:lnTo>
                  <a:pt x="51659" y="8088"/>
                </a:lnTo>
                <a:lnTo>
                  <a:pt x="51614" y="7280"/>
                </a:lnTo>
                <a:close/>
              </a:path>
              <a:path extrusionOk="0" h="120000" w="120000">
                <a:moveTo>
                  <a:pt x="62066" y="7280"/>
                </a:moveTo>
                <a:lnTo>
                  <a:pt x="61970" y="7280"/>
                </a:lnTo>
                <a:lnTo>
                  <a:pt x="62066" y="8088"/>
                </a:lnTo>
                <a:lnTo>
                  <a:pt x="62116" y="8088"/>
                </a:lnTo>
                <a:lnTo>
                  <a:pt x="62066" y="7280"/>
                </a:lnTo>
                <a:close/>
              </a:path>
              <a:path extrusionOk="0" h="120000" w="120000">
                <a:moveTo>
                  <a:pt x="63162" y="7280"/>
                </a:moveTo>
                <a:lnTo>
                  <a:pt x="62352" y="7280"/>
                </a:lnTo>
                <a:lnTo>
                  <a:pt x="62403" y="8088"/>
                </a:lnTo>
                <a:lnTo>
                  <a:pt x="63162" y="8088"/>
                </a:lnTo>
                <a:lnTo>
                  <a:pt x="63162" y="7280"/>
                </a:lnTo>
                <a:close/>
              </a:path>
              <a:path extrusionOk="0" h="120000" w="120000">
                <a:moveTo>
                  <a:pt x="63825" y="7280"/>
                </a:moveTo>
                <a:lnTo>
                  <a:pt x="63449" y="7280"/>
                </a:lnTo>
                <a:lnTo>
                  <a:pt x="63398" y="8088"/>
                </a:lnTo>
                <a:lnTo>
                  <a:pt x="63730" y="8088"/>
                </a:lnTo>
                <a:lnTo>
                  <a:pt x="63825" y="7280"/>
                </a:lnTo>
                <a:close/>
              </a:path>
              <a:path extrusionOk="0" h="120000" w="120000">
                <a:moveTo>
                  <a:pt x="64775" y="6471"/>
                </a:moveTo>
                <a:lnTo>
                  <a:pt x="63685" y="6471"/>
                </a:lnTo>
                <a:lnTo>
                  <a:pt x="63707" y="6875"/>
                </a:lnTo>
                <a:lnTo>
                  <a:pt x="63780" y="7280"/>
                </a:lnTo>
                <a:lnTo>
                  <a:pt x="63921" y="7280"/>
                </a:lnTo>
                <a:lnTo>
                  <a:pt x="63876" y="8088"/>
                </a:lnTo>
                <a:lnTo>
                  <a:pt x="64871" y="8088"/>
                </a:lnTo>
                <a:lnTo>
                  <a:pt x="64871" y="7280"/>
                </a:lnTo>
                <a:lnTo>
                  <a:pt x="64775" y="6471"/>
                </a:lnTo>
                <a:close/>
              </a:path>
              <a:path extrusionOk="0" h="120000" w="120000">
                <a:moveTo>
                  <a:pt x="92671" y="7280"/>
                </a:moveTo>
                <a:lnTo>
                  <a:pt x="91058" y="7280"/>
                </a:lnTo>
                <a:lnTo>
                  <a:pt x="91058" y="8088"/>
                </a:lnTo>
                <a:lnTo>
                  <a:pt x="92671" y="8088"/>
                </a:lnTo>
                <a:lnTo>
                  <a:pt x="92671" y="7280"/>
                </a:lnTo>
                <a:close/>
              </a:path>
              <a:path extrusionOk="0" h="120000" w="120000">
                <a:moveTo>
                  <a:pt x="25045" y="6471"/>
                </a:moveTo>
                <a:lnTo>
                  <a:pt x="24140" y="6471"/>
                </a:lnTo>
                <a:lnTo>
                  <a:pt x="24140" y="7280"/>
                </a:lnTo>
                <a:lnTo>
                  <a:pt x="25090" y="7280"/>
                </a:lnTo>
                <a:lnTo>
                  <a:pt x="25045" y="6471"/>
                </a:lnTo>
                <a:close/>
              </a:path>
              <a:path extrusionOk="0" h="120000" w="120000">
                <a:moveTo>
                  <a:pt x="34265" y="6471"/>
                </a:moveTo>
                <a:lnTo>
                  <a:pt x="31179" y="6471"/>
                </a:lnTo>
                <a:lnTo>
                  <a:pt x="31269" y="7280"/>
                </a:lnTo>
                <a:lnTo>
                  <a:pt x="34265" y="7280"/>
                </a:lnTo>
                <a:lnTo>
                  <a:pt x="34265" y="6471"/>
                </a:lnTo>
                <a:close/>
              </a:path>
              <a:path extrusionOk="0" h="120000" w="120000">
                <a:moveTo>
                  <a:pt x="52278" y="6471"/>
                </a:moveTo>
                <a:lnTo>
                  <a:pt x="37070" y="6471"/>
                </a:lnTo>
                <a:lnTo>
                  <a:pt x="37020" y="7280"/>
                </a:lnTo>
                <a:lnTo>
                  <a:pt x="52182" y="7280"/>
                </a:lnTo>
                <a:lnTo>
                  <a:pt x="52278" y="6471"/>
                </a:lnTo>
                <a:close/>
              </a:path>
              <a:path extrusionOk="0" h="120000" w="120000">
                <a:moveTo>
                  <a:pt x="62257" y="6471"/>
                </a:moveTo>
                <a:lnTo>
                  <a:pt x="62066" y="6471"/>
                </a:lnTo>
                <a:lnTo>
                  <a:pt x="62116" y="7280"/>
                </a:lnTo>
                <a:lnTo>
                  <a:pt x="62212" y="7280"/>
                </a:lnTo>
                <a:lnTo>
                  <a:pt x="62257" y="6471"/>
                </a:lnTo>
                <a:close/>
              </a:path>
              <a:path extrusionOk="0" h="120000" w="120000">
                <a:moveTo>
                  <a:pt x="63634" y="6471"/>
                </a:moveTo>
                <a:lnTo>
                  <a:pt x="62307" y="6471"/>
                </a:lnTo>
                <a:lnTo>
                  <a:pt x="62307" y="7280"/>
                </a:lnTo>
                <a:lnTo>
                  <a:pt x="63730" y="7280"/>
                </a:lnTo>
                <a:lnTo>
                  <a:pt x="63707" y="6875"/>
                </a:lnTo>
                <a:lnTo>
                  <a:pt x="63634" y="6471"/>
                </a:lnTo>
                <a:close/>
              </a:path>
              <a:path extrusionOk="0" h="120000" w="120000">
                <a:moveTo>
                  <a:pt x="90726" y="6471"/>
                </a:moveTo>
                <a:lnTo>
                  <a:pt x="89203" y="6471"/>
                </a:lnTo>
                <a:lnTo>
                  <a:pt x="89203" y="7280"/>
                </a:lnTo>
                <a:lnTo>
                  <a:pt x="90771" y="7280"/>
                </a:lnTo>
                <a:lnTo>
                  <a:pt x="90726" y="6471"/>
                </a:lnTo>
                <a:close/>
              </a:path>
              <a:path extrusionOk="0" h="120000" w="120000">
                <a:moveTo>
                  <a:pt x="91867" y="6471"/>
                </a:moveTo>
                <a:lnTo>
                  <a:pt x="91345" y="6471"/>
                </a:lnTo>
                <a:lnTo>
                  <a:pt x="91294" y="7280"/>
                </a:lnTo>
                <a:lnTo>
                  <a:pt x="91867" y="7280"/>
                </a:lnTo>
                <a:lnTo>
                  <a:pt x="91867" y="6471"/>
                </a:lnTo>
                <a:close/>
              </a:path>
              <a:path extrusionOk="0" h="120000" w="120000">
                <a:moveTo>
                  <a:pt x="27704" y="5662"/>
                </a:moveTo>
                <a:lnTo>
                  <a:pt x="27277" y="5662"/>
                </a:lnTo>
                <a:lnTo>
                  <a:pt x="27328" y="6471"/>
                </a:lnTo>
                <a:lnTo>
                  <a:pt x="27614" y="6471"/>
                </a:lnTo>
                <a:lnTo>
                  <a:pt x="27704" y="5662"/>
                </a:lnTo>
                <a:close/>
              </a:path>
              <a:path extrusionOk="0" h="120000" w="120000">
                <a:moveTo>
                  <a:pt x="30178" y="5662"/>
                </a:moveTo>
                <a:lnTo>
                  <a:pt x="27755" y="5662"/>
                </a:lnTo>
                <a:lnTo>
                  <a:pt x="27755" y="6471"/>
                </a:lnTo>
                <a:lnTo>
                  <a:pt x="30133" y="6471"/>
                </a:lnTo>
                <a:lnTo>
                  <a:pt x="30178" y="5662"/>
                </a:lnTo>
                <a:close/>
              </a:path>
              <a:path extrusionOk="0" h="120000" w="120000">
                <a:moveTo>
                  <a:pt x="31938" y="5662"/>
                </a:moveTo>
                <a:lnTo>
                  <a:pt x="30701" y="5662"/>
                </a:lnTo>
                <a:lnTo>
                  <a:pt x="30746" y="6471"/>
                </a:lnTo>
                <a:lnTo>
                  <a:pt x="31983" y="6471"/>
                </a:lnTo>
                <a:lnTo>
                  <a:pt x="31938" y="5662"/>
                </a:lnTo>
                <a:close/>
              </a:path>
              <a:path extrusionOk="0" h="120000" w="120000">
                <a:moveTo>
                  <a:pt x="32365" y="5662"/>
                </a:moveTo>
                <a:lnTo>
                  <a:pt x="32129" y="5662"/>
                </a:lnTo>
                <a:lnTo>
                  <a:pt x="32224" y="6471"/>
                </a:lnTo>
                <a:lnTo>
                  <a:pt x="32365" y="5662"/>
                </a:lnTo>
                <a:close/>
              </a:path>
              <a:path extrusionOk="0" h="120000" w="120000">
                <a:moveTo>
                  <a:pt x="34597" y="5662"/>
                </a:moveTo>
                <a:lnTo>
                  <a:pt x="32365" y="5662"/>
                </a:lnTo>
                <a:lnTo>
                  <a:pt x="32410" y="6471"/>
                </a:lnTo>
                <a:lnTo>
                  <a:pt x="34647" y="6471"/>
                </a:lnTo>
                <a:lnTo>
                  <a:pt x="34597" y="5662"/>
                </a:lnTo>
                <a:close/>
              </a:path>
              <a:path extrusionOk="0" h="120000" w="120000">
                <a:moveTo>
                  <a:pt x="52182" y="5662"/>
                </a:moveTo>
                <a:lnTo>
                  <a:pt x="37357" y="5662"/>
                </a:lnTo>
                <a:lnTo>
                  <a:pt x="37307" y="6471"/>
                </a:lnTo>
                <a:lnTo>
                  <a:pt x="52182" y="6471"/>
                </a:lnTo>
                <a:lnTo>
                  <a:pt x="52182" y="5662"/>
                </a:lnTo>
                <a:close/>
              </a:path>
              <a:path extrusionOk="0" h="120000" w="120000">
                <a:moveTo>
                  <a:pt x="62684" y="5662"/>
                </a:moveTo>
                <a:lnTo>
                  <a:pt x="61970" y="5662"/>
                </a:lnTo>
                <a:lnTo>
                  <a:pt x="61970" y="6471"/>
                </a:lnTo>
                <a:lnTo>
                  <a:pt x="62543" y="6471"/>
                </a:lnTo>
                <a:lnTo>
                  <a:pt x="62684" y="5662"/>
                </a:lnTo>
                <a:close/>
              </a:path>
              <a:path extrusionOk="0" h="120000" w="120000">
                <a:moveTo>
                  <a:pt x="63302" y="5662"/>
                </a:moveTo>
                <a:lnTo>
                  <a:pt x="63111" y="5662"/>
                </a:lnTo>
                <a:lnTo>
                  <a:pt x="63066" y="6471"/>
                </a:lnTo>
                <a:lnTo>
                  <a:pt x="63353" y="6471"/>
                </a:lnTo>
                <a:lnTo>
                  <a:pt x="63302" y="5662"/>
                </a:lnTo>
                <a:close/>
              </a:path>
              <a:path extrusionOk="0" h="120000" w="120000">
                <a:moveTo>
                  <a:pt x="64303" y="5662"/>
                </a:moveTo>
                <a:lnTo>
                  <a:pt x="63589" y="5662"/>
                </a:lnTo>
                <a:lnTo>
                  <a:pt x="63589" y="6471"/>
                </a:lnTo>
                <a:lnTo>
                  <a:pt x="64252" y="6471"/>
                </a:lnTo>
                <a:lnTo>
                  <a:pt x="64303" y="5662"/>
                </a:lnTo>
                <a:close/>
              </a:path>
              <a:path extrusionOk="0" h="120000" w="120000">
                <a:moveTo>
                  <a:pt x="67249" y="5662"/>
                </a:moveTo>
                <a:lnTo>
                  <a:pt x="65158" y="5662"/>
                </a:lnTo>
                <a:lnTo>
                  <a:pt x="65107" y="6471"/>
                </a:lnTo>
                <a:lnTo>
                  <a:pt x="66962" y="6471"/>
                </a:lnTo>
                <a:lnTo>
                  <a:pt x="67249" y="5662"/>
                </a:lnTo>
                <a:close/>
              </a:path>
              <a:path extrusionOk="0" h="120000" w="120000">
                <a:moveTo>
                  <a:pt x="90012" y="4853"/>
                </a:moveTo>
                <a:lnTo>
                  <a:pt x="88399" y="4853"/>
                </a:lnTo>
                <a:lnTo>
                  <a:pt x="88399" y="5662"/>
                </a:lnTo>
                <a:lnTo>
                  <a:pt x="88494" y="6471"/>
                </a:lnTo>
                <a:lnTo>
                  <a:pt x="88584" y="5662"/>
                </a:lnTo>
                <a:lnTo>
                  <a:pt x="89585" y="5662"/>
                </a:lnTo>
                <a:lnTo>
                  <a:pt x="90012" y="4853"/>
                </a:lnTo>
                <a:close/>
              </a:path>
              <a:path extrusionOk="0" h="120000" w="120000">
                <a:moveTo>
                  <a:pt x="90917" y="5662"/>
                </a:moveTo>
                <a:lnTo>
                  <a:pt x="88966" y="5662"/>
                </a:lnTo>
                <a:lnTo>
                  <a:pt x="88826" y="6471"/>
                </a:lnTo>
                <a:lnTo>
                  <a:pt x="90917" y="6471"/>
                </a:lnTo>
                <a:lnTo>
                  <a:pt x="90917" y="5662"/>
                </a:lnTo>
                <a:close/>
              </a:path>
              <a:path extrusionOk="0" h="120000" w="120000">
                <a:moveTo>
                  <a:pt x="91013" y="5662"/>
                </a:moveTo>
                <a:lnTo>
                  <a:pt x="90917" y="5662"/>
                </a:lnTo>
                <a:lnTo>
                  <a:pt x="90917" y="6471"/>
                </a:lnTo>
                <a:lnTo>
                  <a:pt x="91058" y="6471"/>
                </a:lnTo>
                <a:lnTo>
                  <a:pt x="91013" y="5662"/>
                </a:lnTo>
                <a:close/>
              </a:path>
              <a:path extrusionOk="0" h="120000" w="120000">
                <a:moveTo>
                  <a:pt x="27704" y="4853"/>
                </a:moveTo>
                <a:lnTo>
                  <a:pt x="27373" y="4853"/>
                </a:lnTo>
                <a:lnTo>
                  <a:pt x="27468" y="5662"/>
                </a:lnTo>
                <a:lnTo>
                  <a:pt x="27519" y="5662"/>
                </a:lnTo>
                <a:lnTo>
                  <a:pt x="27704" y="4853"/>
                </a:lnTo>
                <a:close/>
              </a:path>
              <a:path extrusionOk="0" h="120000" w="120000">
                <a:moveTo>
                  <a:pt x="29560" y="4853"/>
                </a:moveTo>
                <a:lnTo>
                  <a:pt x="27704" y="4853"/>
                </a:lnTo>
                <a:lnTo>
                  <a:pt x="27851" y="5662"/>
                </a:lnTo>
                <a:lnTo>
                  <a:pt x="29610" y="5662"/>
                </a:lnTo>
                <a:lnTo>
                  <a:pt x="29560" y="4853"/>
                </a:lnTo>
                <a:close/>
              </a:path>
              <a:path extrusionOk="0" h="120000" w="120000">
                <a:moveTo>
                  <a:pt x="29987" y="4853"/>
                </a:moveTo>
                <a:lnTo>
                  <a:pt x="29751" y="4853"/>
                </a:lnTo>
                <a:lnTo>
                  <a:pt x="29796" y="5662"/>
                </a:lnTo>
                <a:lnTo>
                  <a:pt x="29987" y="5662"/>
                </a:lnTo>
                <a:lnTo>
                  <a:pt x="29987" y="4853"/>
                </a:lnTo>
                <a:close/>
              </a:path>
              <a:path extrusionOk="0" h="120000" w="120000">
                <a:moveTo>
                  <a:pt x="31747" y="4044"/>
                </a:moveTo>
                <a:lnTo>
                  <a:pt x="30465" y="4044"/>
                </a:lnTo>
                <a:lnTo>
                  <a:pt x="30405" y="4213"/>
                </a:lnTo>
                <a:lnTo>
                  <a:pt x="30369" y="4853"/>
                </a:lnTo>
                <a:lnTo>
                  <a:pt x="30319" y="5662"/>
                </a:lnTo>
                <a:lnTo>
                  <a:pt x="31364" y="5662"/>
                </a:lnTo>
                <a:lnTo>
                  <a:pt x="31269" y="4853"/>
                </a:lnTo>
                <a:lnTo>
                  <a:pt x="31651" y="4853"/>
                </a:lnTo>
                <a:lnTo>
                  <a:pt x="31747" y="4044"/>
                </a:lnTo>
                <a:close/>
              </a:path>
              <a:path extrusionOk="0" h="120000" w="120000">
                <a:moveTo>
                  <a:pt x="35643" y="4853"/>
                </a:moveTo>
                <a:lnTo>
                  <a:pt x="31510" y="4853"/>
                </a:lnTo>
                <a:lnTo>
                  <a:pt x="31606" y="5662"/>
                </a:lnTo>
                <a:lnTo>
                  <a:pt x="35356" y="5662"/>
                </a:lnTo>
                <a:lnTo>
                  <a:pt x="35643" y="4853"/>
                </a:lnTo>
                <a:close/>
              </a:path>
              <a:path extrusionOk="0" h="120000" w="120000">
                <a:moveTo>
                  <a:pt x="52137" y="4853"/>
                </a:moveTo>
                <a:lnTo>
                  <a:pt x="36643" y="4853"/>
                </a:lnTo>
                <a:lnTo>
                  <a:pt x="36643" y="5662"/>
                </a:lnTo>
                <a:lnTo>
                  <a:pt x="51991" y="5662"/>
                </a:lnTo>
                <a:lnTo>
                  <a:pt x="52137" y="4853"/>
                </a:lnTo>
                <a:close/>
              </a:path>
              <a:path extrusionOk="0" h="120000" w="120000">
                <a:moveTo>
                  <a:pt x="52801" y="4853"/>
                </a:moveTo>
                <a:lnTo>
                  <a:pt x="52373" y="4853"/>
                </a:lnTo>
                <a:lnTo>
                  <a:pt x="52609" y="5662"/>
                </a:lnTo>
                <a:lnTo>
                  <a:pt x="52705" y="5662"/>
                </a:lnTo>
                <a:lnTo>
                  <a:pt x="52801" y="4853"/>
                </a:lnTo>
                <a:close/>
              </a:path>
              <a:path extrusionOk="0" h="120000" w="120000">
                <a:moveTo>
                  <a:pt x="52992" y="4853"/>
                </a:moveTo>
                <a:lnTo>
                  <a:pt x="52896" y="4853"/>
                </a:lnTo>
                <a:lnTo>
                  <a:pt x="52941" y="5662"/>
                </a:lnTo>
                <a:lnTo>
                  <a:pt x="52992" y="4853"/>
                </a:lnTo>
                <a:close/>
              </a:path>
              <a:path extrusionOk="0" h="120000" w="120000">
                <a:moveTo>
                  <a:pt x="65489" y="4853"/>
                </a:moveTo>
                <a:lnTo>
                  <a:pt x="64680" y="4853"/>
                </a:lnTo>
                <a:lnTo>
                  <a:pt x="64730" y="5662"/>
                </a:lnTo>
                <a:lnTo>
                  <a:pt x="65489" y="5662"/>
                </a:lnTo>
                <a:lnTo>
                  <a:pt x="65489" y="4853"/>
                </a:lnTo>
                <a:close/>
              </a:path>
              <a:path extrusionOk="0" h="120000" w="120000">
                <a:moveTo>
                  <a:pt x="66012" y="4853"/>
                </a:moveTo>
                <a:lnTo>
                  <a:pt x="65776" y="4853"/>
                </a:lnTo>
                <a:lnTo>
                  <a:pt x="65776" y="5662"/>
                </a:lnTo>
                <a:lnTo>
                  <a:pt x="65967" y="5662"/>
                </a:lnTo>
                <a:lnTo>
                  <a:pt x="66012" y="4853"/>
                </a:lnTo>
                <a:close/>
              </a:path>
              <a:path extrusionOk="0" h="120000" w="120000">
                <a:moveTo>
                  <a:pt x="66822" y="4853"/>
                </a:moveTo>
                <a:lnTo>
                  <a:pt x="66153" y="4853"/>
                </a:lnTo>
                <a:lnTo>
                  <a:pt x="66057" y="5662"/>
                </a:lnTo>
                <a:lnTo>
                  <a:pt x="66822" y="5662"/>
                </a:lnTo>
                <a:lnTo>
                  <a:pt x="66822" y="4853"/>
                </a:lnTo>
                <a:close/>
              </a:path>
              <a:path extrusionOk="0" h="120000" w="120000">
                <a:moveTo>
                  <a:pt x="69385" y="4853"/>
                </a:moveTo>
                <a:lnTo>
                  <a:pt x="69194" y="4853"/>
                </a:lnTo>
                <a:lnTo>
                  <a:pt x="68671" y="5662"/>
                </a:lnTo>
                <a:lnTo>
                  <a:pt x="69009" y="5662"/>
                </a:lnTo>
                <a:lnTo>
                  <a:pt x="69385" y="4853"/>
                </a:lnTo>
                <a:close/>
              </a:path>
              <a:path extrusionOk="0" h="120000" w="120000">
                <a:moveTo>
                  <a:pt x="73855" y="4853"/>
                </a:moveTo>
                <a:lnTo>
                  <a:pt x="73619" y="4853"/>
                </a:lnTo>
                <a:lnTo>
                  <a:pt x="73709" y="5662"/>
                </a:lnTo>
                <a:lnTo>
                  <a:pt x="73855" y="5662"/>
                </a:lnTo>
                <a:lnTo>
                  <a:pt x="73855" y="4853"/>
                </a:lnTo>
                <a:close/>
              </a:path>
              <a:path extrusionOk="0" h="120000" w="120000">
                <a:moveTo>
                  <a:pt x="74378" y="4853"/>
                </a:moveTo>
                <a:lnTo>
                  <a:pt x="74046" y="4853"/>
                </a:lnTo>
                <a:lnTo>
                  <a:pt x="73950" y="5662"/>
                </a:lnTo>
                <a:lnTo>
                  <a:pt x="74378" y="5662"/>
                </a:lnTo>
                <a:lnTo>
                  <a:pt x="74378" y="4853"/>
                </a:lnTo>
                <a:close/>
              </a:path>
              <a:path extrusionOk="0" h="120000" w="120000">
                <a:moveTo>
                  <a:pt x="74805" y="4853"/>
                </a:moveTo>
                <a:lnTo>
                  <a:pt x="74664" y="4853"/>
                </a:lnTo>
                <a:lnTo>
                  <a:pt x="74569" y="5662"/>
                </a:lnTo>
                <a:lnTo>
                  <a:pt x="74805" y="5662"/>
                </a:lnTo>
                <a:lnTo>
                  <a:pt x="74805" y="4853"/>
                </a:lnTo>
                <a:close/>
              </a:path>
              <a:path extrusionOk="0" h="120000" w="120000">
                <a:moveTo>
                  <a:pt x="75895" y="4853"/>
                </a:moveTo>
                <a:lnTo>
                  <a:pt x="75519" y="4853"/>
                </a:lnTo>
                <a:lnTo>
                  <a:pt x="75564" y="5662"/>
                </a:lnTo>
                <a:lnTo>
                  <a:pt x="75851" y="5662"/>
                </a:lnTo>
                <a:lnTo>
                  <a:pt x="75895" y="4853"/>
                </a:lnTo>
                <a:close/>
              </a:path>
              <a:path extrusionOk="0" h="120000" w="120000">
                <a:moveTo>
                  <a:pt x="77037" y="4853"/>
                </a:moveTo>
                <a:lnTo>
                  <a:pt x="76660" y="4853"/>
                </a:lnTo>
                <a:lnTo>
                  <a:pt x="76660" y="5662"/>
                </a:lnTo>
                <a:lnTo>
                  <a:pt x="77037" y="5662"/>
                </a:lnTo>
                <a:lnTo>
                  <a:pt x="77037" y="4853"/>
                </a:lnTo>
                <a:close/>
              </a:path>
              <a:path extrusionOk="0" h="120000" w="120000">
                <a:moveTo>
                  <a:pt x="77368" y="4853"/>
                </a:moveTo>
                <a:lnTo>
                  <a:pt x="77037" y="4853"/>
                </a:lnTo>
                <a:lnTo>
                  <a:pt x="77087" y="5662"/>
                </a:lnTo>
                <a:lnTo>
                  <a:pt x="77368" y="5662"/>
                </a:lnTo>
                <a:lnTo>
                  <a:pt x="77368" y="4853"/>
                </a:lnTo>
                <a:close/>
              </a:path>
              <a:path extrusionOk="0" h="120000" w="120000">
                <a:moveTo>
                  <a:pt x="28896" y="4044"/>
                </a:moveTo>
                <a:lnTo>
                  <a:pt x="27519" y="4044"/>
                </a:lnTo>
                <a:lnTo>
                  <a:pt x="27659" y="4853"/>
                </a:lnTo>
                <a:lnTo>
                  <a:pt x="28992" y="4853"/>
                </a:lnTo>
                <a:lnTo>
                  <a:pt x="28896" y="4044"/>
                </a:lnTo>
                <a:close/>
              </a:path>
              <a:path extrusionOk="0" h="120000" w="120000">
                <a:moveTo>
                  <a:pt x="30414" y="4044"/>
                </a:moveTo>
                <a:lnTo>
                  <a:pt x="29560" y="4044"/>
                </a:lnTo>
                <a:lnTo>
                  <a:pt x="29655" y="4853"/>
                </a:lnTo>
                <a:lnTo>
                  <a:pt x="30178" y="4853"/>
                </a:lnTo>
                <a:lnTo>
                  <a:pt x="30405" y="4213"/>
                </a:lnTo>
                <a:lnTo>
                  <a:pt x="30414" y="4044"/>
                </a:lnTo>
                <a:close/>
              </a:path>
              <a:path extrusionOk="0" h="120000" w="120000">
                <a:moveTo>
                  <a:pt x="32556" y="4044"/>
                </a:moveTo>
                <a:lnTo>
                  <a:pt x="31747" y="4044"/>
                </a:lnTo>
                <a:lnTo>
                  <a:pt x="31702" y="4853"/>
                </a:lnTo>
                <a:lnTo>
                  <a:pt x="32410" y="4853"/>
                </a:lnTo>
                <a:lnTo>
                  <a:pt x="32556" y="4044"/>
                </a:lnTo>
                <a:close/>
              </a:path>
              <a:path extrusionOk="0" h="120000" w="120000">
                <a:moveTo>
                  <a:pt x="36452" y="4044"/>
                </a:moveTo>
                <a:lnTo>
                  <a:pt x="32983" y="4044"/>
                </a:lnTo>
                <a:lnTo>
                  <a:pt x="32601" y="4853"/>
                </a:lnTo>
                <a:lnTo>
                  <a:pt x="36165" y="4853"/>
                </a:lnTo>
                <a:lnTo>
                  <a:pt x="36452" y="4044"/>
                </a:lnTo>
                <a:close/>
              </a:path>
              <a:path extrusionOk="0" h="120000" w="120000">
                <a:moveTo>
                  <a:pt x="53751" y="4044"/>
                </a:moveTo>
                <a:lnTo>
                  <a:pt x="37307" y="4044"/>
                </a:lnTo>
                <a:lnTo>
                  <a:pt x="37211" y="4853"/>
                </a:lnTo>
                <a:lnTo>
                  <a:pt x="53751" y="4853"/>
                </a:lnTo>
                <a:lnTo>
                  <a:pt x="53751" y="4044"/>
                </a:lnTo>
                <a:close/>
              </a:path>
              <a:path extrusionOk="0" h="120000" w="120000">
                <a:moveTo>
                  <a:pt x="74231" y="4044"/>
                </a:moveTo>
                <a:lnTo>
                  <a:pt x="73855" y="4044"/>
                </a:lnTo>
                <a:lnTo>
                  <a:pt x="73664" y="4853"/>
                </a:lnTo>
                <a:lnTo>
                  <a:pt x="74282" y="4853"/>
                </a:lnTo>
                <a:lnTo>
                  <a:pt x="74231" y="4044"/>
                </a:lnTo>
                <a:close/>
              </a:path>
              <a:path extrusionOk="0" h="120000" w="120000">
                <a:moveTo>
                  <a:pt x="74996" y="4044"/>
                </a:moveTo>
                <a:lnTo>
                  <a:pt x="74473" y="4044"/>
                </a:lnTo>
                <a:lnTo>
                  <a:pt x="74423" y="4853"/>
                </a:lnTo>
                <a:lnTo>
                  <a:pt x="75187" y="4853"/>
                </a:lnTo>
                <a:lnTo>
                  <a:pt x="74996" y="4044"/>
                </a:lnTo>
                <a:close/>
              </a:path>
              <a:path extrusionOk="0" h="120000" w="120000">
                <a:moveTo>
                  <a:pt x="77228" y="4044"/>
                </a:moveTo>
                <a:lnTo>
                  <a:pt x="76182" y="4044"/>
                </a:lnTo>
                <a:lnTo>
                  <a:pt x="76233" y="4853"/>
                </a:lnTo>
                <a:lnTo>
                  <a:pt x="77183" y="4853"/>
                </a:lnTo>
                <a:lnTo>
                  <a:pt x="77228" y="4044"/>
                </a:lnTo>
                <a:close/>
              </a:path>
              <a:path extrusionOk="0" h="120000" w="120000">
                <a:moveTo>
                  <a:pt x="77610" y="4044"/>
                </a:moveTo>
                <a:lnTo>
                  <a:pt x="77278" y="4044"/>
                </a:lnTo>
                <a:lnTo>
                  <a:pt x="77419" y="4853"/>
                </a:lnTo>
                <a:lnTo>
                  <a:pt x="77515" y="4853"/>
                </a:lnTo>
                <a:lnTo>
                  <a:pt x="77610" y="4044"/>
                </a:lnTo>
                <a:close/>
              </a:path>
              <a:path extrusionOk="0" h="120000" w="120000">
                <a:moveTo>
                  <a:pt x="78701" y="4044"/>
                </a:moveTo>
                <a:lnTo>
                  <a:pt x="77801" y="4044"/>
                </a:lnTo>
                <a:lnTo>
                  <a:pt x="77801" y="4853"/>
                </a:lnTo>
                <a:lnTo>
                  <a:pt x="78656" y="4853"/>
                </a:lnTo>
                <a:lnTo>
                  <a:pt x="78701" y="4044"/>
                </a:lnTo>
                <a:close/>
              </a:path>
              <a:path extrusionOk="0" h="120000" w="120000">
                <a:moveTo>
                  <a:pt x="79555" y="4044"/>
                </a:moveTo>
                <a:lnTo>
                  <a:pt x="78796" y="4044"/>
                </a:lnTo>
                <a:lnTo>
                  <a:pt x="78841" y="4853"/>
                </a:lnTo>
                <a:lnTo>
                  <a:pt x="79415" y="4853"/>
                </a:lnTo>
                <a:lnTo>
                  <a:pt x="79555" y="4044"/>
                </a:lnTo>
                <a:close/>
              </a:path>
              <a:path extrusionOk="0" h="120000" w="120000">
                <a:moveTo>
                  <a:pt x="88775" y="4044"/>
                </a:moveTo>
                <a:lnTo>
                  <a:pt x="88539" y="4044"/>
                </a:lnTo>
                <a:lnTo>
                  <a:pt x="88584" y="4853"/>
                </a:lnTo>
                <a:lnTo>
                  <a:pt x="88775" y="4044"/>
                </a:lnTo>
                <a:close/>
              </a:path>
              <a:path extrusionOk="0" h="120000" w="120000">
                <a:moveTo>
                  <a:pt x="90248" y="4044"/>
                </a:moveTo>
                <a:lnTo>
                  <a:pt x="88775" y="4044"/>
                </a:lnTo>
                <a:lnTo>
                  <a:pt x="88635" y="4853"/>
                </a:lnTo>
                <a:lnTo>
                  <a:pt x="90248" y="4853"/>
                </a:lnTo>
                <a:lnTo>
                  <a:pt x="90248" y="4044"/>
                </a:lnTo>
                <a:close/>
              </a:path>
              <a:path extrusionOk="0" h="120000" w="120000">
                <a:moveTo>
                  <a:pt x="28418" y="3235"/>
                </a:moveTo>
                <a:lnTo>
                  <a:pt x="27851" y="3235"/>
                </a:lnTo>
                <a:lnTo>
                  <a:pt x="27851" y="4044"/>
                </a:lnTo>
                <a:lnTo>
                  <a:pt x="28514" y="4044"/>
                </a:lnTo>
                <a:lnTo>
                  <a:pt x="28418" y="3235"/>
                </a:lnTo>
                <a:close/>
              </a:path>
              <a:path extrusionOk="0" h="120000" w="120000">
                <a:moveTo>
                  <a:pt x="30701" y="3235"/>
                </a:moveTo>
                <a:lnTo>
                  <a:pt x="29323" y="3235"/>
                </a:lnTo>
                <a:lnTo>
                  <a:pt x="29464" y="4044"/>
                </a:lnTo>
                <a:lnTo>
                  <a:pt x="30560" y="4044"/>
                </a:lnTo>
                <a:lnTo>
                  <a:pt x="30701" y="3235"/>
                </a:lnTo>
                <a:close/>
              </a:path>
              <a:path extrusionOk="0" h="120000" w="120000">
                <a:moveTo>
                  <a:pt x="33124" y="3235"/>
                </a:moveTo>
                <a:lnTo>
                  <a:pt x="30841" y="3235"/>
                </a:lnTo>
                <a:lnTo>
                  <a:pt x="30796" y="4044"/>
                </a:lnTo>
                <a:lnTo>
                  <a:pt x="32983" y="4044"/>
                </a:lnTo>
                <a:lnTo>
                  <a:pt x="33124" y="3235"/>
                </a:lnTo>
                <a:close/>
              </a:path>
              <a:path extrusionOk="0" h="120000" w="120000">
                <a:moveTo>
                  <a:pt x="36165" y="3235"/>
                </a:moveTo>
                <a:lnTo>
                  <a:pt x="33270" y="3235"/>
                </a:lnTo>
                <a:lnTo>
                  <a:pt x="33028" y="4044"/>
                </a:lnTo>
                <a:lnTo>
                  <a:pt x="36120" y="4044"/>
                </a:lnTo>
                <a:lnTo>
                  <a:pt x="36165" y="3235"/>
                </a:lnTo>
                <a:close/>
              </a:path>
              <a:path extrusionOk="0" h="120000" w="120000">
                <a:moveTo>
                  <a:pt x="37166" y="3235"/>
                </a:moveTo>
                <a:lnTo>
                  <a:pt x="37115" y="3235"/>
                </a:lnTo>
                <a:lnTo>
                  <a:pt x="36261" y="4044"/>
                </a:lnTo>
                <a:lnTo>
                  <a:pt x="36924" y="4044"/>
                </a:lnTo>
                <a:lnTo>
                  <a:pt x="37166" y="3235"/>
                </a:lnTo>
                <a:close/>
              </a:path>
              <a:path extrusionOk="0" h="120000" w="120000">
                <a:moveTo>
                  <a:pt x="39302" y="2426"/>
                </a:moveTo>
                <a:lnTo>
                  <a:pt x="38639" y="2426"/>
                </a:lnTo>
                <a:lnTo>
                  <a:pt x="38588" y="3235"/>
                </a:lnTo>
                <a:lnTo>
                  <a:pt x="38543" y="4044"/>
                </a:lnTo>
                <a:lnTo>
                  <a:pt x="51187" y="4044"/>
                </a:lnTo>
                <a:lnTo>
                  <a:pt x="51328" y="3235"/>
                </a:lnTo>
                <a:lnTo>
                  <a:pt x="39539" y="3235"/>
                </a:lnTo>
                <a:lnTo>
                  <a:pt x="39513" y="3021"/>
                </a:lnTo>
                <a:lnTo>
                  <a:pt x="39302" y="2426"/>
                </a:lnTo>
                <a:close/>
              </a:path>
              <a:path extrusionOk="0" h="120000" w="120000">
                <a:moveTo>
                  <a:pt x="54465" y="3235"/>
                </a:moveTo>
                <a:lnTo>
                  <a:pt x="51659" y="3235"/>
                </a:lnTo>
                <a:lnTo>
                  <a:pt x="51614" y="4044"/>
                </a:lnTo>
                <a:lnTo>
                  <a:pt x="54414" y="4044"/>
                </a:lnTo>
                <a:lnTo>
                  <a:pt x="54465" y="3235"/>
                </a:lnTo>
                <a:close/>
              </a:path>
              <a:path extrusionOk="0" h="120000" w="120000">
                <a:moveTo>
                  <a:pt x="77278" y="3235"/>
                </a:moveTo>
                <a:lnTo>
                  <a:pt x="76469" y="3235"/>
                </a:lnTo>
                <a:lnTo>
                  <a:pt x="76514" y="4044"/>
                </a:lnTo>
                <a:lnTo>
                  <a:pt x="77323" y="4044"/>
                </a:lnTo>
                <a:lnTo>
                  <a:pt x="77278" y="3235"/>
                </a:lnTo>
                <a:close/>
              </a:path>
              <a:path extrusionOk="0" h="120000" w="120000">
                <a:moveTo>
                  <a:pt x="89585" y="3235"/>
                </a:moveTo>
                <a:lnTo>
                  <a:pt x="89394" y="4044"/>
                </a:lnTo>
                <a:lnTo>
                  <a:pt x="89630" y="4044"/>
                </a:lnTo>
                <a:lnTo>
                  <a:pt x="89585" y="3235"/>
                </a:lnTo>
                <a:close/>
              </a:path>
              <a:path extrusionOk="0" h="120000" w="120000">
                <a:moveTo>
                  <a:pt x="37638" y="2426"/>
                </a:moveTo>
                <a:lnTo>
                  <a:pt x="28801" y="2426"/>
                </a:lnTo>
                <a:lnTo>
                  <a:pt x="28750" y="3235"/>
                </a:lnTo>
                <a:lnTo>
                  <a:pt x="37543" y="3235"/>
                </a:lnTo>
                <a:lnTo>
                  <a:pt x="37638" y="2426"/>
                </a:lnTo>
                <a:close/>
              </a:path>
              <a:path extrusionOk="0" h="120000" w="120000">
                <a:moveTo>
                  <a:pt x="41062" y="2426"/>
                </a:moveTo>
                <a:lnTo>
                  <a:pt x="39443" y="2426"/>
                </a:lnTo>
                <a:lnTo>
                  <a:pt x="39513" y="3021"/>
                </a:lnTo>
                <a:lnTo>
                  <a:pt x="39589" y="3235"/>
                </a:lnTo>
                <a:lnTo>
                  <a:pt x="41062" y="3235"/>
                </a:lnTo>
                <a:lnTo>
                  <a:pt x="41062" y="2426"/>
                </a:lnTo>
                <a:close/>
              </a:path>
              <a:path extrusionOk="0" h="120000" w="120000">
                <a:moveTo>
                  <a:pt x="41298" y="1617"/>
                </a:moveTo>
                <a:lnTo>
                  <a:pt x="41253" y="1617"/>
                </a:lnTo>
                <a:lnTo>
                  <a:pt x="41203" y="2426"/>
                </a:lnTo>
                <a:lnTo>
                  <a:pt x="41158" y="3235"/>
                </a:lnTo>
                <a:lnTo>
                  <a:pt x="50569" y="3235"/>
                </a:lnTo>
                <a:lnTo>
                  <a:pt x="50473" y="2426"/>
                </a:lnTo>
                <a:lnTo>
                  <a:pt x="41630" y="2426"/>
                </a:lnTo>
                <a:lnTo>
                  <a:pt x="41298" y="1617"/>
                </a:lnTo>
                <a:close/>
              </a:path>
              <a:path extrusionOk="0" h="120000" w="120000">
                <a:moveTo>
                  <a:pt x="51614" y="2426"/>
                </a:moveTo>
                <a:lnTo>
                  <a:pt x="50805" y="2426"/>
                </a:lnTo>
                <a:lnTo>
                  <a:pt x="50805" y="3235"/>
                </a:lnTo>
                <a:lnTo>
                  <a:pt x="51614" y="3235"/>
                </a:lnTo>
                <a:lnTo>
                  <a:pt x="51614" y="2426"/>
                </a:lnTo>
                <a:close/>
              </a:path>
              <a:path extrusionOk="0" h="120000" w="120000">
                <a:moveTo>
                  <a:pt x="53987" y="2426"/>
                </a:moveTo>
                <a:lnTo>
                  <a:pt x="53228" y="2426"/>
                </a:lnTo>
                <a:lnTo>
                  <a:pt x="53183" y="3235"/>
                </a:lnTo>
                <a:lnTo>
                  <a:pt x="54274" y="3235"/>
                </a:lnTo>
                <a:lnTo>
                  <a:pt x="53987" y="2426"/>
                </a:lnTo>
                <a:close/>
              </a:path>
              <a:path extrusionOk="0" h="120000" w="120000">
                <a:moveTo>
                  <a:pt x="77751" y="2426"/>
                </a:moveTo>
                <a:lnTo>
                  <a:pt x="77323" y="2426"/>
                </a:lnTo>
                <a:lnTo>
                  <a:pt x="77278" y="3235"/>
                </a:lnTo>
                <a:lnTo>
                  <a:pt x="77751" y="3235"/>
                </a:lnTo>
                <a:lnTo>
                  <a:pt x="77751" y="2426"/>
                </a:lnTo>
                <a:close/>
              </a:path>
              <a:path extrusionOk="0" h="120000" w="120000">
                <a:moveTo>
                  <a:pt x="31319" y="1617"/>
                </a:moveTo>
                <a:lnTo>
                  <a:pt x="30560" y="1617"/>
                </a:lnTo>
                <a:lnTo>
                  <a:pt x="30465" y="2426"/>
                </a:lnTo>
                <a:lnTo>
                  <a:pt x="31415" y="2426"/>
                </a:lnTo>
                <a:lnTo>
                  <a:pt x="31319" y="1617"/>
                </a:lnTo>
                <a:close/>
              </a:path>
              <a:path extrusionOk="0" h="120000" w="120000">
                <a:moveTo>
                  <a:pt x="38543" y="1617"/>
                </a:moveTo>
                <a:lnTo>
                  <a:pt x="31842" y="1617"/>
                </a:lnTo>
                <a:lnTo>
                  <a:pt x="31983" y="2426"/>
                </a:lnTo>
                <a:lnTo>
                  <a:pt x="38448" y="2426"/>
                </a:lnTo>
                <a:lnTo>
                  <a:pt x="38543" y="1617"/>
                </a:lnTo>
                <a:close/>
              </a:path>
              <a:path extrusionOk="0" h="120000" w="120000">
                <a:moveTo>
                  <a:pt x="40921" y="1617"/>
                </a:moveTo>
                <a:lnTo>
                  <a:pt x="40444" y="1617"/>
                </a:lnTo>
                <a:lnTo>
                  <a:pt x="40399" y="2426"/>
                </a:lnTo>
                <a:lnTo>
                  <a:pt x="41011" y="2426"/>
                </a:lnTo>
                <a:lnTo>
                  <a:pt x="40921" y="1617"/>
                </a:lnTo>
                <a:close/>
              </a:path>
              <a:path extrusionOk="0" h="120000" w="120000">
                <a:moveTo>
                  <a:pt x="42580" y="1617"/>
                </a:moveTo>
                <a:lnTo>
                  <a:pt x="41917" y="1617"/>
                </a:lnTo>
                <a:lnTo>
                  <a:pt x="41967" y="2426"/>
                </a:lnTo>
                <a:lnTo>
                  <a:pt x="43058" y="2426"/>
                </a:lnTo>
                <a:lnTo>
                  <a:pt x="42580" y="1617"/>
                </a:lnTo>
                <a:close/>
              </a:path>
              <a:path extrusionOk="0" h="120000" w="120000">
                <a:moveTo>
                  <a:pt x="43912" y="1617"/>
                </a:moveTo>
                <a:lnTo>
                  <a:pt x="43485" y="1617"/>
                </a:lnTo>
                <a:lnTo>
                  <a:pt x="43676" y="2426"/>
                </a:lnTo>
                <a:lnTo>
                  <a:pt x="43912" y="2426"/>
                </a:lnTo>
                <a:lnTo>
                  <a:pt x="43912" y="1617"/>
                </a:lnTo>
                <a:close/>
              </a:path>
              <a:path extrusionOk="0" h="120000" w="120000">
                <a:moveTo>
                  <a:pt x="50709" y="1617"/>
                </a:moveTo>
                <a:lnTo>
                  <a:pt x="44008" y="1617"/>
                </a:lnTo>
                <a:lnTo>
                  <a:pt x="43963" y="2426"/>
                </a:lnTo>
                <a:lnTo>
                  <a:pt x="48854" y="2426"/>
                </a:lnTo>
                <a:lnTo>
                  <a:pt x="50709" y="1617"/>
                </a:lnTo>
                <a:close/>
              </a:path>
              <a:path extrusionOk="0" h="120000" w="120000">
                <a:moveTo>
                  <a:pt x="32269" y="808"/>
                </a:moveTo>
                <a:lnTo>
                  <a:pt x="32078" y="808"/>
                </a:lnTo>
                <a:lnTo>
                  <a:pt x="32078" y="1617"/>
                </a:lnTo>
                <a:lnTo>
                  <a:pt x="32460" y="1617"/>
                </a:lnTo>
                <a:lnTo>
                  <a:pt x="32269" y="808"/>
                </a:lnTo>
                <a:close/>
              </a:path>
              <a:path extrusionOk="0" h="120000" w="120000">
                <a:moveTo>
                  <a:pt x="33360" y="808"/>
                </a:moveTo>
                <a:lnTo>
                  <a:pt x="32601" y="808"/>
                </a:lnTo>
                <a:lnTo>
                  <a:pt x="32747" y="1617"/>
                </a:lnTo>
                <a:lnTo>
                  <a:pt x="33647" y="1617"/>
                </a:lnTo>
                <a:lnTo>
                  <a:pt x="33360" y="808"/>
                </a:lnTo>
                <a:close/>
              </a:path>
              <a:path extrusionOk="0" h="120000" w="120000">
                <a:moveTo>
                  <a:pt x="34647" y="808"/>
                </a:moveTo>
                <a:lnTo>
                  <a:pt x="33697" y="808"/>
                </a:lnTo>
                <a:lnTo>
                  <a:pt x="33742" y="1617"/>
                </a:lnTo>
                <a:lnTo>
                  <a:pt x="34833" y="1617"/>
                </a:lnTo>
                <a:lnTo>
                  <a:pt x="34647" y="808"/>
                </a:lnTo>
                <a:close/>
              </a:path>
              <a:path extrusionOk="0" h="120000" w="120000">
                <a:moveTo>
                  <a:pt x="36739" y="808"/>
                </a:moveTo>
                <a:lnTo>
                  <a:pt x="34833" y="808"/>
                </a:lnTo>
                <a:lnTo>
                  <a:pt x="34833" y="1617"/>
                </a:lnTo>
                <a:lnTo>
                  <a:pt x="36261" y="1617"/>
                </a:lnTo>
                <a:lnTo>
                  <a:pt x="36739" y="808"/>
                </a:lnTo>
                <a:close/>
              </a:path>
              <a:path extrusionOk="0" h="120000" w="120000">
                <a:moveTo>
                  <a:pt x="37829" y="808"/>
                </a:moveTo>
                <a:lnTo>
                  <a:pt x="36834" y="808"/>
                </a:lnTo>
                <a:lnTo>
                  <a:pt x="36739" y="1617"/>
                </a:lnTo>
                <a:lnTo>
                  <a:pt x="37784" y="1617"/>
                </a:lnTo>
                <a:lnTo>
                  <a:pt x="37829" y="808"/>
                </a:lnTo>
                <a:close/>
              </a:path>
              <a:path extrusionOk="0" h="120000" w="120000">
                <a:moveTo>
                  <a:pt x="44626" y="808"/>
                </a:moveTo>
                <a:lnTo>
                  <a:pt x="43676" y="808"/>
                </a:lnTo>
                <a:lnTo>
                  <a:pt x="43676" y="1617"/>
                </a:lnTo>
                <a:lnTo>
                  <a:pt x="44722" y="1617"/>
                </a:lnTo>
                <a:lnTo>
                  <a:pt x="44626" y="808"/>
                </a:lnTo>
                <a:close/>
              </a:path>
              <a:path extrusionOk="0" h="120000" w="120000">
                <a:moveTo>
                  <a:pt x="51137" y="808"/>
                </a:moveTo>
                <a:lnTo>
                  <a:pt x="45009" y="808"/>
                </a:lnTo>
                <a:lnTo>
                  <a:pt x="45009" y="1617"/>
                </a:lnTo>
                <a:lnTo>
                  <a:pt x="51328" y="1617"/>
                </a:lnTo>
                <a:lnTo>
                  <a:pt x="51137" y="808"/>
                </a:lnTo>
                <a:close/>
              </a:path>
              <a:path extrusionOk="0" h="120000" w="120000">
                <a:moveTo>
                  <a:pt x="45481" y="0"/>
                </a:moveTo>
                <a:lnTo>
                  <a:pt x="45245" y="0"/>
                </a:lnTo>
                <a:lnTo>
                  <a:pt x="45149" y="808"/>
                </a:lnTo>
                <a:lnTo>
                  <a:pt x="45576" y="808"/>
                </a:lnTo>
                <a:lnTo>
                  <a:pt x="45481" y="0"/>
                </a:lnTo>
                <a:close/>
              </a:path>
              <a:path extrusionOk="0" h="120000" w="120000">
                <a:moveTo>
                  <a:pt x="50046" y="0"/>
                </a:moveTo>
                <a:lnTo>
                  <a:pt x="45908" y="0"/>
                </a:lnTo>
                <a:lnTo>
                  <a:pt x="45959" y="808"/>
                </a:lnTo>
                <a:lnTo>
                  <a:pt x="50091" y="808"/>
                </a:lnTo>
                <a:lnTo>
                  <a:pt x="50046" y="0"/>
                </a:lnTo>
                <a:close/>
              </a:path>
              <a:path extrusionOk="0" h="120000" w="120000">
                <a:moveTo>
                  <a:pt x="2327" y="29072"/>
                </a:moveTo>
                <a:lnTo>
                  <a:pt x="2282" y="29072"/>
                </a:lnTo>
                <a:lnTo>
                  <a:pt x="2378" y="29266"/>
                </a:lnTo>
                <a:lnTo>
                  <a:pt x="2473" y="29266"/>
                </a:lnTo>
                <a:lnTo>
                  <a:pt x="2473" y="29169"/>
                </a:lnTo>
                <a:lnTo>
                  <a:pt x="2423" y="29169"/>
                </a:lnTo>
                <a:lnTo>
                  <a:pt x="2327" y="29072"/>
                </a:lnTo>
                <a:close/>
              </a:path>
              <a:path extrusionOk="0" h="120000" w="120000">
                <a:moveTo>
                  <a:pt x="2282" y="28975"/>
                </a:moveTo>
                <a:lnTo>
                  <a:pt x="2231" y="28975"/>
                </a:lnTo>
                <a:lnTo>
                  <a:pt x="2231" y="29072"/>
                </a:lnTo>
                <a:lnTo>
                  <a:pt x="2282" y="29072"/>
                </a:lnTo>
                <a:lnTo>
                  <a:pt x="2282" y="28975"/>
                </a:lnTo>
                <a:close/>
              </a:path>
              <a:path extrusionOk="0" h="120000" w="120000">
                <a:moveTo>
                  <a:pt x="1709" y="37080"/>
                </a:moveTo>
                <a:lnTo>
                  <a:pt x="1523" y="37080"/>
                </a:lnTo>
                <a:lnTo>
                  <a:pt x="1523" y="37177"/>
                </a:lnTo>
                <a:lnTo>
                  <a:pt x="1709" y="37080"/>
                </a:lnTo>
                <a:close/>
              </a:path>
              <a:path extrusionOk="0" h="120000" w="120000">
                <a:moveTo>
                  <a:pt x="1900" y="36983"/>
                </a:moveTo>
                <a:lnTo>
                  <a:pt x="1709" y="36983"/>
                </a:lnTo>
                <a:lnTo>
                  <a:pt x="1613" y="37080"/>
                </a:lnTo>
                <a:lnTo>
                  <a:pt x="1804" y="37080"/>
                </a:lnTo>
                <a:lnTo>
                  <a:pt x="1900" y="36983"/>
                </a:lnTo>
                <a:close/>
              </a:path>
              <a:path extrusionOk="0" h="120000" w="120000">
                <a:moveTo>
                  <a:pt x="1855" y="36886"/>
                </a:moveTo>
                <a:lnTo>
                  <a:pt x="1804" y="36983"/>
                </a:lnTo>
                <a:lnTo>
                  <a:pt x="1855" y="36983"/>
                </a:lnTo>
                <a:lnTo>
                  <a:pt x="1855" y="36886"/>
                </a:lnTo>
                <a:close/>
              </a:path>
              <a:path extrusionOk="0" h="120000" w="120000">
                <a:moveTo>
                  <a:pt x="1900" y="36781"/>
                </a:moveTo>
                <a:lnTo>
                  <a:pt x="1804" y="36781"/>
                </a:lnTo>
                <a:lnTo>
                  <a:pt x="1804" y="36886"/>
                </a:lnTo>
                <a:lnTo>
                  <a:pt x="1900" y="36886"/>
                </a:lnTo>
                <a:lnTo>
                  <a:pt x="1900" y="36781"/>
                </a:lnTo>
                <a:close/>
              </a:path>
              <a:path extrusionOk="0" h="120000" w="120000">
                <a:moveTo>
                  <a:pt x="2473" y="36781"/>
                </a:moveTo>
                <a:lnTo>
                  <a:pt x="2378" y="36781"/>
                </a:lnTo>
                <a:lnTo>
                  <a:pt x="2378" y="36886"/>
                </a:lnTo>
                <a:lnTo>
                  <a:pt x="2473" y="36886"/>
                </a:lnTo>
                <a:lnTo>
                  <a:pt x="2473" y="36781"/>
                </a:lnTo>
                <a:close/>
              </a:path>
              <a:path extrusionOk="0" h="120000" w="120000">
                <a:moveTo>
                  <a:pt x="1950" y="36983"/>
                </a:moveTo>
                <a:lnTo>
                  <a:pt x="1950" y="37080"/>
                </a:lnTo>
                <a:lnTo>
                  <a:pt x="1995" y="37080"/>
                </a:lnTo>
                <a:lnTo>
                  <a:pt x="1950" y="36983"/>
                </a:lnTo>
                <a:close/>
              </a:path>
              <a:path extrusionOk="0" h="120000" w="120000">
                <a:moveTo>
                  <a:pt x="2091" y="36983"/>
                </a:moveTo>
                <a:lnTo>
                  <a:pt x="1995" y="36983"/>
                </a:lnTo>
                <a:lnTo>
                  <a:pt x="1995" y="37080"/>
                </a:lnTo>
                <a:lnTo>
                  <a:pt x="2136" y="37080"/>
                </a:lnTo>
                <a:lnTo>
                  <a:pt x="2091" y="36983"/>
                </a:lnTo>
                <a:close/>
              </a:path>
              <a:path extrusionOk="0" h="120000" w="120000">
                <a:moveTo>
                  <a:pt x="1281" y="37080"/>
                </a:moveTo>
                <a:lnTo>
                  <a:pt x="1236" y="37080"/>
                </a:lnTo>
                <a:lnTo>
                  <a:pt x="1281" y="37177"/>
                </a:lnTo>
                <a:lnTo>
                  <a:pt x="1281" y="37080"/>
                </a:lnTo>
                <a:close/>
              </a:path>
              <a:path extrusionOk="0" h="120000" w="120000">
                <a:moveTo>
                  <a:pt x="713" y="37282"/>
                </a:moveTo>
                <a:lnTo>
                  <a:pt x="618" y="37282"/>
                </a:lnTo>
                <a:lnTo>
                  <a:pt x="618" y="37379"/>
                </a:lnTo>
                <a:lnTo>
                  <a:pt x="663" y="37477"/>
                </a:lnTo>
                <a:lnTo>
                  <a:pt x="663" y="37379"/>
                </a:lnTo>
                <a:lnTo>
                  <a:pt x="713" y="37379"/>
                </a:lnTo>
                <a:lnTo>
                  <a:pt x="713" y="37282"/>
                </a:lnTo>
                <a:close/>
              </a:path>
              <a:path extrusionOk="0" h="120000" w="120000">
                <a:moveTo>
                  <a:pt x="1141" y="37282"/>
                </a:moveTo>
                <a:lnTo>
                  <a:pt x="1000" y="37282"/>
                </a:lnTo>
                <a:lnTo>
                  <a:pt x="950" y="37477"/>
                </a:lnTo>
                <a:lnTo>
                  <a:pt x="1000" y="37379"/>
                </a:lnTo>
                <a:lnTo>
                  <a:pt x="1141" y="37379"/>
                </a:lnTo>
                <a:lnTo>
                  <a:pt x="1141" y="37282"/>
                </a:lnTo>
                <a:close/>
              </a:path>
              <a:path extrusionOk="0" h="120000" w="120000">
                <a:moveTo>
                  <a:pt x="1090" y="37379"/>
                </a:moveTo>
                <a:lnTo>
                  <a:pt x="1000" y="37379"/>
                </a:lnTo>
                <a:lnTo>
                  <a:pt x="1045" y="37477"/>
                </a:lnTo>
                <a:lnTo>
                  <a:pt x="1090" y="37379"/>
                </a:lnTo>
                <a:close/>
              </a:path>
              <a:path extrusionOk="0" h="120000" w="120000">
                <a:moveTo>
                  <a:pt x="905" y="37282"/>
                </a:moveTo>
                <a:lnTo>
                  <a:pt x="854" y="37282"/>
                </a:lnTo>
                <a:lnTo>
                  <a:pt x="854" y="37379"/>
                </a:lnTo>
                <a:lnTo>
                  <a:pt x="905" y="37379"/>
                </a:lnTo>
                <a:lnTo>
                  <a:pt x="905" y="37282"/>
                </a:lnTo>
                <a:close/>
              </a:path>
              <a:path extrusionOk="0" h="120000" w="120000">
                <a:moveTo>
                  <a:pt x="1186" y="37282"/>
                </a:moveTo>
                <a:lnTo>
                  <a:pt x="1141" y="37282"/>
                </a:lnTo>
                <a:lnTo>
                  <a:pt x="1141" y="37379"/>
                </a:lnTo>
                <a:lnTo>
                  <a:pt x="1186" y="37282"/>
                </a:lnTo>
                <a:close/>
              </a:path>
              <a:path extrusionOk="0" h="120000" w="120000">
                <a:moveTo>
                  <a:pt x="618" y="37177"/>
                </a:moveTo>
                <a:lnTo>
                  <a:pt x="567" y="37177"/>
                </a:lnTo>
                <a:lnTo>
                  <a:pt x="567" y="37282"/>
                </a:lnTo>
                <a:lnTo>
                  <a:pt x="663" y="37282"/>
                </a:lnTo>
                <a:lnTo>
                  <a:pt x="618" y="37177"/>
                </a:lnTo>
                <a:close/>
              </a:path>
              <a:path extrusionOk="0" h="120000" w="120000">
                <a:moveTo>
                  <a:pt x="950" y="37177"/>
                </a:moveTo>
                <a:lnTo>
                  <a:pt x="905" y="37177"/>
                </a:lnTo>
                <a:lnTo>
                  <a:pt x="905" y="37282"/>
                </a:lnTo>
                <a:lnTo>
                  <a:pt x="950" y="37177"/>
                </a:lnTo>
                <a:close/>
              </a:path>
              <a:path extrusionOk="0" h="120000" w="120000">
                <a:moveTo>
                  <a:pt x="1090" y="37177"/>
                </a:moveTo>
                <a:lnTo>
                  <a:pt x="1045" y="37177"/>
                </a:lnTo>
                <a:lnTo>
                  <a:pt x="1045" y="37282"/>
                </a:lnTo>
                <a:lnTo>
                  <a:pt x="1090" y="37282"/>
                </a:lnTo>
                <a:lnTo>
                  <a:pt x="1090" y="37177"/>
                </a:lnTo>
                <a:close/>
              </a:path>
              <a:path extrusionOk="0" h="120000" w="120000">
                <a:moveTo>
                  <a:pt x="2473" y="84554"/>
                </a:moveTo>
                <a:lnTo>
                  <a:pt x="2327" y="84554"/>
                </a:lnTo>
                <a:lnTo>
                  <a:pt x="2327" y="84652"/>
                </a:lnTo>
                <a:lnTo>
                  <a:pt x="2378" y="84652"/>
                </a:lnTo>
                <a:lnTo>
                  <a:pt x="2423" y="84751"/>
                </a:lnTo>
                <a:lnTo>
                  <a:pt x="2518" y="84751"/>
                </a:lnTo>
                <a:lnTo>
                  <a:pt x="2518" y="84652"/>
                </a:lnTo>
                <a:lnTo>
                  <a:pt x="2473" y="84554"/>
                </a:lnTo>
                <a:close/>
              </a:path>
              <a:path extrusionOk="0" h="120000" w="120000">
                <a:moveTo>
                  <a:pt x="0" y="86730"/>
                </a:moveTo>
                <a:lnTo>
                  <a:pt x="0" y="86828"/>
                </a:lnTo>
                <a:lnTo>
                  <a:pt x="44" y="86828"/>
                </a:lnTo>
                <a:lnTo>
                  <a:pt x="0" y="86730"/>
                </a:lnTo>
                <a:close/>
              </a:path>
              <a:path extrusionOk="0" h="120000" w="120000">
                <a:moveTo>
                  <a:pt x="1950" y="88015"/>
                </a:moveTo>
                <a:lnTo>
                  <a:pt x="1900" y="88114"/>
                </a:lnTo>
                <a:lnTo>
                  <a:pt x="1950" y="88114"/>
                </a:lnTo>
                <a:lnTo>
                  <a:pt x="1950" y="88015"/>
                </a:lnTo>
                <a:close/>
              </a:path>
              <a:path extrusionOk="0" h="120000" w="120000">
                <a:moveTo>
                  <a:pt x="44" y="88312"/>
                </a:moveTo>
                <a:lnTo>
                  <a:pt x="0" y="88312"/>
                </a:lnTo>
                <a:lnTo>
                  <a:pt x="44" y="88410"/>
                </a:lnTo>
                <a:lnTo>
                  <a:pt x="44" y="88312"/>
                </a:lnTo>
                <a:close/>
              </a:path>
              <a:path extrusionOk="0" h="120000" w="120000">
                <a:moveTo>
                  <a:pt x="1523" y="89795"/>
                </a:moveTo>
                <a:lnTo>
                  <a:pt x="1472" y="89795"/>
                </a:lnTo>
                <a:lnTo>
                  <a:pt x="1472" y="89894"/>
                </a:lnTo>
                <a:lnTo>
                  <a:pt x="1568" y="89894"/>
                </a:lnTo>
                <a:lnTo>
                  <a:pt x="1523" y="89795"/>
                </a:lnTo>
                <a:close/>
              </a:path>
              <a:path extrusionOk="0" h="120000" w="120000">
                <a:moveTo>
                  <a:pt x="1090" y="106905"/>
                </a:moveTo>
                <a:lnTo>
                  <a:pt x="1090" y="107102"/>
                </a:lnTo>
                <a:lnTo>
                  <a:pt x="1141" y="107102"/>
                </a:lnTo>
                <a:lnTo>
                  <a:pt x="1186" y="107004"/>
                </a:lnTo>
                <a:lnTo>
                  <a:pt x="1141" y="107004"/>
                </a:lnTo>
                <a:lnTo>
                  <a:pt x="1090" y="106905"/>
                </a:lnTo>
                <a:close/>
              </a:path>
              <a:path extrusionOk="0" h="120000" w="120000">
                <a:moveTo>
                  <a:pt x="1090" y="106806"/>
                </a:moveTo>
                <a:lnTo>
                  <a:pt x="1000" y="106806"/>
                </a:lnTo>
                <a:lnTo>
                  <a:pt x="1000" y="106905"/>
                </a:lnTo>
                <a:lnTo>
                  <a:pt x="1090" y="106806"/>
                </a:lnTo>
                <a:close/>
              </a:path>
              <a:path extrusionOk="0" h="120000" w="120000">
                <a:moveTo>
                  <a:pt x="1141" y="106806"/>
                </a:moveTo>
                <a:lnTo>
                  <a:pt x="1090" y="106806"/>
                </a:lnTo>
                <a:lnTo>
                  <a:pt x="1090" y="106905"/>
                </a:lnTo>
                <a:lnTo>
                  <a:pt x="1141" y="106806"/>
                </a:lnTo>
                <a:close/>
              </a:path>
              <a:path extrusionOk="0" h="120000" w="120000">
                <a:moveTo>
                  <a:pt x="1186" y="106806"/>
                </a:moveTo>
                <a:lnTo>
                  <a:pt x="1141" y="106806"/>
                </a:lnTo>
                <a:lnTo>
                  <a:pt x="1141" y="106905"/>
                </a:lnTo>
                <a:lnTo>
                  <a:pt x="1186" y="106806"/>
                </a:lnTo>
                <a:close/>
              </a:path>
              <a:path extrusionOk="0" h="120000" w="120000">
                <a:moveTo>
                  <a:pt x="1236" y="107202"/>
                </a:moveTo>
                <a:lnTo>
                  <a:pt x="1186" y="107202"/>
                </a:lnTo>
                <a:lnTo>
                  <a:pt x="1186" y="107301"/>
                </a:lnTo>
                <a:lnTo>
                  <a:pt x="1236" y="107301"/>
                </a:lnTo>
                <a:lnTo>
                  <a:pt x="1236" y="107202"/>
                </a:lnTo>
                <a:close/>
              </a:path>
              <a:path extrusionOk="0" h="120000" w="120000">
                <a:moveTo>
                  <a:pt x="49950" y="119861"/>
                </a:moveTo>
                <a:lnTo>
                  <a:pt x="49900" y="119861"/>
                </a:lnTo>
                <a:lnTo>
                  <a:pt x="49950" y="119960"/>
                </a:lnTo>
                <a:lnTo>
                  <a:pt x="49950" y="119861"/>
                </a:lnTo>
                <a:close/>
              </a:path>
              <a:path extrusionOk="0" h="120000" w="120000">
                <a:moveTo>
                  <a:pt x="49900" y="119762"/>
                </a:moveTo>
                <a:lnTo>
                  <a:pt x="49855" y="119861"/>
                </a:lnTo>
                <a:lnTo>
                  <a:pt x="49900" y="119861"/>
                </a:lnTo>
                <a:lnTo>
                  <a:pt x="49900" y="119762"/>
                </a:lnTo>
                <a:close/>
              </a:path>
            </a:pathLst>
          </a:custGeom>
          <a:solidFill>
            <a:srgbClr val="EEA6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5"/>
          <p:cNvSpPr txBox="1"/>
          <p:nvPr>
            <p:ph idx="11" type="ftr"/>
          </p:nvPr>
        </p:nvSpPr>
        <p:spPr>
          <a:xfrm>
            <a:off x="154025" y="6709278"/>
            <a:ext cx="1084580" cy="139700"/>
          </a:xfrm>
          <a:prstGeom prst="rect">
            <a:avLst/>
          </a:prstGeom>
          <a:noFill/>
          <a:ln>
            <a:noFill/>
          </a:ln>
        </p:spPr>
        <p:txBody>
          <a:bodyPr anchorCtr="0" anchor="t" bIns="0" lIns="0" spcFirstLastPara="1" rIns="0" wrap="square" tIns="3175">
            <a:noAutofit/>
          </a:bodyPr>
          <a:lstStyle/>
          <a:p>
            <a:pPr indent="0" lvl="0" marL="12700" marR="0" rtl="0" algn="l">
              <a:lnSpc>
                <a:spcPct val="100000"/>
              </a:lnSpc>
              <a:spcBef>
                <a:spcPts val="0"/>
              </a:spcBef>
              <a:spcAft>
                <a:spcPts val="0"/>
              </a:spcAft>
              <a:buNone/>
            </a:pPr>
            <a:r>
              <a:rPr b="0" i="0" lang="en-US" sz="800">
                <a:solidFill>
                  <a:srgbClr val="808080"/>
                </a:solidFill>
                <a:latin typeface="Arial"/>
                <a:ea typeface="Arial"/>
                <a:cs typeface="Arial"/>
                <a:sym typeface="Arial"/>
              </a:rPr>
              <a:t>© 2017 Crowe Horwath</a:t>
            </a:r>
            <a:endParaRPr/>
          </a:p>
        </p:txBody>
      </p:sp>
      <p:sp>
        <p:nvSpPr>
          <p:cNvPr id="305" name="Google Shape;305;p15"/>
          <p:cNvSpPr txBox="1"/>
          <p:nvPr>
            <p:ph idx="12" type="sldNum"/>
          </p:nvPr>
        </p:nvSpPr>
        <p:spPr>
          <a:xfrm>
            <a:off x="9636125" y="6709278"/>
            <a:ext cx="164465" cy="139700"/>
          </a:xfrm>
          <a:prstGeom prst="rect">
            <a:avLst/>
          </a:prstGeom>
          <a:noFill/>
          <a:ln>
            <a:noFill/>
          </a:ln>
        </p:spPr>
        <p:txBody>
          <a:bodyPr anchorCtr="0" anchor="t" bIns="0" lIns="0" spcFirstLastPara="1" rIns="0" wrap="square" tIns="3175">
            <a:noAutofit/>
          </a:bodyPr>
          <a:lstStyle/>
          <a:p>
            <a:pPr indent="0" lvl="0" marL="25400" marR="0" rtl="0" algn="l">
              <a:lnSpc>
                <a:spcPct val="100000"/>
              </a:lnSpc>
              <a:spcBef>
                <a:spcPts val="0"/>
              </a:spcBef>
              <a:spcAft>
                <a:spcPts val="0"/>
              </a:spcAft>
              <a:buNone/>
            </a:pPr>
            <a:fld id="{00000000-1234-1234-1234-123412341234}" type="slidenum">
              <a:rPr b="0" i="0" lang="en-US" sz="800">
                <a:solidFill>
                  <a:srgbClr val="808080"/>
                </a:solidFill>
                <a:latin typeface="Arial"/>
                <a:ea typeface="Arial"/>
                <a:cs typeface="Arial"/>
                <a:sym typeface="Arial"/>
              </a:rPr>
              <a:t>‹#›</a:t>
            </a:fld>
            <a:endParaRPr b="0" i="0" sz="800">
              <a:solidFill>
                <a:srgbClr val="80808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