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7025"/>
  <p:notesSz cx="13716000" cy="24387025"/>
  <p:embeddedFontLst>
    <p:embeddedFont>
      <p:font typeface="Zen Dots"/>
      <p:regular r:id="rId29"/>
    </p:embeddedFont>
    <p:embeddedFont>
      <p:font typeface="Lato"/>
      <p:regular r:id="rId30"/>
      <p:bold r:id="rId31"/>
      <p:italic r:id="rId32"/>
      <p:boldItalic r:id="rId33"/>
    </p:embeddedFont>
    <p:embeddedFont>
      <p:font typeface="Montserrat"/>
      <p:regular r:id="rId34"/>
      <p:bold r:id="rId35"/>
      <p:italic r:id="rId36"/>
      <p:boldItalic r:id="rId37"/>
    </p:embeddedFont>
    <p:embeddedFont>
      <p:font typeface="Inter"/>
      <p:regular r:id="rId38"/>
      <p:bold r:id="rId39"/>
    </p:embeddedFont>
    <p:embeddedFont>
      <p:font typeface="DM Sans"/>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h+Rz7o5cVUb2rccVN00KfR7cCo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DMSans-bold.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DMSans-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ZenDot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schemas.openxmlformats.org/officeDocument/2006/relationships/font" Target="fonts/Montserrat-bold.fntdata"/><Relationship Id="rId12" Type="http://schemas.openxmlformats.org/officeDocument/2006/relationships/slide" Target="slides/slide8.xml"/><Relationship Id="rId34" Type="http://schemas.openxmlformats.org/officeDocument/2006/relationships/font" Target="fonts/Montserrat-regular.fntdata"/><Relationship Id="rId15" Type="http://schemas.openxmlformats.org/officeDocument/2006/relationships/slide" Target="slides/slide11.xml"/><Relationship Id="rId37" Type="http://schemas.openxmlformats.org/officeDocument/2006/relationships/font" Target="fonts/Montserrat-boldItalic.fntdata"/><Relationship Id="rId14" Type="http://schemas.openxmlformats.org/officeDocument/2006/relationships/slide" Target="slides/slide10.xml"/><Relationship Id="rId36" Type="http://schemas.openxmlformats.org/officeDocument/2006/relationships/font" Target="fonts/Montserrat-italic.fntdata"/><Relationship Id="rId17" Type="http://schemas.openxmlformats.org/officeDocument/2006/relationships/slide" Target="slides/slide13.xml"/><Relationship Id="rId39" Type="http://schemas.openxmlformats.org/officeDocument/2006/relationships/font" Target="fonts/Inter-bold.fntdata"/><Relationship Id="rId16" Type="http://schemas.openxmlformats.org/officeDocument/2006/relationships/slide" Target="slides/slide12.xml"/><Relationship Id="rId38" Type="http://schemas.openxmlformats.org/officeDocument/2006/relationships/font" Target="fonts/Inter-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dec173f6d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dec173f6d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dec173f6d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dec173f6de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dec173f6de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2dec173f6de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dec173f6de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2dec173f6de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2dec173f6de_0_2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dec173f6de_0_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2dec173f6de_0_2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2dec173f6de_0_2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dec173f6de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2dec173f6de_0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g2dec173f6de_0_3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dec173f6de_0_3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g2dec173f6de_0_3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g2dec173f6de_0_3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dec173f6de_0_3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g2dec173f6de_0_3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g2dec173f6de_0_3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dec173f6de_0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2dec173f6de_0_4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g2dec173f6de_0_4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dec173f6de_0_4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2dec173f6de_0_4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g2dec173f6de_0_4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dec173f6de_0_4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2dec173f6de_0_4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g2dec173f6de_0_4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dec173f6de_0_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g2dec173f6de_0_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g2dec173f6de_0_4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dec173f6de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dec173f6de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dec173f6de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dec173f6de_0_4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g2dec173f6de_0_4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g2dec173f6de_0_4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dec173f6de_0_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g2dec173f6de_0_4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g2dec173f6de_0_4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dec173f6de_0_5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g2dec173f6de_0_5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g2dec173f6de_0_5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dec173f6de_0_5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g2dec173f6de_0_5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g2dec173f6de_0_5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dec173f6de_0_6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g2dec173f6de_0_6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g2dec173f6de_0_6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dec173f6de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g2dec173f6de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2dec173f6de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dec173f6de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2dec173f6de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2dec173f6de_0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dec173f6de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2dec173f6de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2dec173f6de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dec173f6de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2dec173f6de_0_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2dec173f6de_0_1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dec173f6de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2dec173f6de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2dec173f6de_0_1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dec173f6de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2dec173f6de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2dec173f6de_0_1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dec173f6de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dec173f6de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2dec173f6de_0_1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8.png"/><Relationship Id="rId11" Type="http://schemas.openxmlformats.org/officeDocument/2006/relationships/image" Target="../media/image64.png"/><Relationship Id="rId10" Type="http://schemas.openxmlformats.org/officeDocument/2006/relationships/image" Target="../media/image61.png"/><Relationship Id="rId12" Type="http://schemas.openxmlformats.org/officeDocument/2006/relationships/image" Target="../media/image66.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3.png"/><Relationship Id="rId6" Type="http://schemas.openxmlformats.org/officeDocument/2006/relationships/image" Target="../media/image7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8.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20" Type="http://schemas.openxmlformats.org/officeDocument/2006/relationships/image" Target="../media/image94.png"/><Relationship Id="rId22" Type="http://schemas.openxmlformats.org/officeDocument/2006/relationships/image" Target="../media/image95.png"/><Relationship Id="rId21" Type="http://schemas.openxmlformats.org/officeDocument/2006/relationships/image" Target="../media/image93.png"/><Relationship Id="rId24" Type="http://schemas.openxmlformats.org/officeDocument/2006/relationships/image" Target="../media/image97.png"/><Relationship Id="rId23" Type="http://schemas.openxmlformats.org/officeDocument/2006/relationships/image" Target="../media/image102.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9.png"/><Relationship Id="rId9" Type="http://schemas.openxmlformats.org/officeDocument/2006/relationships/image" Target="../media/image80.png"/><Relationship Id="rId26" Type="http://schemas.openxmlformats.org/officeDocument/2006/relationships/image" Target="../media/image99.png"/><Relationship Id="rId25" Type="http://schemas.openxmlformats.org/officeDocument/2006/relationships/image" Target="../media/image108.png"/><Relationship Id="rId28" Type="http://schemas.openxmlformats.org/officeDocument/2006/relationships/image" Target="../media/image101.png"/><Relationship Id="rId27" Type="http://schemas.openxmlformats.org/officeDocument/2006/relationships/image" Target="../media/image98.png"/><Relationship Id="rId5" Type="http://schemas.openxmlformats.org/officeDocument/2006/relationships/image" Target="../media/image3.png"/><Relationship Id="rId6" Type="http://schemas.openxmlformats.org/officeDocument/2006/relationships/image" Target="../media/image100.png"/><Relationship Id="rId29" Type="http://schemas.openxmlformats.org/officeDocument/2006/relationships/image" Target="../media/image104.png"/><Relationship Id="rId7" Type="http://schemas.openxmlformats.org/officeDocument/2006/relationships/image" Target="../media/image81.png"/><Relationship Id="rId8" Type="http://schemas.openxmlformats.org/officeDocument/2006/relationships/image" Target="../media/image87.png"/><Relationship Id="rId11" Type="http://schemas.openxmlformats.org/officeDocument/2006/relationships/image" Target="../media/image86.png"/><Relationship Id="rId10" Type="http://schemas.openxmlformats.org/officeDocument/2006/relationships/image" Target="../media/image82.png"/><Relationship Id="rId13" Type="http://schemas.openxmlformats.org/officeDocument/2006/relationships/image" Target="../media/image85.png"/><Relationship Id="rId12" Type="http://schemas.openxmlformats.org/officeDocument/2006/relationships/image" Target="../media/image84.png"/><Relationship Id="rId15" Type="http://schemas.openxmlformats.org/officeDocument/2006/relationships/image" Target="../media/image90.png"/><Relationship Id="rId14" Type="http://schemas.openxmlformats.org/officeDocument/2006/relationships/image" Target="../media/image88.png"/><Relationship Id="rId17" Type="http://schemas.openxmlformats.org/officeDocument/2006/relationships/image" Target="../media/image96.png"/><Relationship Id="rId16" Type="http://schemas.openxmlformats.org/officeDocument/2006/relationships/image" Target="../media/image89.png"/><Relationship Id="rId19" Type="http://schemas.openxmlformats.org/officeDocument/2006/relationships/image" Target="../media/image91.png"/><Relationship Id="rId18" Type="http://schemas.openxmlformats.org/officeDocument/2006/relationships/image" Target="../media/image9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25.png"/><Relationship Id="rId7" Type="http://schemas.openxmlformats.org/officeDocument/2006/relationships/image" Target="../media/image1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28.png"/><Relationship Id="rId5" Type="http://schemas.openxmlformats.org/officeDocument/2006/relationships/image" Target="../media/image3.png"/><Relationship Id="rId6" Type="http://schemas.openxmlformats.org/officeDocument/2006/relationships/image" Target="../media/image111.png"/><Relationship Id="rId7" Type="http://schemas.openxmlformats.org/officeDocument/2006/relationships/image" Target="../media/image1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3.png"/><Relationship Id="rId6" Type="http://schemas.openxmlformats.org/officeDocument/2006/relationships/image" Target="../media/image127.png"/><Relationship Id="rId7" Type="http://schemas.openxmlformats.org/officeDocument/2006/relationships/image" Target="../media/image1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28.png"/><Relationship Id="rId5" Type="http://schemas.openxmlformats.org/officeDocument/2006/relationships/image" Target="../media/image3.png"/><Relationship Id="rId6" Type="http://schemas.openxmlformats.org/officeDocument/2006/relationships/image" Target="../media/image1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9.png"/><Relationship Id="rId9" Type="http://schemas.openxmlformats.org/officeDocument/2006/relationships/image" Target="../media/image137.png"/><Relationship Id="rId5" Type="http://schemas.openxmlformats.org/officeDocument/2006/relationships/image" Target="../media/image3.png"/><Relationship Id="rId6" Type="http://schemas.openxmlformats.org/officeDocument/2006/relationships/image" Target="../media/image131.png"/><Relationship Id="rId7" Type="http://schemas.openxmlformats.org/officeDocument/2006/relationships/image" Target="../media/image136.png"/><Relationship Id="rId8" Type="http://schemas.openxmlformats.org/officeDocument/2006/relationships/image" Target="../media/image142.png"/><Relationship Id="rId10" Type="http://schemas.openxmlformats.org/officeDocument/2006/relationships/image" Target="../media/image1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39.png"/><Relationship Id="rId7" Type="http://schemas.openxmlformats.org/officeDocument/2006/relationships/image" Target="../media/image133.png"/><Relationship Id="rId8" Type="http://schemas.openxmlformats.org/officeDocument/2006/relationships/image" Target="../media/image152.png"/></Relationships>
</file>

<file path=ppt/slides/_rels/slide23.xml.rels><?xml version="1.0" encoding="UTF-8" standalone="yes"?><Relationships xmlns="http://schemas.openxmlformats.org/package/2006/relationships"><Relationship Id="rId20"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19.png"/><Relationship Id="rId9" Type="http://schemas.openxmlformats.org/officeDocument/2006/relationships/image" Target="../media/image149.png"/><Relationship Id="rId5" Type="http://schemas.openxmlformats.org/officeDocument/2006/relationships/image" Target="../media/image3.png"/><Relationship Id="rId6" Type="http://schemas.openxmlformats.org/officeDocument/2006/relationships/image" Target="../media/image155.png"/><Relationship Id="rId7" Type="http://schemas.openxmlformats.org/officeDocument/2006/relationships/image" Target="../media/image143.png"/><Relationship Id="rId8" Type="http://schemas.openxmlformats.org/officeDocument/2006/relationships/image" Target="../media/image141.png"/><Relationship Id="rId11" Type="http://schemas.openxmlformats.org/officeDocument/2006/relationships/image" Target="../media/image159.png"/><Relationship Id="rId10" Type="http://schemas.openxmlformats.org/officeDocument/2006/relationships/image" Target="../media/image144.png"/><Relationship Id="rId13" Type="http://schemas.openxmlformats.org/officeDocument/2006/relationships/image" Target="../media/image151.png"/><Relationship Id="rId12" Type="http://schemas.openxmlformats.org/officeDocument/2006/relationships/image" Target="../media/image156.png"/><Relationship Id="rId15" Type="http://schemas.openxmlformats.org/officeDocument/2006/relationships/image" Target="../media/image146.png"/><Relationship Id="rId14" Type="http://schemas.openxmlformats.org/officeDocument/2006/relationships/image" Target="../media/image145.png"/><Relationship Id="rId17" Type="http://schemas.openxmlformats.org/officeDocument/2006/relationships/image" Target="../media/image162.png"/><Relationship Id="rId16" Type="http://schemas.openxmlformats.org/officeDocument/2006/relationships/image" Target="../media/image150.png"/><Relationship Id="rId19" Type="http://schemas.openxmlformats.org/officeDocument/2006/relationships/image" Target="../media/image147.png"/><Relationship Id="rId18" Type="http://schemas.openxmlformats.org/officeDocument/2006/relationships/image" Target="../media/image1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4.png"/><Relationship Id="rId4" Type="http://schemas.openxmlformats.org/officeDocument/2006/relationships/image" Target="../media/image160.png"/><Relationship Id="rId5" Type="http://schemas.openxmlformats.org/officeDocument/2006/relationships/image" Target="../media/image161.png"/><Relationship Id="rId6" Type="http://schemas.openxmlformats.org/officeDocument/2006/relationships/image" Target="../media/image3.png"/><Relationship Id="rId7"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8.png"/><Relationship Id="rId5" Type="http://schemas.openxmlformats.org/officeDocument/2006/relationships/image" Target="../media/image3.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3.png"/><Relationship Id="rId6"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15" name="Shape 15"/>
        <p:cNvGrpSpPr/>
        <p:nvPr/>
      </p:nvGrpSpPr>
      <p:grpSpPr>
        <a:xfrm>
          <a:off x="0" y="0"/>
          <a:ext cx="0" cy="0"/>
          <a:chOff x="0" y="0"/>
          <a:chExt cx="0" cy="0"/>
        </a:xfrm>
      </p:grpSpPr>
      <p:pic>
        <p:nvPicPr>
          <p:cNvPr descr=" " id="16" name="Google Shape;16;g2dec173f6de_0_0"/>
          <p:cNvPicPr preferRelativeResize="0"/>
          <p:nvPr/>
        </p:nvPicPr>
        <p:blipFill rotWithShape="1">
          <a:blip r:embed="rId3">
            <a:alphaModFix/>
          </a:blip>
          <a:srcRect b="0" l="0" r="0" t="0"/>
          <a:stretch/>
        </p:blipFill>
        <p:spPr>
          <a:xfrm>
            <a:off x="7890688" y="0"/>
            <a:ext cx="16496361" cy="12045045"/>
          </a:xfrm>
          <a:prstGeom prst="rect">
            <a:avLst/>
          </a:prstGeom>
          <a:noFill/>
          <a:ln>
            <a:noFill/>
          </a:ln>
        </p:spPr>
      </p:pic>
      <p:pic>
        <p:nvPicPr>
          <p:cNvPr descr=" " id="17" name="Google Shape;17;g2dec173f6de_0_0"/>
          <p:cNvPicPr preferRelativeResize="0"/>
          <p:nvPr/>
        </p:nvPicPr>
        <p:blipFill rotWithShape="1">
          <a:blip r:embed="rId4">
            <a:alphaModFix/>
          </a:blip>
          <a:srcRect b="0" l="0" r="0" t="0"/>
          <a:stretch/>
        </p:blipFill>
        <p:spPr>
          <a:xfrm>
            <a:off x="851006" y="10756900"/>
            <a:ext cx="2743543" cy="2565400"/>
          </a:xfrm>
          <a:prstGeom prst="rect">
            <a:avLst/>
          </a:prstGeom>
          <a:noFill/>
          <a:ln>
            <a:noFill/>
          </a:ln>
        </p:spPr>
      </p:pic>
      <p:sp>
        <p:nvSpPr>
          <p:cNvPr id="18" name="Google Shape;18;g2dec173f6de_0_0"/>
          <p:cNvSpPr/>
          <p:nvPr/>
        </p:nvSpPr>
        <p:spPr>
          <a:xfrm>
            <a:off x="258266" y="2044700"/>
            <a:ext cx="23870400" cy="311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4A4D6A"/>
              </a:buClr>
              <a:buSzPts val="16000"/>
              <a:buFont typeface="Zen Dots"/>
              <a:buNone/>
            </a:pPr>
            <a:r>
              <a:rPr b="0" i="0" lang="en-US" sz="16000" u="none" cap="none" strike="noStrike">
                <a:solidFill>
                  <a:srgbClr val="4A4D6A"/>
                </a:solidFill>
                <a:latin typeface="Zen Dots"/>
                <a:ea typeface="Zen Dots"/>
                <a:cs typeface="Zen Dots"/>
                <a:sym typeface="Zen Dots"/>
              </a:rPr>
              <a:t>Crisis </a:t>
            </a:r>
            <a:r>
              <a:rPr b="0" i="0" lang="en-US" sz="16000" u="none" cap="none" strike="noStrike">
                <a:solidFill>
                  <a:srgbClr val="272727"/>
                </a:solidFill>
                <a:latin typeface="Zen Dots"/>
                <a:ea typeface="Zen Dots"/>
                <a:cs typeface="Zen Dots"/>
                <a:sym typeface="Zen Dots"/>
              </a:rPr>
              <a:t>Intervention</a:t>
            </a:r>
            <a:endParaRPr b="0" i="0" sz="16000" u="none" cap="none" strike="noStrike">
              <a:solidFill>
                <a:schemeClr val="dk1"/>
              </a:solidFill>
              <a:latin typeface="Calibri"/>
              <a:ea typeface="Calibri"/>
              <a:cs typeface="Calibri"/>
              <a:sym typeface="Calibri"/>
            </a:endParaRPr>
          </a:p>
        </p:txBody>
      </p:sp>
      <p:sp>
        <p:nvSpPr>
          <p:cNvPr id="19" name="Google Shape;19;g2dec173f6de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 name="Google Shape;20;g2dec173f6de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1" name="Google Shape;21;g2dec173f6de_0_0"/>
          <p:cNvPicPr preferRelativeResize="0"/>
          <p:nvPr/>
        </p:nvPicPr>
        <p:blipFill rotWithShape="1">
          <a:blip r:embed="rId6">
            <a:alphaModFix/>
          </a:blip>
          <a:srcRect b="0" l="0" r="0" t="0"/>
          <a:stretch/>
        </p:blipFill>
        <p:spPr>
          <a:xfrm>
            <a:off x="6757245" y="3403600"/>
            <a:ext cx="10859857" cy="9296400"/>
          </a:xfrm>
          <a:prstGeom prst="rect">
            <a:avLst/>
          </a:prstGeom>
          <a:noFill/>
          <a:ln>
            <a:noFill/>
          </a:ln>
        </p:spPr>
      </p:pic>
      <p:sp>
        <p:nvSpPr>
          <p:cNvPr id="22" name="Google Shape;22;g2dec173f6de_0_0"/>
          <p:cNvSpPr/>
          <p:nvPr/>
        </p:nvSpPr>
        <p:spPr>
          <a:xfrm>
            <a:off x="3251606" y="1016000"/>
            <a:ext cx="18154800" cy="132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DM Sans"/>
              <a:buNone/>
            </a:pPr>
            <a:r>
              <a:rPr b="1" i="0" lang="en-US" sz="6400" u="none" cap="none" strike="noStrike">
                <a:solidFill>
                  <a:srgbClr val="0E0E0E"/>
                </a:solidFill>
                <a:latin typeface="DM Sans"/>
                <a:ea typeface="DM Sans"/>
                <a:cs typeface="DM Sans"/>
                <a:sym typeface="DM Sans"/>
              </a:rPr>
              <a:t>FREE PRESENTATION TEMPLATE BY EATEMP</a:t>
            </a:r>
            <a:endParaRPr b="0" i="0" sz="6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216" name="Shape 216"/>
        <p:cNvGrpSpPr/>
        <p:nvPr/>
      </p:nvGrpSpPr>
      <p:grpSpPr>
        <a:xfrm>
          <a:off x="0" y="0"/>
          <a:ext cx="0" cy="0"/>
          <a:chOff x="0" y="0"/>
          <a:chExt cx="0" cy="0"/>
        </a:xfrm>
      </p:grpSpPr>
      <p:pic>
        <p:nvPicPr>
          <p:cNvPr descr=" " id="217" name="Google Shape;217;g2dec173f6de_0_192"/>
          <p:cNvPicPr preferRelativeResize="0"/>
          <p:nvPr/>
        </p:nvPicPr>
        <p:blipFill rotWithShape="1">
          <a:blip r:embed="rId3">
            <a:alphaModFix/>
          </a:blip>
          <a:srcRect b="0" l="0" r="0" t="0"/>
          <a:stretch/>
        </p:blipFill>
        <p:spPr>
          <a:xfrm>
            <a:off x="0" y="5753100"/>
            <a:ext cx="15076784" cy="7962900"/>
          </a:xfrm>
          <a:prstGeom prst="rect">
            <a:avLst/>
          </a:prstGeom>
          <a:noFill/>
          <a:ln>
            <a:noFill/>
          </a:ln>
        </p:spPr>
      </p:pic>
      <p:pic>
        <p:nvPicPr>
          <p:cNvPr descr=" " id="218" name="Google Shape;218;g2dec173f6de_0_192"/>
          <p:cNvPicPr preferRelativeResize="0"/>
          <p:nvPr/>
        </p:nvPicPr>
        <p:blipFill rotWithShape="1">
          <a:blip r:embed="rId4">
            <a:alphaModFix/>
          </a:blip>
          <a:srcRect b="0" l="0" r="0" t="0"/>
          <a:stretch/>
        </p:blipFill>
        <p:spPr>
          <a:xfrm>
            <a:off x="20436854" y="596900"/>
            <a:ext cx="3478973" cy="4229100"/>
          </a:xfrm>
          <a:prstGeom prst="rect">
            <a:avLst/>
          </a:prstGeom>
          <a:noFill/>
          <a:ln>
            <a:noFill/>
          </a:ln>
        </p:spPr>
      </p:pic>
      <p:sp>
        <p:nvSpPr>
          <p:cNvPr id="219" name="Google Shape;219;g2dec173f6de_0_19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0" name="Google Shape;220;g2dec173f6de_0_19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21" name="Google Shape;221;g2dec173f6de_0_192"/>
          <p:cNvSpPr/>
          <p:nvPr/>
        </p:nvSpPr>
        <p:spPr>
          <a:xfrm>
            <a:off x="9107038" y="469900"/>
            <a:ext cx="7731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Zen Dots"/>
              <a:buNone/>
            </a:pPr>
            <a:r>
              <a:rPr b="0" i="0" lang="en-US" sz="8000" u="none" cap="none" strike="noStrike">
                <a:solidFill>
                  <a:srgbClr val="272727"/>
                </a:solidFill>
                <a:latin typeface="Zen Dots"/>
                <a:ea typeface="Zen Dots"/>
                <a:cs typeface="Zen Dots"/>
                <a:sym typeface="Zen Dots"/>
              </a:rPr>
              <a:t>Pricing Plan</a:t>
            </a:r>
            <a:endParaRPr b="0" i="0" sz="8000" u="none" cap="none" strike="noStrike">
              <a:solidFill>
                <a:schemeClr val="dk1"/>
              </a:solidFill>
              <a:latin typeface="Calibri"/>
              <a:ea typeface="Calibri"/>
              <a:cs typeface="Calibri"/>
              <a:sym typeface="Calibri"/>
            </a:endParaRPr>
          </a:p>
        </p:txBody>
      </p:sp>
      <p:sp>
        <p:nvSpPr>
          <p:cNvPr id="222" name="Google Shape;222;g2dec173f6de_0_192"/>
          <p:cNvSpPr/>
          <p:nvPr/>
        </p:nvSpPr>
        <p:spPr>
          <a:xfrm>
            <a:off x="1778222" y="2489200"/>
            <a:ext cx="20843400" cy="960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2dec173f6de_0_192"/>
          <p:cNvSpPr/>
          <p:nvPr/>
        </p:nvSpPr>
        <p:spPr>
          <a:xfrm>
            <a:off x="1778222" y="2489200"/>
            <a:ext cx="6439800" cy="9601200"/>
          </a:xfrm>
          <a:prstGeom prst="roundRect">
            <a:avLst>
              <a:gd fmla="val 3124" name="adj"/>
            </a:avLst>
          </a:prstGeom>
          <a:noFill/>
          <a:ln cap="flat" cmpd="sng" w="12700">
            <a:solidFill>
              <a:srgbClr val="4A4D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4" name="Google Shape;224;g2dec173f6de_0_192"/>
          <p:cNvPicPr preferRelativeResize="0"/>
          <p:nvPr/>
        </p:nvPicPr>
        <p:blipFill rotWithShape="1">
          <a:blip r:embed="rId6">
            <a:alphaModFix/>
          </a:blip>
          <a:srcRect b="0" l="0" r="0" t="0"/>
          <a:stretch/>
        </p:blipFill>
        <p:spPr>
          <a:xfrm>
            <a:off x="4464692" y="2946400"/>
            <a:ext cx="1066769" cy="1625603"/>
          </a:xfrm>
          <a:prstGeom prst="rect">
            <a:avLst/>
          </a:prstGeom>
          <a:noFill/>
          <a:ln>
            <a:noFill/>
          </a:ln>
        </p:spPr>
      </p:pic>
      <p:sp>
        <p:nvSpPr>
          <p:cNvPr id="225" name="Google Shape;225;g2dec173f6de_0_192"/>
          <p:cNvSpPr/>
          <p:nvPr/>
        </p:nvSpPr>
        <p:spPr>
          <a:xfrm>
            <a:off x="3848581" y="4876800"/>
            <a:ext cx="2298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4A4D6A"/>
              </a:buClr>
              <a:buSzPts val="4800"/>
              <a:buFont typeface="Zen Dots"/>
              <a:buNone/>
            </a:pPr>
            <a:r>
              <a:rPr b="0" i="0" lang="en-US" sz="4800" u="none" cap="none" strike="noStrike">
                <a:solidFill>
                  <a:srgbClr val="4A4D6A"/>
                </a:solidFill>
                <a:latin typeface="Zen Dots"/>
                <a:ea typeface="Zen Dots"/>
                <a:cs typeface="Zen Dots"/>
                <a:sym typeface="Zen Dots"/>
              </a:rPr>
              <a:t>Basic</a:t>
            </a:r>
            <a:endParaRPr b="0" i="0" sz="4800" u="none" cap="none" strike="noStrike">
              <a:solidFill>
                <a:schemeClr val="dk1"/>
              </a:solidFill>
              <a:latin typeface="Calibri"/>
              <a:ea typeface="Calibri"/>
              <a:cs typeface="Calibri"/>
              <a:sym typeface="Calibri"/>
            </a:endParaRPr>
          </a:p>
        </p:txBody>
      </p:sp>
      <p:sp>
        <p:nvSpPr>
          <p:cNvPr id="226" name="Google Shape;226;g2dec173f6de_0_192"/>
          <p:cNvSpPr/>
          <p:nvPr/>
        </p:nvSpPr>
        <p:spPr>
          <a:xfrm>
            <a:off x="2235479" y="59182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27" name="Google Shape;227;g2dec173f6de_0_192"/>
          <p:cNvSpPr/>
          <p:nvPr/>
        </p:nvSpPr>
        <p:spPr>
          <a:xfrm>
            <a:off x="2883260" y="10896600"/>
            <a:ext cx="42297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$10/month</a:t>
            </a:r>
            <a:endParaRPr b="0" i="0" sz="4800" u="none" cap="none" strike="noStrike">
              <a:solidFill>
                <a:schemeClr val="dk1"/>
              </a:solidFill>
              <a:latin typeface="Calibri"/>
              <a:ea typeface="Calibri"/>
              <a:cs typeface="Calibri"/>
              <a:sym typeface="Calibri"/>
            </a:endParaRPr>
          </a:p>
        </p:txBody>
      </p:sp>
      <p:sp>
        <p:nvSpPr>
          <p:cNvPr id="228" name="Google Shape;228;g2dec173f6de_0_192"/>
          <p:cNvSpPr/>
          <p:nvPr/>
        </p:nvSpPr>
        <p:spPr>
          <a:xfrm>
            <a:off x="8980022" y="2489200"/>
            <a:ext cx="6439800" cy="9601200"/>
          </a:xfrm>
          <a:prstGeom prst="roundRect">
            <a:avLst>
              <a:gd fmla="val 3124" name="adj"/>
            </a:avLst>
          </a:prstGeom>
          <a:noFill/>
          <a:ln cap="flat" cmpd="sng" w="12700">
            <a:solidFill>
              <a:srgbClr val="4A4D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9" name="Google Shape;229;g2dec173f6de_0_192"/>
          <p:cNvPicPr preferRelativeResize="0"/>
          <p:nvPr/>
        </p:nvPicPr>
        <p:blipFill rotWithShape="1">
          <a:blip r:embed="rId7">
            <a:alphaModFix/>
          </a:blip>
          <a:srcRect b="0" l="0" r="0" t="0"/>
          <a:stretch/>
        </p:blipFill>
        <p:spPr>
          <a:xfrm>
            <a:off x="11546605" y="2946400"/>
            <a:ext cx="1306536" cy="1625600"/>
          </a:xfrm>
          <a:prstGeom prst="rect">
            <a:avLst/>
          </a:prstGeom>
          <a:noFill/>
          <a:ln>
            <a:noFill/>
          </a:ln>
        </p:spPr>
      </p:pic>
      <p:sp>
        <p:nvSpPr>
          <p:cNvPr id="230" name="Google Shape;230;g2dec173f6de_0_192"/>
          <p:cNvSpPr/>
          <p:nvPr/>
        </p:nvSpPr>
        <p:spPr>
          <a:xfrm>
            <a:off x="11259957" y="4876800"/>
            <a:ext cx="18798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4A4D6A"/>
              </a:buClr>
              <a:buSzPts val="4800"/>
              <a:buFont typeface="Zen Dots"/>
              <a:buNone/>
            </a:pPr>
            <a:r>
              <a:rPr b="0" i="0" lang="en-US" sz="4800" u="none" cap="none" strike="noStrike">
                <a:solidFill>
                  <a:srgbClr val="4A4D6A"/>
                </a:solidFill>
                <a:latin typeface="Zen Dots"/>
                <a:ea typeface="Zen Dots"/>
                <a:cs typeface="Zen Dots"/>
                <a:sym typeface="Zen Dots"/>
              </a:rPr>
              <a:t>Elite</a:t>
            </a:r>
            <a:endParaRPr b="0" i="0" sz="4800" u="none" cap="none" strike="noStrike">
              <a:solidFill>
                <a:schemeClr val="dk1"/>
              </a:solidFill>
              <a:latin typeface="Calibri"/>
              <a:ea typeface="Calibri"/>
              <a:cs typeface="Calibri"/>
              <a:sym typeface="Calibri"/>
            </a:endParaRPr>
          </a:p>
        </p:txBody>
      </p:sp>
      <p:sp>
        <p:nvSpPr>
          <p:cNvPr id="231" name="Google Shape;231;g2dec173f6de_0_192"/>
          <p:cNvSpPr/>
          <p:nvPr/>
        </p:nvSpPr>
        <p:spPr>
          <a:xfrm>
            <a:off x="9437280" y="59182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32" name="Google Shape;232;g2dec173f6de_0_192"/>
          <p:cNvSpPr/>
          <p:nvPr/>
        </p:nvSpPr>
        <p:spPr>
          <a:xfrm>
            <a:off x="9951694" y="10896600"/>
            <a:ext cx="44964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$50/month</a:t>
            </a:r>
            <a:endParaRPr b="0" i="0" sz="4800" u="none" cap="none" strike="noStrike">
              <a:solidFill>
                <a:schemeClr val="dk1"/>
              </a:solidFill>
              <a:latin typeface="Calibri"/>
              <a:ea typeface="Calibri"/>
              <a:cs typeface="Calibri"/>
              <a:sym typeface="Calibri"/>
            </a:endParaRPr>
          </a:p>
        </p:txBody>
      </p:sp>
      <p:sp>
        <p:nvSpPr>
          <p:cNvPr id="233" name="Google Shape;233;g2dec173f6de_0_192"/>
          <p:cNvSpPr/>
          <p:nvPr/>
        </p:nvSpPr>
        <p:spPr>
          <a:xfrm>
            <a:off x="16181822" y="2489200"/>
            <a:ext cx="6439800" cy="9601200"/>
          </a:xfrm>
          <a:prstGeom prst="roundRect">
            <a:avLst>
              <a:gd fmla="val 3124" name="adj"/>
            </a:avLst>
          </a:prstGeom>
          <a:noFill/>
          <a:ln cap="flat" cmpd="sng" w="12700">
            <a:solidFill>
              <a:srgbClr val="4A4D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4" name="Google Shape;234;g2dec173f6de_0_192"/>
          <p:cNvPicPr preferRelativeResize="0"/>
          <p:nvPr/>
        </p:nvPicPr>
        <p:blipFill rotWithShape="1">
          <a:blip r:embed="rId8">
            <a:alphaModFix/>
          </a:blip>
          <a:srcRect b="0" l="0" r="0" t="0"/>
          <a:stretch/>
        </p:blipFill>
        <p:spPr>
          <a:xfrm>
            <a:off x="18706967" y="2946400"/>
            <a:ext cx="1389419" cy="1625600"/>
          </a:xfrm>
          <a:prstGeom prst="rect">
            <a:avLst/>
          </a:prstGeom>
          <a:noFill/>
          <a:ln>
            <a:noFill/>
          </a:ln>
        </p:spPr>
      </p:pic>
      <p:sp>
        <p:nvSpPr>
          <p:cNvPr id="235" name="Google Shape;235;g2dec173f6de_0_192"/>
          <p:cNvSpPr/>
          <p:nvPr/>
        </p:nvSpPr>
        <p:spPr>
          <a:xfrm>
            <a:off x="17248756" y="4876800"/>
            <a:ext cx="4305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4A4D6A"/>
              </a:buClr>
              <a:buSzPts val="4800"/>
              <a:buFont typeface="Zen Dots"/>
              <a:buNone/>
            </a:pPr>
            <a:r>
              <a:rPr b="0" i="0" lang="en-US" sz="4800" u="none" cap="none" strike="noStrike">
                <a:solidFill>
                  <a:srgbClr val="4A4D6A"/>
                </a:solidFill>
                <a:latin typeface="Zen Dots"/>
                <a:ea typeface="Zen Dots"/>
                <a:cs typeface="Zen Dots"/>
                <a:sym typeface="Zen Dots"/>
              </a:rPr>
              <a:t>Legendary</a:t>
            </a:r>
            <a:endParaRPr b="0" i="0" sz="4800" u="none" cap="none" strike="noStrike">
              <a:solidFill>
                <a:schemeClr val="dk1"/>
              </a:solidFill>
              <a:latin typeface="Calibri"/>
              <a:ea typeface="Calibri"/>
              <a:cs typeface="Calibri"/>
              <a:sym typeface="Calibri"/>
            </a:endParaRPr>
          </a:p>
        </p:txBody>
      </p:sp>
      <p:sp>
        <p:nvSpPr>
          <p:cNvPr id="236" name="Google Shape;236;g2dec173f6de_0_192"/>
          <p:cNvSpPr/>
          <p:nvPr/>
        </p:nvSpPr>
        <p:spPr>
          <a:xfrm>
            <a:off x="16639080" y="59182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37" name="Google Shape;237;g2dec173f6de_0_192"/>
          <p:cNvSpPr/>
          <p:nvPr/>
        </p:nvSpPr>
        <p:spPr>
          <a:xfrm>
            <a:off x="16969321" y="10896600"/>
            <a:ext cx="48648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242" name="Shape 242"/>
        <p:cNvGrpSpPr/>
        <p:nvPr/>
      </p:nvGrpSpPr>
      <p:grpSpPr>
        <a:xfrm>
          <a:off x="0" y="0"/>
          <a:ext cx="0" cy="0"/>
          <a:chOff x="0" y="0"/>
          <a:chExt cx="0" cy="0"/>
        </a:xfrm>
      </p:grpSpPr>
      <p:pic>
        <p:nvPicPr>
          <p:cNvPr descr=" " id="243" name="Google Shape;243;g2dec173f6de_0_217"/>
          <p:cNvPicPr preferRelativeResize="0"/>
          <p:nvPr/>
        </p:nvPicPr>
        <p:blipFill rotWithShape="1">
          <a:blip r:embed="rId3">
            <a:alphaModFix/>
          </a:blip>
          <a:srcRect b="0" l="0" r="0" t="0"/>
          <a:stretch/>
        </p:blipFill>
        <p:spPr>
          <a:xfrm>
            <a:off x="20182823" y="8839200"/>
            <a:ext cx="3856783" cy="4229100"/>
          </a:xfrm>
          <a:prstGeom prst="rect">
            <a:avLst/>
          </a:prstGeom>
          <a:noFill/>
          <a:ln>
            <a:noFill/>
          </a:ln>
        </p:spPr>
      </p:pic>
      <p:pic>
        <p:nvPicPr>
          <p:cNvPr descr=" " id="244" name="Google Shape;244;g2dec173f6de_0_217"/>
          <p:cNvPicPr preferRelativeResize="0"/>
          <p:nvPr/>
        </p:nvPicPr>
        <p:blipFill rotWithShape="1">
          <a:blip r:embed="rId4">
            <a:alphaModFix/>
          </a:blip>
          <a:srcRect b="0" l="0" r="0" t="0"/>
          <a:stretch/>
        </p:blipFill>
        <p:spPr>
          <a:xfrm>
            <a:off x="0" y="0"/>
            <a:ext cx="11202436" cy="13716000"/>
          </a:xfrm>
          <a:prstGeom prst="rect">
            <a:avLst/>
          </a:prstGeom>
          <a:noFill/>
          <a:ln>
            <a:noFill/>
          </a:ln>
        </p:spPr>
      </p:pic>
      <p:sp>
        <p:nvSpPr>
          <p:cNvPr id="245" name="Google Shape;245;g2dec173f6de_0_21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6" name="Google Shape;246;g2dec173f6de_0_21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47" name="Google Shape;247;g2dec173f6de_0_217"/>
          <p:cNvPicPr preferRelativeResize="0"/>
          <p:nvPr/>
        </p:nvPicPr>
        <p:blipFill rotWithShape="1">
          <a:blip r:embed="rId6">
            <a:alphaModFix/>
          </a:blip>
          <a:srcRect b="0" l="0" r="0" t="0"/>
          <a:stretch/>
        </p:blipFill>
        <p:spPr>
          <a:xfrm>
            <a:off x="990724" y="1574800"/>
            <a:ext cx="22418302" cy="10579100"/>
          </a:xfrm>
          <a:prstGeom prst="rect">
            <a:avLst/>
          </a:prstGeom>
          <a:noFill/>
          <a:ln>
            <a:noFill/>
          </a:ln>
        </p:spPr>
      </p:pic>
      <p:sp>
        <p:nvSpPr>
          <p:cNvPr id="248" name="Google Shape;248;g2dec173f6de_0_217"/>
          <p:cNvSpPr/>
          <p:nvPr/>
        </p:nvSpPr>
        <p:spPr>
          <a:xfrm>
            <a:off x="1270159" y="1574800"/>
            <a:ext cx="22138800"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9" name="Google Shape;249;g2dec173f6de_0_217"/>
          <p:cNvPicPr preferRelativeResize="0"/>
          <p:nvPr/>
        </p:nvPicPr>
        <p:blipFill rotWithShape="1">
          <a:blip r:embed="rId7">
            <a:alphaModFix/>
          </a:blip>
          <a:srcRect b="0" l="0" r="0" t="0"/>
          <a:stretch/>
        </p:blipFill>
        <p:spPr>
          <a:xfrm>
            <a:off x="1270159" y="1574800"/>
            <a:ext cx="5639505" cy="5638800"/>
          </a:xfrm>
          <a:prstGeom prst="rect">
            <a:avLst/>
          </a:prstGeom>
          <a:noFill/>
          <a:ln>
            <a:noFill/>
          </a:ln>
        </p:spPr>
      </p:pic>
      <p:pic>
        <p:nvPicPr>
          <p:cNvPr descr=" " id="250" name="Google Shape;250;g2dec173f6de_0_217"/>
          <p:cNvPicPr preferRelativeResize="0"/>
          <p:nvPr/>
        </p:nvPicPr>
        <p:blipFill rotWithShape="1">
          <a:blip r:embed="rId8">
            <a:alphaModFix/>
          </a:blip>
          <a:srcRect b="0" l="0" r="0" t="0"/>
          <a:stretch/>
        </p:blipFill>
        <p:spPr>
          <a:xfrm>
            <a:off x="3361700" y="3666083"/>
            <a:ext cx="1456422" cy="1456246"/>
          </a:xfrm>
          <a:prstGeom prst="rect">
            <a:avLst/>
          </a:prstGeom>
          <a:noFill/>
          <a:ln>
            <a:noFill/>
          </a:ln>
        </p:spPr>
      </p:pic>
      <p:pic>
        <p:nvPicPr>
          <p:cNvPr descr=" " id="251" name="Google Shape;251;g2dec173f6de_0_217"/>
          <p:cNvPicPr preferRelativeResize="0"/>
          <p:nvPr/>
        </p:nvPicPr>
        <p:blipFill rotWithShape="1">
          <a:blip r:embed="rId7">
            <a:alphaModFix/>
          </a:blip>
          <a:srcRect b="0" l="0" r="0" t="0"/>
          <a:stretch/>
        </p:blipFill>
        <p:spPr>
          <a:xfrm>
            <a:off x="6769946" y="1574800"/>
            <a:ext cx="5639505" cy="5638800"/>
          </a:xfrm>
          <a:prstGeom prst="rect">
            <a:avLst/>
          </a:prstGeom>
          <a:noFill/>
          <a:ln>
            <a:noFill/>
          </a:ln>
        </p:spPr>
      </p:pic>
      <p:pic>
        <p:nvPicPr>
          <p:cNvPr descr=" " id="252" name="Google Shape;252;g2dec173f6de_0_217"/>
          <p:cNvPicPr preferRelativeResize="0"/>
          <p:nvPr/>
        </p:nvPicPr>
        <p:blipFill rotWithShape="1">
          <a:blip r:embed="rId9">
            <a:alphaModFix/>
          </a:blip>
          <a:srcRect b="0" l="0" r="0" t="0"/>
          <a:stretch/>
        </p:blipFill>
        <p:spPr>
          <a:xfrm>
            <a:off x="8776797" y="3581400"/>
            <a:ext cx="1625803" cy="1625600"/>
          </a:xfrm>
          <a:prstGeom prst="rect">
            <a:avLst/>
          </a:prstGeom>
          <a:noFill/>
          <a:ln>
            <a:noFill/>
          </a:ln>
        </p:spPr>
      </p:pic>
      <p:pic>
        <p:nvPicPr>
          <p:cNvPr descr=" " id="253" name="Google Shape;253;g2dec173f6de_0_217"/>
          <p:cNvPicPr preferRelativeResize="0"/>
          <p:nvPr/>
        </p:nvPicPr>
        <p:blipFill rotWithShape="1">
          <a:blip r:embed="rId10">
            <a:alphaModFix/>
          </a:blip>
          <a:srcRect b="0" l="0" r="0" t="0"/>
          <a:stretch/>
        </p:blipFill>
        <p:spPr>
          <a:xfrm>
            <a:off x="8980022" y="3784600"/>
            <a:ext cx="1192256" cy="1190414"/>
          </a:xfrm>
          <a:prstGeom prst="rect">
            <a:avLst/>
          </a:prstGeom>
          <a:noFill/>
          <a:ln>
            <a:noFill/>
          </a:ln>
        </p:spPr>
      </p:pic>
      <p:pic>
        <p:nvPicPr>
          <p:cNvPr descr=" " id="254" name="Google Shape;254;g2dec173f6de_0_217"/>
          <p:cNvPicPr preferRelativeResize="0"/>
          <p:nvPr/>
        </p:nvPicPr>
        <p:blipFill rotWithShape="1">
          <a:blip r:embed="rId7">
            <a:alphaModFix/>
          </a:blip>
          <a:srcRect b="0" l="0" r="0" t="0"/>
          <a:stretch/>
        </p:blipFill>
        <p:spPr>
          <a:xfrm>
            <a:off x="12269734" y="1574800"/>
            <a:ext cx="5639505" cy="5638800"/>
          </a:xfrm>
          <a:prstGeom prst="rect">
            <a:avLst/>
          </a:prstGeom>
          <a:noFill/>
          <a:ln>
            <a:noFill/>
          </a:ln>
        </p:spPr>
      </p:pic>
      <p:pic>
        <p:nvPicPr>
          <p:cNvPr descr=" " id="255" name="Google Shape;255;g2dec173f6de_0_217"/>
          <p:cNvPicPr preferRelativeResize="0"/>
          <p:nvPr/>
        </p:nvPicPr>
        <p:blipFill rotWithShape="1">
          <a:blip r:embed="rId9">
            <a:alphaModFix/>
          </a:blip>
          <a:srcRect b="0" l="0" r="0" t="0"/>
          <a:stretch/>
        </p:blipFill>
        <p:spPr>
          <a:xfrm>
            <a:off x="14276584" y="3581400"/>
            <a:ext cx="1625803" cy="1625600"/>
          </a:xfrm>
          <a:prstGeom prst="rect">
            <a:avLst/>
          </a:prstGeom>
          <a:noFill/>
          <a:ln>
            <a:noFill/>
          </a:ln>
        </p:spPr>
      </p:pic>
      <p:pic>
        <p:nvPicPr>
          <p:cNvPr descr=" " id="256" name="Google Shape;256;g2dec173f6de_0_217"/>
          <p:cNvPicPr preferRelativeResize="0"/>
          <p:nvPr/>
        </p:nvPicPr>
        <p:blipFill rotWithShape="1">
          <a:blip r:embed="rId11">
            <a:alphaModFix/>
          </a:blip>
          <a:srcRect b="0" l="0" r="0" t="0"/>
          <a:stretch/>
        </p:blipFill>
        <p:spPr>
          <a:xfrm>
            <a:off x="14378172" y="3586163"/>
            <a:ext cx="1519452" cy="1519262"/>
          </a:xfrm>
          <a:prstGeom prst="rect">
            <a:avLst/>
          </a:prstGeom>
          <a:noFill/>
          <a:ln>
            <a:noFill/>
          </a:ln>
        </p:spPr>
      </p:pic>
      <p:pic>
        <p:nvPicPr>
          <p:cNvPr descr=" " id="257" name="Google Shape;257;g2dec173f6de_0_217"/>
          <p:cNvPicPr preferRelativeResize="0"/>
          <p:nvPr/>
        </p:nvPicPr>
        <p:blipFill rotWithShape="1">
          <a:blip r:embed="rId7">
            <a:alphaModFix/>
          </a:blip>
          <a:srcRect b="0" l="0" r="0" t="0"/>
          <a:stretch/>
        </p:blipFill>
        <p:spPr>
          <a:xfrm>
            <a:off x="17769521" y="1574800"/>
            <a:ext cx="5639505" cy="5638800"/>
          </a:xfrm>
          <a:prstGeom prst="rect">
            <a:avLst/>
          </a:prstGeom>
          <a:noFill/>
          <a:ln>
            <a:noFill/>
          </a:ln>
        </p:spPr>
      </p:pic>
      <p:pic>
        <p:nvPicPr>
          <p:cNvPr descr=" " id="258" name="Google Shape;258;g2dec173f6de_0_217"/>
          <p:cNvPicPr preferRelativeResize="0"/>
          <p:nvPr/>
        </p:nvPicPr>
        <p:blipFill rotWithShape="1">
          <a:blip r:embed="rId9">
            <a:alphaModFix/>
          </a:blip>
          <a:srcRect b="0" l="0" r="0" t="0"/>
          <a:stretch/>
        </p:blipFill>
        <p:spPr>
          <a:xfrm>
            <a:off x="19776372" y="3581400"/>
            <a:ext cx="1625803" cy="1625600"/>
          </a:xfrm>
          <a:prstGeom prst="rect">
            <a:avLst/>
          </a:prstGeom>
          <a:noFill/>
          <a:ln>
            <a:noFill/>
          </a:ln>
        </p:spPr>
      </p:pic>
      <p:pic>
        <p:nvPicPr>
          <p:cNvPr descr=" " id="259" name="Google Shape;259;g2dec173f6de_0_217"/>
          <p:cNvPicPr preferRelativeResize="0"/>
          <p:nvPr/>
        </p:nvPicPr>
        <p:blipFill rotWithShape="1">
          <a:blip r:embed="rId12">
            <a:alphaModFix/>
          </a:blip>
          <a:srcRect b="0" l="0" r="0" t="0"/>
          <a:stretch/>
        </p:blipFill>
        <p:spPr>
          <a:xfrm>
            <a:off x="19844116" y="3581400"/>
            <a:ext cx="1490319" cy="1625600"/>
          </a:xfrm>
          <a:prstGeom prst="rect">
            <a:avLst/>
          </a:prstGeom>
          <a:noFill/>
          <a:ln>
            <a:noFill/>
          </a:ln>
        </p:spPr>
      </p:pic>
      <p:sp>
        <p:nvSpPr>
          <p:cNvPr id="260" name="Google Shape;260;g2dec173f6de_0_217"/>
          <p:cNvSpPr/>
          <p:nvPr/>
        </p:nvSpPr>
        <p:spPr>
          <a:xfrm>
            <a:off x="990724" y="3835400"/>
            <a:ext cx="174267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dec173f6de_0_217"/>
          <p:cNvSpPr/>
          <p:nvPr/>
        </p:nvSpPr>
        <p:spPr>
          <a:xfrm>
            <a:off x="990724" y="3835400"/>
            <a:ext cx="1117800" cy="1117500"/>
          </a:xfrm>
          <a:prstGeom prst="roundRect">
            <a:avLst>
              <a:gd fmla="val 378818" name="adj"/>
            </a:avLst>
          </a:prstGeom>
          <a:solidFill>
            <a:srgbClr val="4A4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dec173f6de_0_217"/>
          <p:cNvSpPr/>
          <p:nvPr/>
        </p:nvSpPr>
        <p:spPr>
          <a:xfrm>
            <a:off x="1085986" y="3784600"/>
            <a:ext cx="1266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Zen Dots"/>
              <a:buNone/>
            </a:pPr>
            <a:r>
              <a:rPr b="0" i="0" lang="en-US" sz="8000" u="none" cap="none" strike="noStrike">
                <a:solidFill>
                  <a:srgbClr val="FFFFFF"/>
                </a:solidFill>
                <a:latin typeface="Zen Dots"/>
                <a:ea typeface="Zen Dots"/>
                <a:cs typeface="Zen Dots"/>
                <a:sym typeface="Zen Dots"/>
              </a:rPr>
              <a:t>S</a:t>
            </a:r>
            <a:endParaRPr b="0" i="0" sz="8000" u="none" cap="none" strike="noStrike">
              <a:solidFill>
                <a:schemeClr val="dk1"/>
              </a:solidFill>
              <a:latin typeface="Calibri"/>
              <a:ea typeface="Calibri"/>
              <a:cs typeface="Calibri"/>
              <a:sym typeface="Calibri"/>
            </a:endParaRPr>
          </a:p>
        </p:txBody>
      </p:sp>
      <p:sp>
        <p:nvSpPr>
          <p:cNvPr id="263" name="Google Shape;263;g2dec173f6de_0_217"/>
          <p:cNvSpPr/>
          <p:nvPr/>
        </p:nvSpPr>
        <p:spPr>
          <a:xfrm>
            <a:off x="6427003" y="3835400"/>
            <a:ext cx="1117800" cy="1117500"/>
          </a:xfrm>
          <a:prstGeom prst="roundRect">
            <a:avLst>
              <a:gd fmla="val 378818" name="adj"/>
            </a:avLst>
          </a:prstGeom>
          <a:solidFill>
            <a:srgbClr val="4A4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dec173f6de_0_217"/>
          <p:cNvSpPr/>
          <p:nvPr/>
        </p:nvSpPr>
        <p:spPr>
          <a:xfrm>
            <a:off x="6427003" y="3784600"/>
            <a:ext cx="14565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Zen Dots"/>
              <a:buNone/>
            </a:pPr>
            <a:r>
              <a:rPr b="0" i="0" lang="en-US" sz="8000" u="none" cap="none" strike="noStrike">
                <a:solidFill>
                  <a:srgbClr val="FFFFFF"/>
                </a:solidFill>
                <a:latin typeface="Zen Dots"/>
                <a:ea typeface="Zen Dots"/>
                <a:cs typeface="Zen Dots"/>
                <a:sym typeface="Zen Dots"/>
              </a:rPr>
              <a:t>W</a:t>
            </a:r>
            <a:endParaRPr b="0" i="0" sz="8000" u="none" cap="none" strike="noStrike">
              <a:solidFill>
                <a:schemeClr val="dk1"/>
              </a:solidFill>
              <a:latin typeface="Calibri"/>
              <a:ea typeface="Calibri"/>
              <a:cs typeface="Calibri"/>
              <a:sym typeface="Calibri"/>
            </a:endParaRPr>
          </a:p>
        </p:txBody>
      </p:sp>
      <p:sp>
        <p:nvSpPr>
          <p:cNvPr id="265" name="Google Shape;265;g2dec173f6de_0_217"/>
          <p:cNvSpPr/>
          <p:nvPr/>
        </p:nvSpPr>
        <p:spPr>
          <a:xfrm>
            <a:off x="11863283" y="3835400"/>
            <a:ext cx="1117800" cy="1117500"/>
          </a:xfrm>
          <a:prstGeom prst="roundRect">
            <a:avLst>
              <a:gd fmla="val 378818" name="adj"/>
            </a:avLst>
          </a:prstGeom>
          <a:solidFill>
            <a:srgbClr val="4A4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dec173f6de_0_217"/>
          <p:cNvSpPr/>
          <p:nvPr/>
        </p:nvSpPr>
        <p:spPr>
          <a:xfrm>
            <a:off x="11882335" y="3784600"/>
            <a:ext cx="14184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Zen Dots"/>
              <a:buNone/>
            </a:pPr>
            <a:r>
              <a:rPr b="0" i="0" lang="en-US" sz="8000" u="none" cap="none" strike="noStrike">
                <a:solidFill>
                  <a:srgbClr val="FFFFFF"/>
                </a:solidFill>
                <a:latin typeface="Zen Dots"/>
                <a:ea typeface="Zen Dots"/>
                <a:cs typeface="Zen Dots"/>
                <a:sym typeface="Zen Dots"/>
              </a:rPr>
              <a:t>O</a:t>
            </a:r>
            <a:endParaRPr b="0" i="0" sz="8000" u="none" cap="none" strike="noStrike">
              <a:solidFill>
                <a:schemeClr val="dk1"/>
              </a:solidFill>
              <a:latin typeface="Calibri"/>
              <a:ea typeface="Calibri"/>
              <a:cs typeface="Calibri"/>
              <a:sym typeface="Calibri"/>
            </a:endParaRPr>
          </a:p>
        </p:txBody>
      </p:sp>
      <p:sp>
        <p:nvSpPr>
          <p:cNvPr id="267" name="Google Shape;267;g2dec173f6de_0_217"/>
          <p:cNvSpPr/>
          <p:nvPr/>
        </p:nvSpPr>
        <p:spPr>
          <a:xfrm>
            <a:off x="17299562" y="3835400"/>
            <a:ext cx="1117800" cy="1117500"/>
          </a:xfrm>
          <a:prstGeom prst="roundRect">
            <a:avLst>
              <a:gd fmla="val 378818" name="adj"/>
            </a:avLst>
          </a:prstGeom>
          <a:solidFill>
            <a:srgbClr val="4A4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dec173f6de_0_217"/>
          <p:cNvSpPr/>
          <p:nvPr/>
        </p:nvSpPr>
        <p:spPr>
          <a:xfrm>
            <a:off x="17363070" y="3784600"/>
            <a:ext cx="1329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Zen Dots"/>
              <a:buNone/>
            </a:pPr>
            <a:r>
              <a:rPr b="0" i="0" lang="en-US" sz="8000" u="none" cap="none" strike="noStrike">
                <a:solidFill>
                  <a:srgbClr val="FFFFFF"/>
                </a:solidFill>
                <a:latin typeface="Zen Dots"/>
                <a:ea typeface="Zen Dots"/>
                <a:cs typeface="Zen Dots"/>
                <a:sym typeface="Zen Dots"/>
              </a:rPr>
              <a:t>T</a:t>
            </a:r>
            <a:endParaRPr b="0" i="0" sz="8000" u="none" cap="none" strike="noStrike">
              <a:solidFill>
                <a:schemeClr val="dk1"/>
              </a:solidFill>
              <a:latin typeface="Calibri"/>
              <a:ea typeface="Calibri"/>
              <a:cs typeface="Calibri"/>
              <a:sym typeface="Calibri"/>
            </a:endParaRPr>
          </a:p>
        </p:txBody>
      </p:sp>
      <p:sp>
        <p:nvSpPr>
          <p:cNvPr id="269" name="Google Shape;269;g2dec173f6de_0_217"/>
          <p:cNvSpPr/>
          <p:nvPr/>
        </p:nvSpPr>
        <p:spPr>
          <a:xfrm>
            <a:off x="1270159" y="7823200"/>
            <a:ext cx="4737600" cy="403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dec173f6de_0_217"/>
          <p:cNvSpPr/>
          <p:nvPr/>
        </p:nvSpPr>
        <p:spPr>
          <a:xfrm>
            <a:off x="1270159" y="78232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2dec173f6de_0_217"/>
          <p:cNvSpPr/>
          <p:nvPr/>
        </p:nvSpPr>
        <p:spPr>
          <a:xfrm>
            <a:off x="1270159" y="78232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dec173f6de_0_217"/>
          <p:cNvSpPr/>
          <p:nvPr/>
        </p:nvSpPr>
        <p:spPr>
          <a:xfrm>
            <a:off x="1270159" y="7823200"/>
            <a:ext cx="4890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Eclipse</a:t>
            </a:r>
            <a:endParaRPr b="0" i="0" sz="3600" u="none" cap="none" strike="noStrike">
              <a:solidFill>
                <a:schemeClr val="dk1"/>
              </a:solidFill>
              <a:latin typeface="Calibri"/>
              <a:ea typeface="Calibri"/>
              <a:cs typeface="Calibri"/>
              <a:sym typeface="Calibri"/>
            </a:endParaRPr>
          </a:p>
        </p:txBody>
      </p:sp>
      <p:sp>
        <p:nvSpPr>
          <p:cNvPr id="273" name="Google Shape;273;g2dec173f6de_0_217"/>
          <p:cNvSpPr/>
          <p:nvPr/>
        </p:nvSpPr>
        <p:spPr>
          <a:xfrm>
            <a:off x="1270159"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74" name="Google Shape;274;g2dec173f6de_0_217"/>
          <p:cNvSpPr/>
          <p:nvPr/>
        </p:nvSpPr>
        <p:spPr>
          <a:xfrm>
            <a:off x="1270159" y="100457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dec173f6de_0_217"/>
          <p:cNvSpPr/>
          <p:nvPr/>
        </p:nvSpPr>
        <p:spPr>
          <a:xfrm>
            <a:off x="1270159" y="100457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dec173f6de_0_217"/>
          <p:cNvSpPr/>
          <p:nvPr/>
        </p:nvSpPr>
        <p:spPr>
          <a:xfrm>
            <a:off x="1270159" y="10045700"/>
            <a:ext cx="4890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Quest</a:t>
            </a:r>
            <a:endParaRPr b="0" i="0" sz="3600" u="none" cap="none" strike="noStrike">
              <a:solidFill>
                <a:schemeClr val="dk1"/>
              </a:solidFill>
              <a:latin typeface="Calibri"/>
              <a:ea typeface="Calibri"/>
              <a:cs typeface="Calibri"/>
              <a:sym typeface="Calibri"/>
            </a:endParaRPr>
          </a:p>
        </p:txBody>
      </p:sp>
      <p:sp>
        <p:nvSpPr>
          <p:cNvPr id="277" name="Google Shape;277;g2dec173f6de_0_217"/>
          <p:cNvSpPr/>
          <p:nvPr/>
        </p:nvSpPr>
        <p:spPr>
          <a:xfrm>
            <a:off x="1270159" y="107950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78" name="Google Shape;278;g2dec173f6de_0_217"/>
          <p:cNvSpPr/>
          <p:nvPr/>
        </p:nvSpPr>
        <p:spPr>
          <a:xfrm>
            <a:off x="6769946" y="7823200"/>
            <a:ext cx="4737600" cy="403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dec173f6de_0_217"/>
          <p:cNvSpPr/>
          <p:nvPr/>
        </p:nvSpPr>
        <p:spPr>
          <a:xfrm>
            <a:off x="6769946" y="78232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dec173f6de_0_217"/>
          <p:cNvSpPr/>
          <p:nvPr/>
        </p:nvSpPr>
        <p:spPr>
          <a:xfrm>
            <a:off x="6769946" y="78232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dec173f6de_0_217"/>
          <p:cNvSpPr/>
          <p:nvPr/>
        </p:nvSpPr>
        <p:spPr>
          <a:xfrm>
            <a:off x="6769946" y="7823200"/>
            <a:ext cx="4890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Eclipse</a:t>
            </a:r>
            <a:endParaRPr b="0" i="0" sz="3600" u="none" cap="none" strike="noStrike">
              <a:solidFill>
                <a:schemeClr val="dk1"/>
              </a:solidFill>
              <a:latin typeface="Calibri"/>
              <a:ea typeface="Calibri"/>
              <a:cs typeface="Calibri"/>
              <a:sym typeface="Calibri"/>
            </a:endParaRPr>
          </a:p>
        </p:txBody>
      </p:sp>
      <p:sp>
        <p:nvSpPr>
          <p:cNvPr id="282" name="Google Shape;282;g2dec173f6de_0_217"/>
          <p:cNvSpPr/>
          <p:nvPr/>
        </p:nvSpPr>
        <p:spPr>
          <a:xfrm>
            <a:off x="6769946"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83" name="Google Shape;283;g2dec173f6de_0_217"/>
          <p:cNvSpPr/>
          <p:nvPr/>
        </p:nvSpPr>
        <p:spPr>
          <a:xfrm>
            <a:off x="6769946" y="100457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2dec173f6de_0_217"/>
          <p:cNvSpPr/>
          <p:nvPr/>
        </p:nvSpPr>
        <p:spPr>
          <a:xfrm>
            <a:off x="6769946" y="100457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dec173f6de_0_217"/>
          <p:cNvSpPr/>
          <p:nvPr/>
        </p:nvSpPr>
        <p:spPr>
          <a:xfrm>
            <a:off x="6769946" y="10045700"/>
            <a:ext cx="4890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Quest</a:t>
            </a:r>
            <a:endParaRPr b="0" i="0" sz="3600" u="none" cap="none" strike="noStrike">
              <a:solidFill>
                <a:schemeClr val="dk1"/>
              </a:solidFill>
              <a:latin typeface="Calibri"/>
              <a:ea typeface="Calibri"/>
              <a:cs typeface="Calibri"/>
              <a:sym typeface="Calibri"/>
            </a:endParaRPr>
          </a:p>
        </p:txBody>
      </p:sp>
      <p:sp>
        <p:nvSpPr>
          <p:cNvPr id="286" name="Google Shape;286;g2dec173f6de_0_217"/>
          <p:cNvSpPr/>
          <p:nvPr/>
        </p:nvSpPr>
        <p:spPr>
          <a:xfrm>
            <a:off x="6769946" y="107950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87" name="Google Shape;287;g2dec173f6de_0_217"/>
          <p:cNvSpPr/>
          <p:nvPr/>
        </p:nvSpPr>
        <p:spPr>
          <a:xfrm>
            <a:off x="12269734" y="7823200"/>
            <a:ext cx="4737600" cy="403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dec173f6de_0_217"/>
          <p:cNvSpPr/>
          <p:nvPr/>
        </p:nvSpPr>
        <p:spPr>
          <a:xfrm>
            <a:off x="12269734" y="78232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dec173f6de_0_217"/>
          <p:cNvSpPr/>
          <p:nvPr/>
        </p:nvSpPr>
        <p:spPr>
          <a:xfrm>
            <a:off x="12269734" y="78232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dec173f6de_0_217"/>
          <p:cNvSpPr/>
          <p:nvPr/>
        </p:nvSpPr>
        <p:spPr>
          <a:xfrm>
            <a:off x="12269734" y="7823200"/>
            <a:ext cx="4890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Eclipse</a:t>
            </a:r>
            <a:endParaRPr b="0" i="0" sz="3600" u="none" cap="none" strike="noStrike">
              <a:solidFill>
                <a:schemeClr val="dk1"/>
              </a:solidFill>
              <a:latin typeface="Calibri"/>
              <a:ea typeface="Calibri"/>
              <a:cs typeface="Calibri"/>
              <a:sym typeface="Calibri"/>
            </a:endParaRPr>
          </a:p>
        </p:txBody>
      </p:sp>
      <p:sp>
        <p:nvSpPr>
          <p:cNvPr id="291" name="Google Shape;291;g2dec173f6de_0_217"/>
          <p:cNvSpPr/>
          <p:nvPr/>
        </p:nvSpPr>
        <p:spPr>
          <a:xfrm>
            <a:off x="12269734"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92" name="Google Shape;292;g2dec173f6de_0_217"/>
          <p:cNvSpPr/>
          <p:nvPr/>
        </p:nvSpPr>
        <p:spPr>
          <a:xfrm>
            <a:off x="12269734" y="100457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dec173f6de_0_217"/>
          <p:cNvSpPr/>
          <p:nvPr/>
        </p:nvSpPr>
        <p:spPr>
          <a:xfrm>
            <a:off x="12269734" y="100457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dec173f6de_0_217"/>
          <p:cNvSpPr/>
          <p:nvPr/>
        </p:nvSpPr>
        <p:spPr>
          <a:xfrm>
            <a:off x="12269734" y="10045700"/>
            <a:ext cx="4890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Quest</a:t>
            </a:r>
            <a:endParaRPr b="0" i="0" sz="3600" u="none" cap="none" strike="noStrike">
              <a:solidFill>
                <a:schemeClr val="dk1"/>
              </a:solidFill>
              <a:latin typeface="Calibri"/>
              <a:ea typeface="Calibri"/>
              <a:cs typeface="Calibri"/>
              <a:sym typeface="Calibri"/>
            </a:endParaRPr>
          </a:p>
        </p:txBody>
      </p:sp>
      <p:sp>
        <p:nvSpPr>
          <p:cNvPr id="295" name="Google Shape;295;g2dec173f6de_0_217"/>
          <p:cNvSpPr/>
          <p:nvPr/>
        </p:nvSpPr>
        <p:spPr>
          <a:xfrm>
            <a:off x="12269734" y="107950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96" name="Google Shape;296;g2dec173f6de_0_217"/>
          <p:cNvSpPr/>
          <p:nvPr/>
        </p:nvSpPr>
        <p:spPr>
          <a:xfrm>
            <a:off x="17769521" y="7823200"/>
            <a:ext cx="4737600" cy="403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dec173f6de_0_217"/>
          <p:cNvSpPr/>
          <p:nvPr/>
        </p:nvSpPr>
        <p:spPr>
          <a:xfrm>
            <a:off x="17769521" y="78232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dec173f6de_0_217"/>
          <p:cNvSpPr/>
          <p:nvPr/>
        </p:nvSpPr>
        <p:spPr>
          <a:xfrm>
            <a:off x="17769521" y="78232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dec173f6de_0_217"/>
          <p:cNvSpPr/>
          <p:nvPr/>
        </p:nvSpPr>
        <p:spPr>
          <a:xfrm>
            <a:off x="17769521" y="7823200"/>
            <a:ext cx="4890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Eclipse</a:t>
            </a:r>
            <a:endParaRPr b="0" i="0" sz="3600" u="none" cap="none" strike="noStrike">
              <a:solidFill>
                <a:schemeClr val="dk1"/>
              </a:solidFill>
              <a:latin typeface="Calibri"/>
              <a:ea typeface="Calibri"/>
              <a:cs typeface="Calibri"/>
              <a:sym typeface="Calibri"/>
            </a:endParaRPr>
          </a:p>
        </p:txBody>
      </p:sp>
      <p:sp>
        <p:nvSpPr>
          <p:cNvPr id="300" name="Google Shape;300;g2dec173f6de_0_217"/>
          <p:cNvSpPr/>
          <p:nvPr/>
        </p:nvSpPr>
        <p:spPr>
          <a:xfrm>
            <a:off x="17769521"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301" name="Google Shape;301;g2dec173f6de_0_217"/>
          <p:cNvSpPr/>
          <p:nvPr/>
        </p:nvSpPr>
        <p:spPr>
          <a:xfrm>
            <a:off x="17769521" y="100457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2dec173f6de_0_217"/>
          <p:cNvSpPr/>
          <p:nvPr/>
        </p:nvSpPr>
        <p:spPr>
          <a:xfrm>
            <a:off x="17769521" y="10045700"/>
            <a:ext cx="47376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2dec173f6de_0_217"/>
          <p:cNvSpPr/>
          <p:nvPr/>
        </p:nvSpPr>
        <p:spPr>
          <a:xfrm>
            <a:off x="17769521" y="10045700"/>
            <a:ext cx="4890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Quest</a:t>
            </a:r>
            <a:endParaRPr b="0" i="0" sz="3600" u="none" cap="none" strike="noStrike">
              <a:solidFill>
                <a:schemeClr val="dk1"/>
              </a:solidFill>
              <a:latin typeface="Calibri"/>
              <a:ea typeface="Calibri"/>
              <a:cs typeface="Calibri"/>
              <a:sym typeface="Calibri"/>
            </a:endParaRPr>
          </a:p>
        </p:txBody>
      </p:sp>
      <p:sp>
        <p:nvSpPr>
          <p:cNvPr id="304" name="Google Shape;304;g2dec173f6de_0_217"/>
          <p:cNvSpPr/>
          <p:nvPr/>
        </p:nvSpPr>
        <p:spPr>
          <a:xfrm>
            <a:off x="17769521" y="107950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309" name="Shape 309"/>
        <p:cNvGrpSpPr/>
        <p:nvPr/>
      </p:nvGrpSpPr>
      <p:grpSpPr>
        <a:xfrm>
          <a:off x="0" y="0"/>
          <a:ext cx="0" cy="0"/>
          <a:chOff x="0" y="0"/>
          <a:chExt cx="0" cy="0"/>
        </a:xfrm>
      </p:grpSpPr>
      <p:pic>
        <p:nvPicPr>
          <p:cNvPr descr=" " id="310" name="Google Shape;310;g2dec173f6de_0_283"/>
          <p:cNvPicPr preferRelativeResize="0"/>
          <p:nvPr/>
        </p:nvPicPr>
        <p:blipFill rotWithShape="1">
          <a:blip r:embed="rId3">
            <a:alphaModFix/>
          </a:blip>
          <a:srcRect b="0" l="0" r="0" t="0"/>
          <a:stretch/>
        </p:blipFill>
        <p:spPr>
          <a:xfrm>
            <a:off x="0" y="5753100"/>
            <a:ext cx="15076784" cy="7962900"/>
          </a:xfrm>
          <a:prstGeom prst="rect">
            <a:avLst/>
          </a:prstGeom>
          <a:noFill/>
          <a:ln>
            <a:noFill/>
          </a:ln>
        </p:spPr>
      </p:pic>
      <p:pic>
        <p:nvPicPr>
          <p:cNvPr descr=" " id="311" name="Google Shape;311;g2dec173f6de_0_283"/>
          <p:cNvPicPr preferRelativeResize="0"/>
          <p:nvPr/>
        </p:nvPicPr>
        <p:blipFill rotWithShape="1">
          <a:blip r:embed="rId4">
            <a:alphaModFix/>
          </a:blip>
          <a:srcRect b="0" l="0" r="0" t="0"/>
          <a:stretch/>
        </p:blipFill>
        <p:spPr>
          <a:xfrm>
            <a:off x="20436854" y="596900"/>
            <a:ext cx="3478973" cy="4229100"/>
          </a:xfrm>
          <a:prstGeom prst="rect">
            <a:avLst/>
          </a:prstGeom>
          <a:noFill/>
          <a:ln>
            <a:noFill/>
          </a:ln>
        </p:spPr>
      </p:pic>
      <p:sp>
        <p:nvSpPr>
          <p:cNvPr id="312" name="Google Shape;312;g2dec173f6de_0_28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3" name="Google Shape;313;g2dec173f6de_0_28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14" name="Google Shape;314;g2dec173f6de_0_283"/>
          <p:cNvSpPr/>
          <p:nvPr/>
        </p:nvSpPr>
        <p:spPr>
          <a:xfrm>
            <a:off x="8586273" y="1371600"/>
            <a:ext cx="7566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Zen Dots"/>
              <a:buNone/>
            </a:pPr>
            <a:r>
              <a:rPr b="0" i="0" lang="en-US" sz="8000" u="none" cap="none" strike="noStrike">
                <a:solidFill>
                  <a:srgbClr val="0E0E0E"/>
                </a:solidFill>
                <a:latin typeface="Zen Dots"/>
                <a:ea typeface="Zen Dots"/>
                <a:cs typeface="Zen Dots"/>
                <a:sym typeface="Zen Dots"/>
              </a:rPr>
              <a:t>Some Data</a:t>
            </a:r>
            <a:endParaRPr b="0" i="0" sz="8000" u="none" cap="none" strike="noStrike">
              <a:solidFill>
                <a:schemeClr val="dk1"/>
              </a:solidFill>
              <a:latin typeface="Calibri"/>
              <a:ea typeface="Calibri"/>
              <a:cs typeface="Calibri"/>
              <a:sym typeface="Calibri"/>
            </a:endParaRPr>
          </a:p>
        </p:txBody>
      </p:sp>
      <p:sp>
        <p:nvSpPr>
          <p:cNvPr id="315" name="Google Shape;315;g2dec173f6de_0_283"/>
          <p:cNvSpPr/>
          <p:nvPr/>
        </p:nvSpPr>
        <p:spPr>
          <a:xfrm>
            <a:off x="12193524" y="3835400"/>
            <a:ext cx="7875000" cy="749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dec173f6de_0_283"/>
          <p:cNvSpPr/>
          <p:nvPr/>
        </p:nvSpPr>
        <p:spPr>
          <a:xfrm>
            <a:off x="12193524" y="3835400"/>
            <a:ext cx="7875000" cy="3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dec173f6de_0_283"/>
          <p:cNvSpPr/>
          <p:nvPr/>
        </p:nvSpPr>
        <p:spPr>
          <a:xfrm>
            <a:off x="12193524" y="3835400"/>
            <a:ext cx="4572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2dec173f6de_0_283"/>
          <p:cNvSpPr/>
          <p:nvPr/>
        </p:nvSpPr>
        <p:spPr>
          <a:xfrm>
            <a:off x="12193524" y="3835400"/>
            <a:ext cx="51144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Zen Dots"/>
              <a:buNone/>
            </a:pPr>
            <a:r>
              <a:rPr b="0" i="0" lang="en-US" sz="12800" u="none" cap="none" strike="noStrike">
                <a:solidFill>
                  <a:srgbClr val="272727"/>
                </a:solidFill>
                <a:latin typeface="Zen Dots"/>
                <a:ea typeface="Zen Dots"/>
                <a:cs typeface="Zen Dots"/>
                <a:sym typeface="Zen Dots"/>
              </a:rPr>
              <a:t>75%</a:t>
            </a:r>
            <a:endParaRPr b="0" i="0" sz="12800" u="none" cap="none" strike="noStrike">
              <a:solidFill>
                <a:schemeClr val="dk1"/>
              </a:solidFill>
              <a:latin typeface="Calibri"/>
              <a:ea typeface="Calibri"/>
              <a:cs typeface="Calibri"/>
              <a:sym typeface="Calibri"/>
            </a:endParaRPr>
          </a:p>
        </p:txBody>
      </p:sp>
      <p:sp>
        <p:nvSpPr>
          <p:cNvPr id="319" name="Google Shape;319;g2dec173f6de_0_283"/>
          <p:cNvSpPr/>
          <p:nvPr/>
        </p:nvSpPr>
        <p:spPr>
          <a:xfrm>
            <a:off x="12193524" y="6096000"/>
            <a:ext cx="7875000" cy="118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2dec173f6de_0_283"/>
          <p:cNvSpPr/>
          <p:nvPr/>
        </p:nvSpPr>
        <p:spPr>
          <a:xfrm>
            <a:off x="12193524" y="6096000"/>
            <a:ext cx="80274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Enchanted Creatures</a:t>
            </a:r>
            <a:endParaRPr b="0" i="0" sz="3600" u="none" cap="none" strike="noStrike">
              <a:solidFill>
                <a:schemeClr val="dk1"/>
              </a:solidFill>
              <a:latin typeface="Calibri"/>
              <a:ea typeface="Calibri"/>
              <a:cs typeface="Calibri"/>
              <a:sym typeface="Calibri"/>
            </a:endParaRPr>
          </a:p>
        </p:txBody>
      </p:sp>
      <p:sp>
        <p:nvSpPr>
          <p:cNvPr id="321" name="Google Shape;321;g2dec173f6de_0_283"/>
          <p:cNvSpPr/>
          <p:nvPr/>
        </p:nvSpPr>
        <p:spPr>
          <a:xfrm>
            <a:off x="12193524" y="67437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possess the ability to cast spells.</a:t>
            </a:r>
            <a:endParaRPr b="0" i="0" sz="3200" u="none" cap="none" strike="noStrike">
              <a:solidFill>
                <a:schemeClr val="dk1"/>
              </a:solidFill>
              <a:latin typeface="Calibri"/>
              <a:ea typeface="Calibri"/>
              <a:cs typeface="Calibri"/>
              <a:sym typeface="Calibri"/>
            </a:endParaRPr>
          </a:p>
        </p:txBody>
      </p:sp>
      <p:sp>
        <p:nvSpPr>
          <p:cNvPr id="322" name="Google Shape;322;g2dec173f6de_0_283"/>
          <p:cNvSpPr/>
          <p:nvPr/>
        </p:nvSpPr>
        <p:spPr>
          <a:xfrm>
            <a:off x="12193524" y="7886700"/>
            <a:ext cx="7875000" cy="344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2dec173f6de_0_283"/>
          <p:cNvSpPr/>
          <p:nvPr/>
        </p:nvSpPr>
        <p:spPr>
          <a:xfrm>
            <a:off x="12193524" y="7886700"/>
            <a:ext cx="49410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dec173f6de_0_283"/>
          <p:cNvSpPr/>
          <p:nvPr/>
        </p:nvSpPr>
        <p:spPr>
          <a:xfrm>
            <a:off x="12193524" y="7886700"/>
            <a:ext cx="54828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Zen Dots"/>
              <a:buNone/>
            </a:pPr>
            <a:r>
              <a:rPr b="0" i="0" lang="en-US" sz="12800" u="none" cap="none" strike="noStrike">
                <a:solidFill>
                  <a:srgbClr val="272727"/>
                </a:solidFill>
                <a:latin typeface="Zen Dots"/>
                <a:ea typeface="Zen Dots"/>
                <a:cs typeface="Zen Dots"/>
                <a:sym typeface="Zen Dots"/>
              </a:rPr>
              <a:t>60%</a:t>
            </a:r>
            <a:endParaRPr b="0" i="0" sz="12800" u="none" cap="none" strike="noStrike">
              <a:solidFill>
                <a:schemeClr val="dk1"/>
              </a:solidFill>
              <a:latin typeface="Calibri"/>
              <a:ea typeface="Calibri"/>
              <a:cs typeface="Calibri"/>
              <a:sym typeface="Calibri"/>
            </a:endParaRPr>
          </a:p>
        </p:txBody>
      </p:sp>
      <p:sp>
        <p:nvSpPr>
          <p:cNvPr id="325" name="Google Shape;325;g2dec173f6de_0_283"/>
          <p:cNvSpPr/>
          <p:nvPr/>
        </p:nvSpPr>
        <p:spPr>
          <a:xfrm>
            <a:off x="12193524" y="10147300"/>
            <a:ext cx="7875000" cy="118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dec173f6de_0_283"/>
          <p:cNvSpPr/>
          <p:nvPr/>
        </p:nvSpPr>
        <p:spPr>
          <a:xfrm>
            <a:off x="12193524" y="10147300"/>
            <a:ext cx="80274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Magic-Wielding Individuals</a:t>
            </a:r>
            <a:endParaRPr b="0" i="0" sz="3600" u="none" cap="none" strike="noStrike">
              <a:solidFill>
                <a:schemeClr val="dk1"/>
              </a:solidFill>
              <a:latin typeface="Calibri"/>
              <a:ea typeface="Calibri"/>
              <a:cs typeface="Calibri"/>
              <a:sym typeface="Calibri"/>
            </a:endParaRPr>
          </a:p>
        </p:txBody>
      </p:sp>
      <p:sp>
        <p:nvSpPr>
          <p:cNvPr id="327" name="Google Shape;327;g2dec173f6de_0_283"/>
          <p:cNvSpPr/>
          <p:nvPr/>
        </p:nvSpPr>
        <p:spPr>
          <a:xfrm>
            <a:off x="12193524" y="107950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practice the art of illusions.</a:t>
            </a:r>
            <a:endParaRPr b="0" i="0" sz="3200" u="none" cap="none" strike="noStrike">
              <a:solidFill>
                <a:schemeClr val="dk1"/>
              </a:solidFill>
              <a:latin typeface="Calibri"/>
              <a:ea typeface="Calibri"/>
              <a:cs typeface="Calibri"/>
              <a:sym typeface="Calibri"/>
            </a:endParaRPr>
          </a:p>
        </p:txBody>
      </p:sp>
      <p:pic>
        <p:nvPicPr>
          <p:cNvPr descr=" " id="328" name="Google Shape;328;g2dec173f6de_0_283"/>
          <p:cNvPicPr preferRelativeResize="0"/>
          <p:nvPr/>
        </p:nvPicPr>
        <p:blipFill rotWithShape="1">
          <a:blip r:embed="rId6">
            <a:alphaModFix/>
          </a:blip>
          <a:srcRect b="0" l="0" r="0" t="0"/>
          <a:stretch/>
        </p:blipFill>
        <p:spPr>
          <a:xfrm>
            <a:off x="4166121" y="3111500"/>
            <a:ext cx="7227203" cy="9537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333" name="Shape 333"/>
        <p:cNvGrpSpPr/>
        <p:nvPr/>
      </p:nvGrpSpPr>
      <p:grpSpPr>
        <a:xfrm>
          <a:off x="0" y="0"/>
          <a:ext cx="0" cy="0"/>
          <a:chOff x="0" y="0"/>
          <a:chExt cx="0" cy="0"/>
        </a:xfrm>
      </p:grpSpPr>
      <p:sp>
        <p:nvSpPr>
          <p:cNvPr id="334" name="Google Shape;334;g2dec173f6de_0_306"/>
          <p:cNvSpPr/>
          <p:nvPr/>
        </p:nvSpPr>
        <p:spPr>
          <a:xfrm>
            <a:off x="0" y="0"/>
            <a:ext cx="24387000" cy="13716000"/>
          </a:xfrm>
          <a:prstGeom prst="rect">
            <a:avLst/>
          </a:prstGeom>
          <a:solidFill>
            <a:srgbClr val="DADA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5" name="Google Shape;335;g2dec173f6de_0_306"/>
          <p:cNvPicPr preferRelativeResize="0"/>
          <p:nvPr/>
        </p:nvPicPr>
        <p:blipFill rotWithShape="1">
          <a:blip r:embed="rId3">
            <a:alphaModFix/>
          </a:blip>
          <a:srcRect b="0" l="0" r="0" t="0"/>
          <a:stretch/>
        </p:blipFill>
        <p:spPr>
          <a:xfrm>
            <a:off x="15432429" y="9131300"/>
            <a:ext cx="8954619" cy="4584700"/>
          </a:xfrm>
          <a:prstGeom prst="rect">
            <a:avLst/>
          </a:prstGeom>
          <a:noFill/>
          <a:ln>
            <a:noFill/>
          </a:ln>
        </p:spPr>
      </p:pic>
      <p:pic>
        <p:nvPicPr>
          <p:cNvPr descr=" " id="336" name="Google Shape;336;g2dec173f6de_0_306"/>
          <p:cNvPicPr preferRelativeResize="0"/>
          <p:nvPr/>
        </p:nvPicPr>
        <p:blipFill rotWithShape="1">
          <a:blip r:embed="rId4">
            <a:alphaModFix/>
          </a:blip>
          <a:srcRect b="0" l="0" r="0" t="0"/>
          <a:stretch/>
        </p:blipFill>
        <p:spPr>
          <a:xfrm>
            <a:off x="1346368" y="1079500"/>
            <a:ext cx="21694311" cy="11557000"/>
          </a:xfrm>
          <a:prstGeom prst="rect">
            <a:avLst/>
          </a:prstGeom>
          <a:noFill/>
          <a:ln>
            <a:noFill/>
          </a:ln>
        </p:spPr>
      </p:pic>
      <p:sp>
        <p:nvSpPr>
          <p:cNvPr id="337" name="Google Shape;337;g2dec173f6de_0_30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8" name="Google Shape;338;g2dec173f6de_0_30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39" name="Google Shape;339;g2dec173f6de_0_306"/>
          <p:cNvSpPr/>
          <p:nvPr/>
        </p:nvSpPr>
        <p:spPr>
          <a:xfrm>
            <a:off x="4318540" y="3403600"/>
            <a:ext cx="15762600" cy="638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dec173f6de_0_306"/>
          <p:cNvSpPr/>
          <p:nvPr/>
        </p:nvSpPr>
        <p:spPr>
          <a:xfrm>
            <a:off x="4318540" y="3403600"/>
            <a:ext cx="157626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dec173f6de_0_306"/>
          <p:cNvSpPr/>
          <p:nvPr/>
        </p:nvSpPr>
        <p:spPr>
          <a:xfrm>
            <a:off x="4439205" y="3403600"/>
            <a:ext cx="15521400" cy="4673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24000"/>
              <a:buFont typeface="Zen Dots"/>
              <a:buNone/>
            </a:pPr>
            <a:r>
              <a:rPr b="0" i="0" lang="en-US" sz="24000" u="none" cap="none" strike="noStrike">
                <a:solidFill>
                  <a:srgbClr val="272727"/>
                </a:solidFill>
                <a:latin typeface="Zen Dots"/>
                <a:ea typeface="Zen Dots"/>
                <a:cs typeface="Zen Dots"/>
                <a:sym typeface="Zen Dots"/>
              </a:rPr>
              <a:t>24,567</a:t>
            </a:r>
            <a:endParaRPr b="0" i="0" sz="24000" u="none" cap="none" strike="noStrike">
              <a:solidFill>
                <a:schemeClr val="dk1"/>
              </a:solidFill>
              <a:latin typeface="Calibri"/>
              <a:ea typeface="Calibri"/>
              <a:cs typeface="Calibri"/>
              <a:sym typeface="Calibri"/>
            </a:endParaRPr>
          </a:p>
        </p:txBody>
      </p:sp>
      <p:sp>
        <p:nvSpPr>
          <p:cNvPr id="342" name="Google Shape;342;g2dec173f6de_0_306"/>
          <p:cNvSpPr/>
          <p:nvPr/>
        </p:nvSpPr>
        <p:spPr>
          <a:xfrm>
            <a:off x="4183056" y="7264400"/>
            <a:ext cx="16033500" cy="132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DM Sans"/>
              <a:buNone/>
            </a:pPr>
            <a:r>
              <a:rPr b="1" i="0" lang="en-US" sz="6400" u="none" cap="none" strike="noStrike">
                <a:solidFill>
                  <a:srgbClr val="0E0E0E"/>
                </a:solidFill>
                <a:latin typeface="DM Sans"/>
                <a:ea typeface="DM Sans"/>
                <a:cs typeface="DM Sans"/>
                <a:sym typeface="DM Sans"/>
              </a:rPr>
              <a:t>UNICORN SIGHTINGS</a:t>
            </a:r>
            <a:endParaRPr b="0" i="0" sz="6400" u="none" cap="none" strike="noStrike">
              <a:solidFill>
                <a:schemeClr val="dk1"/>
              </a:solidFill>
              <a:latin typeface="Calibri"/>
              <a:ea typeface="Calibri"/>
              <a:cs typeface="Calibri"/>
              <a:sym typeface="Calibri"/>
            </a:endParaRPr>
          </a:p>
        </p:txBody>
      </p:sp>
      <p:sp>
        <p:nvSpPr>
          <p:cNvPr id="343" name="Google Shape;343;g2dec173f6de_0_306"/>
          <p:cNvSpPr/>
          <p:nvPr/>
        </p:nvSpPr>
        <p:spPr>
          <a:xfrm>
            <a:off x="7496054" y="8724900"/>
            <a:ext cx="94077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348" name="Shape 348"/>
        <p:cNvGrpSpPr/>
        <p:nvPr/>
      </p:nvGrpSpPr>
      <p:grpSpPr>
        <a:xfrm>
          <a:off x="0" y="0"/>
          <a:ext cx="0" cy="0"/>
          <a:chOff x="0" y="0"/>
          <a:chExt cx="0" cy="0"/>
        </a:xfrm>
      </p:grpSpPr>
      <p:pic>
        <p:nvPicPr>
          <p:cNvPr descr=" " id="349" name="Google Shape;349;g2dec173f6de_0_320"/>
          <p:cNvPicPr preferRelativeResize="0"/>
          <p:nvPr/>
        </p:nvPicPr>
        <p:blipFill rotWithShape="1">
          <a:blip r:embed="rId3">
            <a:alphaModFix/>
          </a:blip>
          <a:srcRect b="0" l="0" r="0" t="0"/>
          <a:stretch/>
        </p:blipFill>
        <p:spPr>
          <a:xfrm>
            <a:off x="20182823" y="8839200"/>
            <a:ext cx="3856783" cy="4229100"/>
          </a:xfrm>
          <a:prstGeom prst="rect">
            <a:avLst/>
          </a:prstGeom>
          <a:noFill/>
          <a:ln>
            <a:noFill/>
          </a:ln>
        </p:spPr>
      </p:pic>
      <p:pic>
        <p:nvPicPr>
          <p:cNvPr descr=" " id="350" name="Google Shape;350;g2dec173f6de_0_320"/>
          <p:cNvPicPr preferRelativeResize="0"/>
          <p:nvPr/>
        </p:nvPicPr>
        <p:blipFill rotWithShape="1">
          <a:blip r:embed="rId4">
            <a:alphaModFix/>
          </a:blip>
          <a:srcRect b="0" l="0" r="0" t="0"/>
          <a:stretch/>
        </p:blipFill>
        <p:spPr>
          <a:xfrm>
            <a:off x="0" y="0"/>
            <a:ext cx="11202436" cy="13716000"/>
          </a:xfrm>
          <a:prstGeom prst="rect">
            <a:avLst/>
          </a:prstGeom>
          <a:noFill/>
          <a:ln>
            <a:noFill/>
          </a:ln>
        </p:spPr>
      </p:pic>
      <p:sp>
        <p:nvSpPr>
          <p:cNvPr id="351" name="Google Shape;351;g2dec173f6de_0_3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2" name="Google Shape;352;g2dec173f6de_0_32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53" name="Google Shape;353;g2dec173f6de_0_320"/>
          <p:cNvSpPr/>
          <p:nvPr/>
        </p:nvSpPr>
        <p:spPr>
          <a:xfrm>
            <a:off x="3391324" y="3263900"/>
            <a:ext cx="7875000" cy="248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2dec173f6de_0_320"/>
          <p:cNvSpPr/>
          <p:nvPr/>
        </p:nvSpPr>
        <p:spPr>
          <a:xfrm>
            <a:off x="2197375" y="3263900"/>
            <a:ext cx="102630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2dec173f6de_0_320"/>
          <p:cNvSpPr/>
          <p:nvPr/>
        </p:nvSpPr>
        <p:spPr>
          <a:xfrm>
            <a:off x="2197375" y="3263900"/>
            <a:ext cx="108048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Zen Dots"/>
              <a:buNone/>
            </a:pPr>
            <a:r>
              <a:rPr b="0" i="0" lang="en-US" sz="12800" u="none" cap="none" strike="noStrike">
                <a:solidFill>
                  <a:srgbClr val="272727"/>
                </a:solidFill>
                <a:latin typeface="Zen Dots"/>
                <a:ea typeface="Zen Dots"/>
                <a:cs typeface="Zen Dots"/>
                <a:sym typeface="Zen Dots"/>
              </a:rPr>
              <a:t>233 Coins</a:t>
            </a:r>
            <a:endParaRPr b="0" i="0" sz="12800" u="none" cap="none" strike="noStrike">
              <a:solidFill>
                <a:schemeClr val="dk1"/>
              </a:solidFill>
              <a:latin typeface="Calibri"/>
              <a:ea typeface="Calibri"/>
              <a:cs typeface="Calibri"/>
              <a:sym typeface="Calibri"/>
            </a:endParaRPr>
          </a:p>
        </p:txBody>
      </p:sp>
      <p:sp>
        <p:nvSpPr>
          <p:cNvPr id="356" name="Google Shape;356;g2dec173f6de_0_320"/>
          <p:cNvSpPr/>
          <p:nvPr/>
        </p:nvSpPr>
        <p:spPr>
          <a:xfrm>
            <a:off x="3391324" y="52197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2dec173f6de_0_320"/>
          <p:cNvSpPr/>
          <p:nvPr/>
        </p:nvSpPr>
        <p:spPr>
          <a:xfrm>
            <a:off x="3323582" y="52197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Treasure Found</a:t>
            </a:r>
            <a:endParaRPr b="0" i="0" sz="3200" u="none" cap="none" strike="noStrike">
              <a:solidFill>
                <a:schemeClr val="dk1"/>
              </a:solidFill>
              <a:latin typeface="Calibri"/>
              <a:ea typeface="Calibri"/>
              <a:cs typeface="Calibri"/>
              <a:sym typeface="Calibri"/>
            </a:endParaRPr>
          </a:p>
        </p:txBody>
      </p:sp>
      <p:sp>
        <p:nvSpPr>
          <p:cNvPr id="358" name="Google Shape;358;g2dec173f6de_0_320"/>
          <p:cNvSpPr/>
          <p:nvPr/>
        </p:nvSpPr>
        <p:spPr>
          <a:xfrm>
            <a:off x="3391324" y="6985000"/>
            <a:ext cx="7875000" cy="248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2dec173f6de_0_320"/>
          <p:cNvSpPr/>
          <p:nvPr/>
        </p:nvSpPr>
        <p:spPr>
          <a:xfrm>
            <a:off x="1606751" y="6985000"/>
            <a:ext cx="114441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2dec173f6de_0_320"/>
          <p:cNvSpPr/>
          <p:nvPr/>
        </p:nvSpPr>
        <p:spPr>
          <a:xfrm>
            <a:off x="1606751" y="6985000"/>
            <a:ext cx="119862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Zen Dots"/>
              <a:buNone/>
            </a:pPr>
            <a:r>
              <a:rPr b="0" i="0" lang="en-US" sz="12800" u="none" cap="none" strike="noStrike">
                <a:solidFill>
                  <a:srgbClr val="272727"/>
                </a:solidFill>
                <a:latin typeface="Zen Dots"/>
                <a:ea typeface="Zen Dots"/>
                <a:cs typeface="Zen Dots"/>
                <a:sym typeface="Zen Dots"/>
              </a:rPr>
              <a:t>456 Hours</a:t>
            </a:r>
            <a:endParaRPr b="0" i="0" sz="12800" u="none" cap="none" strike="noStrike">
              <a:solidFill>
                <a:schemeClr val="dk1"/>
              </a:solidFill>
              <a:latin typeface="Calibri"/>
              <a:ea typeface="Calibri"/>
              <a:cs typeface="Calibri"/>
              <a:sym typeface="Calibri"/>
            </a:endParaRPr>
          </a:p>
        </p:txBody>
      </p:sp>
      <p:sp>
        <p:nvSpPr>
          <p:cNvPr id="361" name="Google Shape;361;g2dec173f6de_0_320"/>
          <p:cNvSpPr/>
          <p:nvPr/>
        </p:nvSpPr>
        <p:spPr>
          <a:xfrm>
            <a:off x="3391324" y="89408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dec173f6de_0_320"/>
          <p:cNvSpPr/>
          <p:nvPr/>
        </p:nvSpPr>
        <p:spPr>
          <a:xfrm>
            <a:off x="3323582" y="89408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Duration of Spell Casting</a:t>
            </a:r>
            <a:endParaRPr b="0" i="0" sz="3200" u="none" cap="none" strike="noStrike">
              <a:solidFill>
                <a:schemeClr val="dk1"/>
              </a:solidFill>
              <a:latin typeface="Calibri"/>
              <a:ea typeface="Calibri"/>
              <a:cs typeface="Calibri"/>
              <a:sym typeface="Calibri"/>
            </a:endParaRPr>
          </a:p>
        </p:txBody>
      </p:sp>
      <p:sp>
        <p:nvSpPr>
          <p:cNvPr id="363" name="Google Shape;363;g2dec173f6de_0_320"/>
          <p:cNvSpPr/>
          <p:nvPr/>
        </p:nvSpPr>
        <p:spPr>
          <a:xfrm>
            <a:off x="13933641" y="3263900"/>
            <a:ext cx="7875000" cy="248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2dec173f6de_0_320"/>
          <p:cNvSpPr/>
          <p:nvPr/>
        </p:nvSpPr>
        <p:spPr>
          <a:xfrm>
            <a:off x="15464183" y="3263900"/>
            <a:ext cx="48138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2dec173f6de_0_320"/>
          <p:cNvSpPr/>
          <p:nvPr/>
        </p:nvSpPr>
        <p:spPr>
          <a:xfrm>
            <a:off x="15464183" y="3263900"/>
            <a:ext cx="53559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Zen Dots"/>
              <a:buNone/>
            </a:pPr>
            <a:r>
              <a:rPr b="0" i="0" lang="en-US" sz="12800" u="none" cap="none" strike="noStrike">
                <a:solidFill>
                  <a:srgbClr val="272727"/>
                </a:solidFill>
                <a:latin typeface="Zen Dots"/>
                <a:ea typeface="Zen Dots"/>
                <a:cs typeface="Zen Dots"/>
                <a:sym typeface="Zen Dots"/>
              </a:rPr>
              <a:t>85%</a:t>
            </a:r>
            <a:endParaRPr b="0" i="0" sz="12800" u="none" cap="none" strike="noStrike">
              <a:solidFill>
                <a:schemeClr val="dk1"/>
              </a:solidFill>
              <a:latin typeface="Calibri"/>
              <a:ea typeface="Calibri"/>
              <a:cs typeface="Calibri"/>
              <a:sym typeface="Calibri"/>
            </a:endParaRPr>
          </a:p>
        </p:txBody>
      </p:sp>
      <p:sp>
        <p:nvSpPr>
          <p:cNvPr id="366" name="Google Shape;366;g2dec173f6de_0_320"/>
          <p:cNvSpPr/>
          <p:nvPr/>
        </p:nvSpPr>
        <p:spPr>
          <a:xfrm>
            <a:off x="13933641" y="52197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2dec173f6de_0_320"/>
          <p:cNvSpPr/>
          <p:nvPr/>
        </p:nvSpPr>
        <p:spPr>
          <a:xfrm>
            <a:off x="13865900" y="52197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Wished Granted</a:t>
            </a:r>
            <a:endParaRPr b="0" i="0" sz="3200" u="none" cap="none" strike="noStrike">
              <a:solidFill>
                <a:schemeClr val="dk1"/>
              </a:solidFill>
              <a:latin typeface="Calibri"/>
              <a:ea typeface="Calibri"/>
              <a:cs typeface="Calibri"/>
              <a:sym typeface="Calibri"/>
            </a:endParaRPr>
          </a:p>
        </p:txBody>
      </p:sp>
      <p:sp>
        <p:nvSpPr>
          <p:cNvPr id="368" name="Google Shape;368;g2dec173f6de_0_320"/>
          <p:cNvSpPr/>
          <p:nvPr/>
        </p:nvSpPr>
        <p:spPr>
          <a:xfrm>
            <a:off x="13933641" y="6985000"/>
            <a:ext cx="7875000" cy="248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2dec173f6de_0_320"/>
          <p:cNvSpPr/>
          <p:nvPr/>
        </p:nvSpPr>
        <p:spPr>
          <a:xfrm>
            <a:off x="13984448" y="6985000"/>
            <a:ext cx="77733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2dec173f6de_0_320"/>
          <p:cNvSpPr/>
          <p:nvPr/>
        </p:nvSpPr>
        <p:spPr>
          <a:xfrm>
            <a:off x="13984448" y="6985000"/>
            <a:ext cx="83154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Zen Dots"/>
              <a:buNone/>
            </a:pPr>
            <a:r>
              <a:rPr b="0" i="0" lang="en-US" sz="12800" u="none" cap="none" strike="noStrike">
                <a:solidFill>
                  <a:srgbClr val="272727"/>
                </a:solidFill>
                <a:latin typeface="Zen Dots"/>
                <a:ea typeface="Zen Dots"/>
                <a:cs typeface="Zen Dots"/>
                <a:sym typeface="Zen Dots"/>
              </a:rPr>
              <a:t>323 Km</a:t>
            </a:r>
            <a:endParaRPr b="0" i="0" sz="12800" u="none" cap="none" strike="noStrike">
              <a:solidFill>
                <a:schemeClr val="dk1"/>
              </a:solidFill>
              <a:latin typeface="Calibri"/>
              <a:ea typeface="Calibri"/>
              <a:cs typeface="Calibri"/>
              <a:sym typeface="Calibri"/>
            </a:endParaRPr>
          </a:p>
        </p:txBody>
      </p:sp>
      <p:sp>
        <p:nvSpPr>
          <p:cNvPr id="371" name="Google Shape;371;g2dec173f6de_0_320"/>
          <p:cNvSpPr/>
          <p:nvPr/>
        </p:nvSpPr>
        <p:spPr>
          <a:xfrm>
            <a:off x="13933641" y="89408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2dec173f6de_0_320"/>
          <p:cNvSpPr/>
          <p:nvPr/>
        </p:nvSpPr>
        <p:spPr>
          <a:xfrm>
            <a:off x="13865900" y="89408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377" name="Shape 377"/>
        <p:cNvGrpSpPr/>
        <p:nvPr/>
      </p:nvGrpSpPr>
      <p:grpSpPr>
        <a:xfrm>
          <a:off x="0" y="0"/>
          <a:ext cx="0" cy="0"/>
          <a:chOff x="0" y="0"/>
          <a:chExt cx="0" cy="0"/>
        </a:xfrm>
      </p:grpSpPr>
      <p:pic>
        <p:nvPicPr>
          <p:cNvPr descr=" " id="378" name="Google Shape;378;g2dec173f6de_0_348"/>
          <p:cNvPicPr preferRelativeResize="0"/>
          <p:nvPr/>
        </p:nvPicPr>
        <p:blipFill rotWithShape="1">
          <a:blip r:embed="rId3">
            <a:alphaModFix/>
          </a:blip>
          <a:srcRect b="0" l="0" r="0" t="0"/>
          <a:stretch/>
        </p:blipFill>
        <p:spPr>
          <a:xfrm>
            <a:off x="0" y="5753100"/>
            <a:ext cx="15076784" cy="7962900"/>
          </a:xfrm>
          <a:prstGeom prst="rect">
            <a:avLst/>
          </a:prstGeom>
          <a:noFill/>
          <a:ln>
            <a:noFill/>
          </a:ln>
        </p:spPr>
      </p:pic>
      <p:pic>
        <p:nvPicPr>
          <p:cNvPr descr=" " id="379" name="Google Shape;379;g2dec173f6de_0_348"/>
          <p:cNvPicPr preferRelativeResize="0"/>
          <p:nvPr/>
        </p:nvPicPr>
        <p:blipFill rotWithShape="1">
          <a:blip r:embed="rId4">
            <a:alphaModFix/>
          </a:blip>
          <a:srcRect b="0" l="0" r="0" t="0"/>
          <a:stretch/>
        </p:blipFill>
        <p:spPr>
          <a:xfrm>
            <a:off x="20436854" y="596900"/>
            <a:ext cx="3478973" cy="4229100"/>
          </a:xfrm>
          <a:prstGeom prst="rect">
            <a:avLst/>
          </a:prstGeom>
          <a:noFill/>
          <a:ln>
            <a:noFill/>
          </a:ln>
        </p:spPr>
      </p:pic>
      <p:sp>
        <p:nvSpPr>
          <p:cNvPr id="380" name="Google Shape;380;g2dec173f6de_0_34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1" name="Google Shape;381;g2dec173f6de_0_34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82" name="Google Shape;382;g2dec173f6de_0_348"/>
          <p:cNvSpPr/>
          <p:nvPr/>
        </p:nvSpPr>
        <p:spPr>
          <a:xfrm>
            <a:off x="6841922" y="1143000"/>
            <a:ext cx="106905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Zen Dots"/>
              <a:buNone/>
            </a:pPr>
            <a:r>
              <a:rPr b="0" i="0" lang="en-US" sz="8000" u="none" cap="none" strike="noStrike">
                <a:solidFill>
                  <a:srgbClr val="272727"/>
                </a:solidFill>
                <a:latin typeface="Zen Dots"/>
                <a:ea typeface="Zen Dots"/>
                <a:cs typeface="Zen Dots"/>
                <a:sym typeface="Zen Dots"/>
              </a:rPr>
              <a:t>Some Graph</a:t>
            </a:r>
            <a:endParaRPr b="0" i="0" sz="8000" u="none" cap="none" strike="noStrike">
              <a:solidFill>
                <a:schemeClr val="dk1"/>
              </a:solidFill>
              <a:latin typeface="Calibri"/>
              <a:ea typeface="Calibri"/>
              <a:cs typeface="Calibri"/>
              <a:sym typeface="Calibri"/>
            </a:endParaRPr>
          </a:p>
        </p:txBody>
      </p:sp>
      <p:sp>
        <p:nvSpPr>
          <p:cNvPr id="383" name="Google Shape;383;g2dec173f6de_0_348"/>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dec173f6de_0_348"/>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1820"/>
              <a:buFont typeface="Lato"/>
              <a:buNone/>
            </a:pPr>
            <a:r>
              <a:rPr b="0" i="0" lang="en-US" sz="1820" u="none" cap="none" strike="noStrike">
                <a:solidFill>
                  <a:srgbClr val="4A4D6A"/>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85" name="Google Shape;385;g2dec173f6de_0_348"/>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2185"/>
              <a:buFont typeface="Lato"/>
              <a:buNone/>
            </a:pPr>
            <a:r>
              <a:rPr b="0" i="0" lang="en-US" sz="2185" u="none" cap="none" strike="noStrike">
                <a:solidFill>
                  <a:srgbClr val="4A4D6A"/>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86" name="Google Shape;386;g2dec173f6de_0_348"/>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2185"/>
              <a:buFont typeface="Lato"/>
              <a:buNone/>
            </a:pPr>
            <a:r>
              <a:rPr b="0" i="0" lang="en-US" sz="2185" u="none" cap="none" strike="noStrike">
                <a:solidFill>
                  <a:srgbClr val="4A4D6A"/>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87" name="Google Shape;387;g2dec173f6de_0_348"/>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2185"/>
              <a:buFont typeface="Lato"/>
              <a:buNone/>
            </a:pPr>
            <a:r>
              <a:rPr b="0" i="0" lang="en-US" sz="2185" u="none" cap="none" strike="noStrike">
                <a:solidFill>
                  <a:srgbClr val="4A4D6A"/>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88" name="Google Shape;388;g2dec173f6de_0_348"/>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2185"/>
              <a:buFont typeface="Lato"/>
              <a:buNone/>
            </a:pPr>
            <a:r>
              <a:rPr b="0" i="0" lang="en-US" sz="2185" u="none" cap="none" strike="noStrike">
                <a:solidFill>
                  <a:srgbClr val="4A4D6A"/>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89" name="Google Shape;389;g2dec173f6de_0_348"/>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2185"/>
              <a:buFont typeface="Lato"/>
              <a:buNone/>
            </a:pPr>
            <a:r>
              <a:rPr b="0" i="0" lang="en-US" sz="2185" u="none" cap="none" strike="noStrike">
                <a:solidFill>
                  <a:srgbClr val="4A4D6A"/>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90" name="Google Shape;390;g2dec173f6de_0_348"/>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2185"/>
              <a:buFont typeface="Lato"/>
              <a:buNone/>
            </a:pPr>
            <a:r>
              <a:rPr b="0" i="0" lang="en-US" sz="2185" u="none" cap="none" strike="noStrike">
                <a:solidFill>
                  <a:srgbClr val="4A4D6A"/>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91" name="Google Shape;391;g2dec173f6de_0_348"/>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2185"/>
              <a:buFont typeface="Lato"/>
              <a:buNone/>
            </a:pPr>
            <a:r>
              <a:rPr b="0" i="0" lang="en-US" sz="2185" u="none" cap="none" strike="noStrike">
                <a:solidFill>
                  <a:srgbClr val="4A4D6A"/>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92" name="Google Shape;392;g2dec173f6de_0_348"/>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2185"/>
              <a:buFont typeface="Lato"/>
              <a:buNone/>
            </a:pPr>
            <a:r>
              <a:rPr b="0" i="0" lang="en-US" sz="2185" u="none" cap="none" strike="noStrike">
                <a:solidFill>
                  <a:srgbClr val="4A4D6A"/>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93" name="Google Shape;393;g2dec173f6de_0_348"/>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1820"/>
              <a:buFont typeface="Lato"/>
              <a:buNone/>
            </a:pPr>
            <a:r>
              <a:rPr b="0" i="0" lang="en-US" sz="1820" u="none" cap="none" strike="noStrike">
                <a:solidFill>
                  <a:srgbClr val="4A4D6A"/>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94" name="Google Shape;394;g2dec173f6de_0_348"/>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1820"/>
              <a:buFont typeface="Lato"/>
              <a:buNone/>
            </a:pPr>
            <a:r>
              <a:rPr b="0" i="0" lang="en-US" sz="1820" u="none" cap="none" strike="noStrike">
                <a:solidFill>
                  <a:srgbClr val="4A4D6A"/>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95" name="Google Shape;395;g2dec173f6de_0_348"/>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1820"/>
              <a:buFont typeface="Lato"/>
              <a:buNone/>
            </a:pPr>
            <a:r>
              <a:rPr b="0" i="0" lang="en-US" sz="1820" u="none" cap="none" strike="noStrike">
                <a:solidFill>
                  <a:srgbClr val="4A4D6A"/>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96" name="Google Shape;396;g2dec173f6de_0_348"/>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1820"/>
              <a:buFont typeface="Lato"/>
              <a:buNone/>
            </a:pPr>
            <a:r>
              <a:rPr b="0" i="0" lang="en-US" sz="1820" u="none" cap="none" strike="noStrike">
                <a:solidFill>
                  <a:srgbClr val="4A4D6A"/>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97" name="Google Shape;397;g2dec173f6de_0_348"/>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1820"/>
              <a:buFont typeface="Lato"/>
              <a:buNone/>
            </a:pPr>
            <a:r>
              <a:rPr b="0" i="0" lang="en-US" sz="1820" u="none" cap="none" strike="noStrike">
                <a:solidFill>
                  <a:srgbClr val="4A4D6A"/>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98" name="Google Shape;398;g2dec173f6de_0_348"/>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1820"/>
              <a:buFont typeface="Lato"/>
              <a:buNone/>
            </a:pPr>
            <a:r>
              <a:rPr b="0" i="0" lang="en-US" sz="1820" u="none" cap="none" strike="noStrike">
                <a:solidFill>
                  <a:srgbClr val="4A4D6A"/>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99" name="Google Shape;399;g2dec173f6de_0_348"/>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1820"/>
              <a:buFont typeface="Lato"/>
              <a:buNone/>
            </a:pPr>
            <a:r>
              <a:rPr b="0" i="0" lang="en-US" sz="1820" u="none" cap="none" strike="noStrike">
                <a:solidFill>
                  <a:srgbClr val="4A4D6A"/>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400" name="Google Shape;400;g2dec173f6de_0_348"/>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1820"/>
              <a:buFont typeface="Lato"/>
              <a:buNone/>
            </a:pPr>
            <a:r>
              <a:rPr b="0" i="0" lang="en-US" sz="1820" u="none" cap="none" strike="noStrike">
                <a:solidFill>
                  <a:srgbClr val="4A4D6A"/>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401" name="Google Shape;401;g2dec173f6de_0_348"/>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1820"/>
              <a:buFont typeface="Lato"/>
              <a:buNone/>
            </a:pPr>
            <a:r>
              <a:rPr b="0" i="0" lang="en-US" sz="1820" u="none" cap="none" strike="noStrike">
                <a:solidFill>
                  <a:srgbClr val="4A4D6A"/>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402" name="Google Shape;402;g2dec173f6de_0_348"/>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A4D6A"/>
              </a:buClr>
              <a:buSzPts val="1820"/>
              <a:buFont typeface="Lato"/>
              <a:buNone/>
            </a:pPr>
            <a:r>
              <a:rPr b="0" i="0" lang="en-US" sz="1820" u="none" cap="none" strike="noStrike">
                <a:solidFill>
                  <a:srgbClr val="4A4D6A"/>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403" name="Google Shape;403;g2dec173f6de_0_348"/>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404" name="Google Shape;404;g2dec173f6de_0_348"/>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405" name="Google Shape;405;g2dec173f6de_0_348"/>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406" name="Google Shape;406;g2dec173f6de_0_348"/>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407" name="Google Shape;407;g2dec173f6de_0_348"/>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408" name="Google Shape;408;g2dec173f6de_0_348"/>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409" name="Google Shape;409;g2dec173f6de_0_348"/>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410" name="Google Shape;410;g2dec173f6de_0_348"/>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411" name="Google Shape;411;g2dec173f6de_0_348"/>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412" name="Google Shape;412;g2dec173f6de_0_348"/>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413" name="Google Shape;413;g2dec173f6de_0_348"/>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414" name="Google Shape;414;g2dec173f6de_0_348"/>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415" name="Google Shape;415;g2dec173f6de_0_348"/>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416" name="Google Shape;416;g2dec173f6de_0_348"/>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417" name="Google Shape;417;g2dec173f6de_0_348"/>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418" name="Google Shape;418;g2dec173f6de_0_348"/>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419" name="Google Shape;419;g2dec173f6de_0_348"/>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420" name="Google Shape;420;g2dec173f6de_0_348"/>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421" name="Google Shape;421;g2dec173f6de_0_348"/>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422" name="Google Shape;422;g2dec173f6de_0_348"/>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423" name="Google Shape;423;g2dec173f6de_0_348"/>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424" name="Google Shape;424;g2dec173f6de_0_348"/>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425" name="Google Shape;425;g2dec173f6de_0_34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2dec173f6de_0_34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7" name="Google Shape;427;g2dec173f6de_0_348"/>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428" name="Google Shape;428;g2dec173f6de_0_348"/>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429" name="Google Shape;429;g2dec173f6de_0_348"/>
          <p:cNvSpPr/>
          <p:nvPr/>
        </p:nvSpPr>
        <p:spPr>
          <a:xfrm>
            <a:off x="15756319" y="6365379"/>
            <a:ext cx="28833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2dec173f6de_0_348"/>
          <p:cNvSpPr/>
          <p:nvPr/>
        </p:nvSpPr>
        <p:spPr>
          <a:xfrm>
            <a:off x="15756319" y="6343650"/>
            <a:ext cx="3086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34.574</a:t>
            </a:r>
            <a:endParaRPr b="0" i="0" sz="4800" u="none" cap="none" strike="noStrike">
              <a:solidFill>
                <a:schemeClr val="dk1"/>
              </a:solidFill>
              <a:latin typeface="Calibri"/>
              <a:ea typeface="Calibri"/>
              <a:cs typeface="Calibri"/>
              <a:sym typeface="Calibri"/>
            </a:endParaRPr>
          </a:p>
        </p:txBody>
      </p:sp>
      <p:sp>
        <p:nvSpPr>
          <p:cNvPr id="431" name="Google Shape;431;g2dec173f6de_0_348"/>
          <p:cNvSpPr/>
          <p:nvPr/>
        </p:nvSpPr>
        <p:spPr>
          <a:xfrm>
            <a:off x="16747043" y="7080250"/>
            <a:ext cx="10374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Total</a:t>
            </a:r>
            <a:endParaRPr b="0" i="0" sz="3200" u="none" cap="none" strike="noStrike">
              <a:solidFill>
                <a:schemeClr val="dk1"/>
              </a:solidFill>
              <a:latin typeface="Calibri"/>
              <a:ea typeface="Calibri"/>
              <a:cs typeface="Calibri"/>
              <a:sym typeface="Calibri"/>
            </a:endParaRPr>
          </a:p>
        </p:txBody>
      </p:sp>
      <p:sp>
        <p:nvSpPr>
          <p:cNvPr id="432" name="Google Shape;432;g2dec173f6de_0_348"/>
          <p:cNvSpPr/>
          <p:nvPr/>
        </p:nvSpPr>
        <p:spPr>
          <a:xfrm>
            <a:off x="13260457" y="10515600"/>
            <a:ext cx="78750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dec173f6de_0_348"/>
          <p:cNvSpPr/>
          <p:nvPr/>
        </p:nvSpPr>
        <p:spPr>
          <a:xfrm>
            <a:off x="13260457" y="10515600"/>
            <a:ext cx="78750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dec173f6de_0_348"/>
          <p:cNvSpPr/>
          <p:nvPr/>
        </p:nvSpPr>
        <p:spPr>
          <a:xfrm>
            <a:off x="13158845"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Treasure Found</a:t>
            </a:r>
            <a:endParaRPr b="0" i="0" sz="4800" u="none" cap="none" strike="noStrike">
              <a:solidFill>
                <a:schemeClr val="dk1"/>
              </a:solidFill>
              <a:latin typeface="Calibri"/>
              <a:ea typeface="Calibri"/>
              <a:cs typeface="Calibri"/>
              <a:sym typeface="Calibri"/>
            </a:endParaRPr>
          </a:p>
        </p:txBody>
      </p:sp>
      <p:sp>
        <p:nvSpPr>
          <p:cNvPr id="435" name="Google Shape;435;g2dec173f6de_0_348"/>
          <p:cNvSpPr/>
          <p:nvPr/>
        </p:nvSpPr>
        <p:spPr>
          <a:xfrm>
            <a:off x="13192716" y="113538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36" name="Google Shape;436;g2dec173f6de_0_348"/>
          <p:cNvSpPr/>
          <p:nvPr/>
        </p:nvSpPr>
        <p:spPr>
          <a:xfrm>
            <a:off x="3251606" y="10515600"/>
            <a:ext cx="78750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2dec173f6de_0_348"/>
          <p:cNvSpPr/>
          <p:nvPr/>
        </p:nvSpPr>
        <p:spPr>
          <a:xfrm>
            <a:off x="3251606" y="10515600"/>
            <a:ext cx="78750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2dec173f6de_0_348"/>
          <p:cNvSpPr/>
          <p:nvPr/>
        </p:nvSpPr>
        <p:spPr>
          <a:xfrm>
            <a:off x="3149994"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Spellcasting </a:t>
            </a:r>
            <a:endParaRPr b="0" i="0" sz="4800" u="none" cap="none" strike="noStrike">
              <a:solidFill>
                <a:schemeClr val="dk1"/>
              </a:solidFill>
              <a:latin typeface="Calibri"/>
              <a:ea typeface="Calibri"/>
              <a:cs typeface="Calibri"/>
              <a:sym typeface="Calibri"/>
            </a:endParaRPr>
          </a:p>
        </p:txBody>
      </p:sp>
      <p:sp>
        <p:nvSpPr>
          <p:cNvPr id="439" name="Google Shape;439;g2dec173f6de_0_348"/>
          <p:cNvSpPr/>
          <p:nvPr/>
        </p:nvSpPr>
        <p:spPr>
          <a:xfrm>
            <a:off x="3183865" y="113538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444" name="Shape 444"/>
        <p:cNvGrpSpPr/>
        <p:nvPr/>
      </p:nvGrpSpPr>
      <p:grpSpPr>
        <a:xfrm>
          <a:off x="0" y="0"/>
          <a:ext cx="0" cy="0"/>
          <a:chOff x="0" y="0"/>
          <a:chExt cx="0" cy="0"/>
        </a:xfrm>
      </p:grpSpPr>
      <p:pic>
        <p:nvPicPr>
          <p:cNvPr descr=" " id="445" name="Google Shape;445;g2dec173f6de_0_414"/>
          <p:cNvPicPr preferRelativeResize="0"/>
          <p:nvPr/>
        </p:nvPicPr>
        <p:blipFill rotWithShape="1">
          <a:blip r:embed="rId3">
            <a:alphaModFix/>
          </a:blip>
          <a:srcRect b="0" l="0" r="0" t="0"/>
          <a:stretch/>
        </p:blipFill>
        <p:spPr>
          <a:xfrm>
            <a:off x="7890688" y="0"/>
            <a:ext cx="16496361" cy="12045057"/>
          </a:xfrm>
          <a:prstGeom prst="rect">
            <a:avLst/>
          </a:prstGeom>
          <a:noFill/>
          <a:ln>
            <a:noFill/>
          </a:ln>
        </p:spPr>
      </p:pic>
      <p:pic>
        <p:nvPicPr>
          <p:cNvPr descr=" " id="446" name="Google Shape;446;g2dec173f6de_0_414"/>
          <p:cNvPicPr preferRelativeResize="0"/>
          <p:nvPr/>
        </p:nvPicPr>
        <p:blipFill rotWithShape="1">
          <a:blip r:embed="rId4">
            <a:alphaModFix/>
          </a:blip>
          <a:srcRect b="0" l="0" r="0" t="0"/>
          <a:stretch/>
        </p:blipFill>
        <p:spPr>
          <a:xfrm>
            <a:off x="851006" y="10756900"/>
            <a:ext cx="2743543" cy="2565400"/>
          </a:xfrm>
          <a:prstGeom prst="rect">
            <a:avLst/>
          </a:prstGeom>
          <a:noFill/>
          <a:ln>
            <a:noFill/>
          </a:ln>
        </p:spPr>
      </p:pic>
      <p:sp>
        <p:nvSpPr>
          <p:cNvPr id="447" name="Google Shape;447;g2dec173f6de_0_41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8" name="Google Shape;448;g2dec173f6de_0_41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9" name="Google Shape;449;g2dec173f6de_0_414"/>
          <p:cNvSpPr/>
          <p:nvPr/>
        </p:nvSpPr>
        <p:spPr>
          <a:xfrm>
            <a:off x="13450981" y="6870700"/>
            <a:ext cx="87387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2dec173f6de_0_414"/>
          <p:cNvSpPr/>
          <p:nvPr/>
        </p:nvSpPr>
        <p:spPr>
          <a:xfrm>
            <a:off x="13450981" y="6870700"/>
            <a:ext cx="87387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2dec173f6de_0_414"/>
          <p:cNvSpPr/>
          <p:nvPr/>
        </p:nvSpPr>
        <p:spPr>
          <a:xfrm>
            <a:off x="13450981" y="68707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A web application</a:t>
            </a:r>
            <a:endParaRPr b="0" i="0" sz="4800" u="none" cap="none" strike="noStrike">
              <a:solidFill>
                <a:schemeClr val="dk1"/>
              </a:solidFill>
              <a:latin typeface="Calibri"/>
              <a:ea typeface="Calibri"/>
              <a:cs typeface="Calibri"/>
              <a:sym typeface="Calibri"/>
            </a:endParaRPr>
          </a:p>
        </p:txBody>
      </p:sp>
      <p:sp>
        <p:nvSpPr>
          <p:cNvPr id="452" name="Google Shape;452;g2dec173f6de_0_414"/>
          <p:cNvSpPr/>
          <p:nvPr/>
        </p:nvSpPr>
        <p:spPr>
          <a:xfrm>
            <a:off x="13450981" y="78105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53" name="Google Shape;453;g2dec173f6de_0_414"/>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54" name="Google Shape;454;g2dec173f6de_0_414"/>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55" name="Google Shape;455;g2dec173f6de_0_414"/>
          <p:cNvSpPr/>
          <p:nvPr/>
        </p:nvSpPr>
        <p:spPr>
          <a:xfrm>
            <a:off x="13374772" y="4102100"/>
            <a:ext cx="10690500" cy="277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Zen Dots"/>
              <a:buNone/>
            </a:pPr>
            <a:r>
              <a:rPr b="0" i="0" lang="en-US" sz="8000" u="none" cap="none" strike="noStrike">
                <a:solidFill>
                  <a:srgbClr val="272727"/>
                </a:solidFill>
                <a:latin typeface="Zen Dots"/>
                <a:ea typeface="Zen Dots"/>
                <a:cs typeface="Zen Dots"/>
                <a:sym typeface="Zen Dots"/>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460" name="Shape 460"/>
        <p:cNvGrpSpPr/>
        <p:nvPr/>
      </p:nvGrpSpPr>
      <p:grpSpPr>
        <a:xfrm>
          <a:off x="0" y="0"/>
          <a:ext cx="0" cy="0"/>
          <a:chOff x="0" y="0"/>
          <a:chExt cx="0" cy="0"/>
        </a:xfrm>
      </p:grpSpPr>
      <p:pic>
        <p:nvPicPr>
          <p:cNvPr descr=" " id="461" name="Google Shape;461;g2dec173f6de_0_429"/>
          <p:cNvPicPr preferRelativeResize="0"/>
          <p:nvPr/>
        </p:nvPicPr>
        <p:blipFill rotWithShape="1">
          <a:blip r:embed="rId3">
            <a:alphaModFix/>
          </a:blip>
          <a:srcRect b="0" l="0" r="0" t="0"/>
          <a:stretch/>
        </p:blipFill>
        <p:spPr>
          <a:xfrm>
            <a:off x="20182823" y="8839200"/>
            <a:ext cx="3856783" cy="4229100"/>
          </a:xfrm>
          <a:prstGeom prst="rect">
            <a:avLst/>
          </a:prstGeom>
          <a:noFill/>
          <a:ln>
            <a:noFill/>
          </a:ln>
        </p:spPr>
      </p:pic>
      <p:pic>
        <p:nvPicPr>
          <p:cNvPr descr=" " id="462" name="Google Shape;462;g2dec173f6de_0_429"/>
          <p:cNvPicPr preferRelativeResize="0"/>
          <p:nvPr/>
        </p:nvPicPr>
        <p:blipFill rotWithShape="1">
          <a:blip r:embed="rId4">
            <a:alphaModFix/>
          </a:blip>
          <a:srcRect b="0" l="0" r="0" t="0"/>
          <a:stretch/>
        </p:blipFill>
        <p:spPr>
          <a:xfrm>
            <a:off x="0" y="0"/>
            <a:ext cx="11202436" cy="13716000"/>
          </a:xfrm>
          <a:prstGeom prst="rect">
            <a:avLst/>
          </a:prstGeom>
          <a:noFill/>
          <a:ln>
            <a:noFill/>
          </a:ln>
        </p:spPr>
      </p:pic>
      <p:sp>
        <p:nvSpPr>
          <p:cNvPr id="463" name="Google Shape;463;g2dec173f6de_0_42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4" name="Google Shape;464;g2dec173f6de_0_42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65" name="Google Shape;465;g2dec173f6de_0_429"/>
          <p:cNvSpPr/>
          <p:nvPr/>
        </p:nvSpPr>
        <p:spPr>
          <a:xfrm>
            <a:off x="2946768" y="5041900"/>
            <a:ext cx="87387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2dec173f6de_0_429"/>
          <p:cNvSpPr/>
          <p:nvPr/>
        </p:nvSpPr>
        <p:spPr>
          <a:xfrm>
            <a:off x="2946768" y="5041900"/>
            <a:ext cx="87387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2dec173f6de_0_429"/>
          <p:cNvSpPr/>
          <p:nvPr/>
        </p:nvSpPr>
        <p:spPr>
          <a:xfrm>
            <a:off x="2946768" y="50419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An mobile app</a:t>
            </a:r>
            <a:endParaRPr b="0" i="0" sz="4800" u="none" cap="none" strike="noStrike">
              <a:solidFill>
                <a:schemeClr val="dk1"/>
              </a:solidFill>
              <a:latin typeface="Calibri"/>
              <a:ea typeface="Calibri"/>
              <a:cs typeface="Calibri"/>
              <a:sym typeface="Calibri"/>
            </a:endParaRPr>
          </a:p>
        </p:txBody>
      </p:sp>
      <p:sp>
        <p:nvSpPr>
          <p:cNvPr id="468" name="Google Shape;468;g2dec173f6de_0_429"/>
          <p:cNvSpPr/>
          <p:nvPr/>
        </p:nvSpPr>
        <p:spPr>
          <a:xfrm>
            <a:off x="2946768" y="59817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69" name="Google Shape;469;g2dec173f6de_0_429"/>
          <p:cNvSpPr/>
          <p:nvPr/>
        </p:nvSpPr>
        <p:spPr>
          <a:xfrm>
            <a:off x="2946768" y="7658100"/>
            <a:ext cx="9090000" cy="3615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Live your fantasy dreams</a:t>
            </a:r>
            <a:endParaRPr b="0" i="0" sz="3200" u="none" cap="none" strike="noStrike">
              <a:solidFill>
                <a:schemeClr val="dk1"/>
              </a:solidFill>
              <a:latin typeface="Calibri"/>
              <a:ea typeface="Calibri"/>
              <a:cs typeface="Calibri"/>
              <a:sym typeface="Calibri"/>
            </a:endParaRPr>
          </a:p>
        </p:txBody>
      </p:sp>
      <p:sp>
        <p:nvSpPr>
          <p:cNvPr id="470" name="Google Shape;470;g2dec173f6de_0_429"/>
          <p:cNvSpPr/>
          <p:nvPr/>
        </p:nvSpPr>
        <p:spPr>
          <a:xfrm>
            <a:off x="2895962" y="1854200"/>
            <a:ext cx="12900600" cy="277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Zen Dots"/>
              <a:buNone/>
            </a:pPr>
            <a:r>
              <a:rPr b="0" i="0" lang="en-US" sz="8000" u="none" cap="none" strike="noStrike">
                <a:solidFill>
                  <a:srgbClr val="272727"/>
                </a:solidFill>
                <a:latin typeface="Zen Dots"/>
                <a:ea typeface="Zen Dots"/>
                <a:cs typeface="Zen Dots"/>
                <a:sym typeface="Zen Dots"/>
              </a:rPr>
              <a:t>The Future of Fantasy</a:t>
            </a:r>
            <a:endParaRPr b="0" i="0" sz="8000" u="none" cap="none" strike="noStrike">
              <a:solidFill>
                <a:schemeClr val="dk1"/>
              </a:solidFill>
              <a:latin typeface="Calibri"/>
              <a:ea typeface="Calibri"/>
              <a:cs typeface="Calibri"/>
              <a:sym typeface="Calibri"/>
            </a:endParaRPr>
          </a:p>
        </p:txBody>
      </p:sp>
      <p:pic>
        <p:nvPicPr>
          <p:cNvPr descr=" " id="471" name="Google Shape;471;g2dec173f6de_0_429"/>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72" name="Google Shape;472;g2dec173f6de_0_429"/>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477" name="Shape 477"/>
        <p:cNvGrpSpPr/>
        <p:nvPr/>
      </p:nvGrpSpPr>
      <p:grpSpPr>
        <a:xfrm>
          <a:off x="0" y="0"/>
          <a:ext cx="0" cy="0"/>
          <a:chOff x="0" y="0"/>
          <a:chExt cx="0" cy="0"/>
        </a:xfrm>
      </p:grpSpPr>
      <p:pic>
        <p:nvPicPr>
          <p:cNvPr descr=" " id="478" name="Google Shape;478;g2dec173f6de_0_445"/>
          <p:cNvPicPr preferRelativeResize="0"/>
          <p:nvPr/>
        </p:nvPicPr>
        <p:blipFill rotWithShape="1">
          <a:blip r:embed="rId3">
            <a:alphaModFix/>
          </a:blip>
          <a:srcRect b="0" l="0" r="0" t="0"/>
          <a:stretch/>
        </p:blipFill>
        <p:spPr>
          <a:xfrm>
            <a:off x="0" y="5753100"/>
            <a:ext cx="15076784" cy="7962900"/>
          </a:xfrm>
          <a:prstGeom prst="rect">
            <a:avLst/>
          </a:prstGeom>
          <a:noFill/>
          <a:ln>
            <a:noFill/>
          </a:ln>
        </p:spPr>
      </p:pic>
      <p:pic>
        <p:nvPicPr>
          <p:cNvPr descr=" " id="479" name="Google Shape;479;g2dec173f6de_0_445"/>
          <p:cNvPicPr preferRelativeResize="0"/>
          <p:nvPr/>
        </p:nvPicPr>
        <p:blipFill rotWithShape="1">
          <a:blip r:embed="rId4">
            <a:alphaModFix/>
          </a:blip>
          <a:srcRect b="0" l="0" r="0" t="0"/>
          <a:stretch/>
        </p:blipFill>
        <p:spPr>
          <a:xfrm>
            <a:off x="20436854" y="596900"/>
            <a:ext cx="3478973" cy="4229100"/>
          </a:xfrm>
          <a:prstGeom prst="rect">
            <a:avLst/>
          </a:prstGeom>
          <a:noFill/>
          <a:ln>
            <a:noFill/>
          </a:ln>
        </p:spPr>
      </p:pic>
      <p:sp>
        <p:nvSpPr>
          <p:cNvPr id="480" name="Google Shape;480;g2dec173f6de_0_44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1" name="Google Shape;481;g2dec173f6de_0_44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82" name="Google Shape;482;g2dec173f6de_0_445"/>
          <p:cNvSpPr/>
          <p:nvPr/>
        </p:nvSpPr>
        <p:spPr>
          <a:xfrm>
            <a:off x="16880410" y="3136900"/>
            <a:ext cx="5715600" cy="327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2dec173f6de_0_445"/>
          <p:cNvSpPr/>
          <p:nvPr/>
        </p:nvSpPr>
        <p:spPr>
          <a:xfrm>
            <a:off x="16880410" y="3136900"/>
            <a:ext cx="5715600" cy="327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2dec173f6de_0_445"/>
          <p:cNvSpPr/>
          <p:nvPr/>
        </p:nvSpPr>
        <p:spPr>
          <a:xfrm>
            <a:off x="16880410" y="3136900"/>
            <a:ext cx="5919000" cy="167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A web application</a:t>
            </a:r>
            <a:endParaRPr b="0" i="0" sz="4800" u="none" cap="none" strike="noStrike">
              <a:solidFill>
                <a:schemeClr val="dk1"/>
              </a:solidFill>
              <a:latin typeface="Calibri"/>
              <a:ea typeface="Calibri"/>
              <a:cs typeface="Calibri"/>
              <a:sym typeface="Calibri"/>
            </a:endParaRPr>
          </a:p>
        </p:txBody>
      </p:sp>
      <p:sp>
        <p:nvSpPr>
          <p:cNvPr id="485" name="Google Shape;485;g2dec173f6de_0_445"/>
          <p:cNvSpPr/>
          <p:nvPr/>
        </p:nvSpPr>
        <p:spPr>
          <a:xfrm>
            <a:off x="16880410" y="4813300"/>
            <a:ext cx="58512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86" name="Google Shape;486;g2dec173f6de_0_445"/>
          <p:cNvSpPr/>
          <p:nvPr/>
        </p:nvSpPr>
        <p:spPr>
          <a:xfrm>
            <a:off x="825603" y="2590800"/>
            <a:ext cx="7007100" cy="8873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Zen Dots"/>
              <a:buNone/>
            </a:pPr>
            <a:r>
              <a:rPr b="0" i="0" lang="en-US" sz="8000" u="none" cap="none" strike="noStrike">
                <a:solidFill>
                  <a:srgbClr val="272727"/>
                </a:solidFill>
                <a:latin typeface="Zen Dots"/>
                <a:ea typeface="Zen Dots"/>
                <a:cs typeface="Zen Dots"/>
                <a:sym typeface="Zen Dots"/>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87" name="Google Shape;487;g2dec173f6de_0_445"/>
          <p:cNvSpPr/>
          <p:nvPr/>
        </p:nvSpPr>
        <p:spPr>
          <a:xfrm>
            <a:off x="16766096" y="6845300"/>
            <a:ext cx="6994200" cy="5012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Uncover treasures and secret treasures</a:t>
            </a:r>
            <a:endParaRPr b="0" i="0" sz="3200" u="none" cap="none" strike="noStrike">
              <a:solidFill>
                <a:schemeClr val="dk1"/>
              </a:solidFill>
              <a:latin typeface="Calibri"/>
              <a:ea typeface="Calibri"/>
              <a:cs typeface="Calibri"/>
              <a:sym typeface="Calibri"/>
            </a:endParaRPr>
          </a:p>
        </p:txBody>
      </p:sp>
      <p:pic>
        <p:nvPicPr>
          <p:cNvPr descr=" " id="488" name="Google Shape;488;g2dec173f6de_0_445"/>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89" name="Google Shape;489;g2dec173f6de_0_445"/>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494" name="Shape 494"/>
        <p:cNvGrpSpPr/>
        <p:nvPr/>
      </p:nvGrpSpPr>
      <p:grpSpPr>
        <a:xfrm>
          <a:off x="0" y="0"/>
          <a:ext cx="0" cy="0"/>
          <a:chOff x="0" y="0"/>
          <a:chExt cx="0" cy="0"/>
        </a:xfrm>
      </p:grpSpPr>
      <p:pic>
        <p:nvPicPr>
          <p:cNvPr descr=" " id="495" name="Google Shape;495;g2dec173f6de_0_461"/>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96" name="Google Shape;496;g2dec173f6de_0_46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7" name="Google Shape;497;g2dec173f6de_0_46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98" name="Google Shape;498;g2dec173f6de_0_461"/>
          <p:cNvSpPr/>
          <p:nvPr/>
        </p:nvSpPr>
        <p:spPr>
          <a:xfrm>
            <a:off x="15690694" y="698500"/>
            <a:ext cx="7464300" cy="2777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Zen Dots"/>
              <a:buNone/>
            </a:pPr>
            <a:r>
              <a:rPr b="0" i="0" lang="en-US" sz="8000" u="none" cap="none" strike="noStrike">
                <a:solidFill>
                  <a:srgbClr val="272727"/>
                </a:solidFill>
                <a:latin typeface="Zen Dots"/>
                <a:ea typeface="Zen Dots"/>
                <a:cs typeface="Zen Dots"/>
                <a:sym typeface="Zen Dots"/>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27" name="Shape 27"/>
        <p:cNvGrpSpPr/>
        <p:nvPr/>
      </p:nvGrpSpPr>
      <p:grpSpPr>
        <a:xfrm>
          <a:off x="0" y="0"/>
          <a:ext cx="0" cy="0"/>
          <a:chOff x="0" y="0"/>
          <a:chExt cx="0" cy="0"/>
        </a:xfrm>
      </p:grpSpPr>
      <p:sp>
        <p:nvSpPr>
          <p:cNvPr id="28" name="Google Shape;28;g2dec173f6de_0_11"/>
          <p:cNvSpPr/>
          <p:nvPr/>
        </p:nvSpPr>
        <p:spPr>
          <a:xfrm>
            <a:off x="0" y="0"/>
            <a:ext cx="24387000" cy="13716000"/>
          </a:xfrm>
          <a:prstGeom prst="rect">
            <a:avLst/>
          </a:prstGeom>
          <a:solidFill>
            <a:srgbClr val="DADA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 name="Google Shape;29;g2dec173f6de_0_11"/>
          <p:cNvPicPr preferRelativeResize="0"/>
          <p:nvPr/>
        </p:nvPicPr>
        <p:blipFill rotWithShape="1">
          <a:blip r:embed="rId3">
            <a:alphaModFix/>
          </a:blip>
          <a:srcRect b="0" l="0" r="0" t="0"/>
          <a:stretch/>
        </p:blipFill>
        <p:spPr>
          <a:xfrm>
            <a:off x="15432429" y="9131300"/>
            <a:ext cx="8954619" cy="4584700"/>
          </a:xfrm>
          <a:prstGeom prst="rect">
            <a:avLst/>
          </a:prstGeom>
          <a:noFill/>
          <a:ln>
            <a:noFill/>
          </a:ln>
        </p:spPr>
      </p:pic>
      <p:pic>
        <p:nvPicPr>
          <p:cNvPr descr=" " id="30" name="Google Shape;30;g2dec173f6de_0_11"/>
          <p:cNvPicPr preferRelativeResize="0"/>
          <p:nvPr/>
        </p:nvPicPr>
        <p:blipFill rotWithShape="1">
          <a:blip r:embed="rId4">
            <a:alphaModFix/>
          </a:blip>
          <a:srcRect b="0" l="0" r="0" t="0"/>
          <a:stretch/>
        </p:blipFill>
        <p:spPr>
          <a:xfrm>
            <a:off x="1346368" y="1079500"/>
            <a:ext cx="21694311" cy="11557000"/>
          </a:xfrm>
          <a:prstGeom prst="rect">
            <a:avLst/>
          </a:prstGeom>
          <a:noFill/>
          <a:ln>
            <a:noFill/>
          </a:ln>
        </p:spPr>
      </p:pic>
      <p:sp>
        <p:nvSpPr>
          <p:cNvPr id="31" name="Google Shape;31;g2dec173f6de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 name="Google Shape;32;g2dec173f6de_0_1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3" name="Google Shape;33;g2dec173f6de_0_11"/>
          <p:cNvSpPr/>
          <p:nvPr/>
        </p:nvSpPr>
        <p:spPr>
          <a:xfrm>
            <a:off x="7565912" y="4394200"/>
            <a:ext cx="9255300" cy="2497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Zen Dots"/>
              <a:buNone/>
            </a:pPr>
            <a:r>
              <a:rPr b="0" i="0" lang="en-US" sz="12800" u="none" cap="none" strike="noStrike">
                <a:solidFill>
                  <a:srgbClr val="272727"/>
                </a:solidFill>
                <a:latin typeface="Zen Dots"/>
                <a:ea typeface="Zen Dots"/>
                <a:cs typeface="Zen Dots"/>
                <a:sym typeface="Zen Dots"/>
              </a:rPr>
              <a:t>Welcome</a:t>
            </a:r>
            <a:endParaRPr b="0" i="0" sz="12800" u="none" cap="none" strike="noStrike">
              <a:solidFill>
                <a:schemeClr val="dk1"/>
              </a:solidFill>
              <a:latin typeface="Calibri"/>
              <a:ea typeface="Calibri"/>
              <a:cs typeface="Calibri"/>
              <a:sym typeface="Calibri"/>
            </a:endParaRPr>
          </a:p>
        </p:txBody>
      </p:sp>
      <p:sp>
        <p:nvSpPr>
          <p:cNvPr id="34" name="Google Shape;34;g2dec173f6de_0_11"/>
          <p:cNvSpPr/>
          <p:nvPr/>
        </p:nvSpPr>
        <p:spPr>
          <a:xfrm>
            <a:off x="5000192" y="6921500"/>
            <a:ext cx="14399400" cy="2269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503" name="Shape 503"/>
        <p:cNvGrpSpPr/>
        <p:nvPr/>
      </p:nvGrpSpPr>
      <p:grpSpPr>
        <a:xfrm>
          <a:off x="0" y="0"/>
          <a:ext cx="0" cy="0"/>
          <a:chOff x="0" y="0"/>
          <a:chExt cx="0" cy="0"/>
        </a:xfrm>
      </p:grpSpPr>
      <p:pic>
        <p:nvPicPr>
          <p:cNvPr descr=" " id="504" name="Google Shape;504;g2dec173f6de_0_469"/>
          <p:cNvPicPr preferRelativeResize="0"/>
          <p:nvPr/>
        </p:nvPicPr>
        <p:blipFill rotWithShape="1">
          <a:blip r:embed="rId3">
            <a:alphaModFix/>
          </a:blip>
          <a:srcRect b="0" l="0" r="0" t="0"/>
          <a:stretch/>
        </p:blipFill>
        <p:spPr>
          <a:xfrm>
            <a:off x="20182823" y="8839200"/>
            <a:ext cx="3856783" cy="4229100"/>
          </a:xfrm>
          <a:prstGeom prst="rect">
            <a:avLst/>
          </a:prstGeom>
          <a:noFill/>
          <a:ln>
            <a:noFill/>
          </a:ln>
        </p:spPr>
      </p:pic>
      <p:pic>
        <p:nvPicPr>
          <p:cNvPr descr=" " id="505" name="Google Shape;505;g2dec173f6de_0_469"/>
          <p:cNvPicPr preferRelativeResize="0"/>
          <p:nvPr/>
        </p:nvPicPr>
        <p:blipFill rotWithShape="1">
          <a:blip r:embed="rId4">
            <a:alphaModFix/>
          </a:blip>
          <a:srcRect b="0" l="0" r="0" t="0"/>
          <a:stretch/>
        </p:blipFill>
        <p:spPr>
          <a:xfrm>
            <a:off x="0" y="0"/>
            <a:ext cx="11202436" cy="13716000"/>
          </a:xfrm>
          <a:prstGeom prst="rect">
            <a:avLst/>
          </a:prstGeom>
          <a:noFill/>
          <a:ln>
            <a:noFill/>
          </a:ln>
        </p:spPr>
      </p:pic>
      <p:sp>
        <p:nvSpPr>
          <p:cNvPr id="506" name="Google Shape;506;g2dec173f6de_0_46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7" name="Google Shape;507;g2dec173f6de_0_46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08" name="Google Shape;508;g2dec173f6de_0_469"/>
          <p:cNvPicPr preferRelativeResize="0"/>
          <p:nvPr/>
        </p:nvPicPr>
        <p:blipFill rotWithShape="1">
          <a:blip r:embed="rId6">
            <a:alphaModFix/>
          </a:blip>
          <a:srcRect b="0" l="0" r="0" t="0"/>
          <a:stretch/>
        </p:blipFill>
        <p:spPr>
          <a:xfrm>
            <a:off x="8522765" y="3810000"/>
            <a:ext cx="14479810" cy="7861300"/>
          </a:xfrm>
          <a:prstGeom prst="rect">
            <a:avLst/>
          </a:prstGeom>
          <a:noFill/>
          <a:ln>
            <a:noFill/>
          </a:ln>
        </p:spPr>
      </p:pic>
      <p:sp>
        <p:nvSpPr>
          <p:cNvPr id="509" name="Google Shape;509;g2dec173f6de_0_469"/>
          <p:cNvSpPr/>
          <p:nvPr/>
        </p:nvSpPr>
        <p:spPr>
          <a:xfrm>
            <a:off x="5012893" y="1104900"/>
            <a:ext cx="143487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Zen Dots"/>
              <a:buNone/>
            </a:pPr>
            <a:r>
              <a:rPr b="0" i="0" lang="en-US" sz="8000" u="none" cap="none" strike="noStrike">
                <a:solidFill>
                  <a:srgbClr val="272727"/>
                </a:solidFill>
                <a:latin typeface="Zen Dots"/>
                <a:ea typeface="Zen Dots"/>
                <a:cs typeface="Zen Dots"/>
                <a:sym typeface="Zen Dots"/>
              </a:rPr>
              <a:t>Fantasy Realm</a:t>
            </a:r>
            <a:endParaRPr b="0" i="0" sz="8000" u="none" cap="none" strike="noStrike">
              <a:solidFill>
                <a:schemeClr val="dk1"/>
              </a:solidFill>
              <a:latin typeface="Calibri"/>
              <a:ea typeface="Calibri"/>
              <a:cs typeface="Calibri"/>
              <a:sym typeface="Calibri"/>
            </a:endParaRPr>
          </a:p>
        </p:txBody>
      </p:sp>
      <p:sp>
        <p:nvSpPr>
          <p:cNvPr id="510" name="Google Shape;510;g2dec173f6de_0_469"/>
          <p:cNvSpPr/>
          <p:nvPr/>
        </p:nvSpPr>
        <p:spPr>
          <a:xfrm>
            <a:off x="1714714" y="3441700"/>
            <a:ext cx="69351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2dec173f6de_0_469"/>
          <p:cNvSpPr/>
          <p:nvPr/>
        </p:nvSpPr>
        <p:spPr>
          <a:xfrm>
            <a:off x="1714714" y="3441700"/>
            <a:ext cx="69351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2dec173f6de_0_469"/>
          <p:cNvSpPr/>
          <p:nvPr/>
        </p:nvSpPr>
        <p:spPr>
          <a:xfrm>
            <a:off x="1714714" y="344170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The Forest</a:t>
            </a:r>
            <a:endParaRPr b="0" i="0" sz="4800" u="none" cap="none" strike="noStrike">
              <a:solidFill>
                <a:schemeClr val="dk1"/>
              </a:solidFill>
              <a:latin typeface="Calibri"/>
              <a:ea typeface="Calibri"/>
              <a:cs typeface="Calibri"/>
              <a:sym typeface="Calibri"/>
            </a:endParaRPr>
          </a:p>
        </p:txBody>
      </p:sp>
      <p:sp>
        <p:nvSpPr>
          <p:cNvPr id="513" name="Google Shape;513;g2dec173f6de_0_469"/>
          <p:cNvSpPr/>
          <p:nvPr/>
        </p:nvSpPr>
        <p:spPr>
          <a:xfrm>
            <a:off x="1714714" y="427990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514" name="Google Shape;514;g2dec173f6de_0_469"/>
          <p:cNvSpPr/>
          <p:nvPr/>
        </p:nvSpPr>
        <p:spPr>
          <a:xfrm>
            <a:off x="1714714" y="6604000"/>
            <a:ext cx="69351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dec173f6de_0_469"/>
          <p:cNvSpPr/>
          <p:nvPr/>
        </p:nvSpPr>
        <p:spPr>
          <a:xfrm>
            <a:off x="1714714" y="6604000"/>
            <a:ext cx="69351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2dec173f6de_0_469"/>
          <p:cNvSpPr/>
          <p:nvPr/>
        </p:nvSpPr>
        <p:spPr>
          <a:xfrm>
            <a:off x="1714714" y="660400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The Caves</a:t>
            </a:r>
            <a:endParaRPr b="0" i="0" sz="4800" u="none" cap="none" strike="noStrike">
              <a:solidFill>
                <a:schemeClr val="dk1"/>
              </a:solidFill>
              <a:latin typeface="Calibri"/>
              <a:ea typeface="Calibri"/>
              <a:cs typeface="Calibri"/>
              <a:sym typeface="Calibri"/>
            </a:endParaRPr>
          </a:p>
        </p:txBody>
      </p:sp>
      <p:sp>
        <p:nvSpPr>
          <p:cNvPr id="517" name="Google Shape;517;g2dec173f6de_0_469"/>
          <p:cNvSpPr/>
          <p:nvPr/>
        </p:nvSpPr>
        <p:spPr>
          <a:xfrm>
            <a:off x="1714714" y="744220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18" name="Google Shape;518;g2dec173f6de_0_469"/>
          <p:cNvSpPr/>
          <p:nvPr/>
        </p:nvSpPr>
        <p:spPr>
          <a:xfrm>
            <a:off x="1714714" y="9766300"/>
            <a:ext cx="69351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2dec173f6de_0_469"/>
          <p:cNvSpPr/>
          <p:nvPr/>
        </p:nvSpPr>
        <p:spPr>
          <a:xfrm>
            <a:off x="1714714" y="9766300"/>
            <a:ext cx="69351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dec173f6de_0_469"/>
          <p:cNvSpPr/>
          <p:nvPr/>
        </p:nvSpPr>
        <p:spPr>
          <a:xfrm>
            <a:off x="1714714" y="976630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The Lair</a:t>
            </a:r>
            <a:endParaRPr b="0" i="0" sz="4800" u="none" cap="none" strike="noStrike">
              <a:solidFill>
                <a:schemeClr val="dk1"/>
              </a:solidFill>
              <a:latin typeface="Calibri"/>
              <a:ea typeface="Calibri"/>
              <a:cs typeface="Calibri"/>
              <a:sym typeface="Calibri"/>
            </a:endParaRPr>
          </a:p>
        </p:txBody>
      </p:sp>
      <p:sp>
        <p:nvSpPr>
          <p:cNvPr id="521" name="Google Shape;521;g2dec173f6de_0_469"/>
          <p:cNvSpPr/>
          <p:nvPr/>
        </p:nvSpPr>
        <p:spPr>
          <a:xfrm>
            <a:off x="1714714" y="1060450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526" name="Shape 526"/>
        <p:cNvGrpSpPr/>
        <p:nvPr/>
      </p:nvGrpSpPr>
      <p:grpSpPr>
        <a:xfrm>
          <a:off x="0" y="0"/>
          <a:ext cx="0" cy="0"/>
          <a:chOff x="0" y="0"/>
          <a:chExt cx="0" cy="0"/>
        </a:xfrm>
      </p:grpSpPr>
      <p:pic>
        <p:nvPicPr>
          <p:cNvPr descr=" " id="527" name="Google Shape;527;g2dec173f6de_0_491"/>
          <p:cNvPicPr preferRelativeResize="0"/>
          <p:nvPr/>
        </p:nvPicPr>
        <p:blipFill rotWithShape="1">
          <a:blip r:embed="rId3">
            <a:alphaModFix/>
          </a:blip>
          <a:srcRect b="0" l="0" r="0" t="0"/>
          <a:stretch/>
        </p:blipFill>
        <p:spPr>
          <a:xfrm>
            <a:off x="0" y="5753100"/>
            <a:ext cx="15076784" cy="7962900"/>
          </a:xfrm>
          <a:prstGeom prst="rect">
            <a:avLst/>
          </a:prstGeom>
          <a:noFill/>
          <a:ln>
            <a:noFill/>
          </a:ln>
        </p:spPr>
      </p:pic>
      <p:pic>
        <p:nvPicPr>
          <p:cNvPr descr=" " id="528" name="Google Shape;528;g2dec173f6de_0_491"/>
          <p:cNvPicPr preferRelativeResize="0"/>
          <p:nvPr/>
        </p:nvPicPr>
        <p:blipFill rotWithShape="1">
          <a:blip r:embed="rId4">
            <a:alphaModFix/>
          </a:blip>
          <a:srcRect b="0" l="0" r="0" t="0"/>
          <a:stretch/>
        </p:blipFill>
        <p:spPr>
          <a:xfrm>
            <a:off x="20436854" y="596900"/>
            <a:ext cx="3478973" cy="4229100"/>
          </a:xfrm>
          <a:prstGeom prst="rect">
            <a:avLst/>
          </a:prstGeom>
          <a:noFill/>
          <a:ln>
            <a:noFill/>
          </a:ln>
        </p:spPr>
      </p:pic>
      <p:sp>
        <p:nvSpPr>
          <p:cNvPr id="529" name="Google Shape;529;g2dec173f6de_0_49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0" name="Google Shape;530;g2dec173f6de_0_49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31" name="Google Shape;531;g2dec173f6de_0_491"/>
          <p:cNvSpPr/>
          <p:nvPr/>
        </p:nvSpPr>
        <p:spPr>
          <a:xfrm>
            <a:off x="6054423" y="1104900"/>
            <a:ext cx="122781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Zen Dots"/>
              <a:buNone/>
            </a:pPr>
            <a:r>
              <a:rPr b="0" i="0" lang="en-US" sz="8000" u="none" cap="none" strike="noStrike">
                <a:solidFill>
                  <a:srgbClr val="272727"/>
                </a:solidFill>
                <a:latin typeface="Zen Dots"/>
                <a:ea typeface="Zen Dots"/>
                <a:cs typeface="Zen Dots"/>
                <a:sym typeface="Zen Dots"/>
              </a:rPr>
              <a:t>The Timeline</a:t>
            </a:r>
            <a:endParaRPr b="0" i="0" sz="8000" u="none" cap="none" strike="noStrike">
              <a:solidFill>
                <a:schemeClr val="dk1"/>
              </a:solidFill>
              <a:latin typeface="Calibri"/>
              <a:ea typeface="Calibri"/>
              <a:cs typeface="Calibri"/>
              <a:sym typeface="Calibri"/>
            </a:endParaRPr>
          </a:p>
        </p:txBody>
      </p:sp>
      <p:sp>
        <p:nvSpPr>
          <p:cNvPr id="532" name="Google Shape;532;g2dec173f6de_0_491"/>
          <p:cNvSpPr/>
          <p:nvPr/>
        </p:nvSpPr>
        <p:spPr>
          <a:xfrm>
            <a:off x="0" y="3289300"/>
            <a:ext cx="24387000" cy="97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2dec173f6de_0_491"/>
          <p:cNvSpPr/>
          <p:nvPr/>
        </p:nvSpPr>
        <p:spPr>
          <a:xfrm>
            <a:off x="0" y="79248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4" name="Google Shape;534;g2dec173f6de_0_491"/>
          <p:cNvPicPr preferRelativeResize="0"/>
          <p:nvPr/>
        </p:nvPicPr>
        <p:blipFill rotWithShape="1">
          <a:blip r:embed="rId6">
            <a:alphaModFix/>
          </a:blip>
          <a:srcRect b="0" l="0" r="0" t="0"/>
          <a:stretch/>
        </p:blipFill>
        <p:spPr>
          <a:xfrm>
            <a:off x="0" y="7912100"/>
            <a:ext cx="24387048" cy="12700"/>
          </a:xfrm>
          <a:prstGeom prst="rect">
            <a:avLst/>
          </a:prstGeom>
          <a:noFill/>
          <a:ln>
            <a:noFill/>
          </a:ln>
        </p:spPr>
      </p:pic>
      <p:pic>
        <p:nvPicPr>
          <p:cNvPr descr=" " id="535" name="Google Shape;535;g2dec173f6de_0_491"/>
          <p:cNvPicPr preferRelativeResize="0"/>
          <p:nvPr/>
        </p:nvPicPr>
        <p:blipFill rotWithShape="1">
          <a:blip r:embed="rId7">
            <a:alphaModFix/>
          </a:blip>
          <a:srcRect b="0" l="0" r="0" t="0"/>
          <a:stretch/>
        </p:blipFill>
        <p:spPr>
          <a:xfrm>
            <a:off x="1244756" y="5016500"/>
            <a:ext cx="190524" cy="2908300"/>
          </a:xfrm>
          <a:prstGeom prst="rect">
            <a:avLst/>
          </a:prstGeom>
          <a:noFill/>
          <a:ln>
            <a:noFill/>
          </a:ln>
        </p:spPr>
      </p:pic>
      <p:pic>
        <p:nvPicPr>
          <p:cNvPr descr=" " id="536" name="Google Shape;536;g2dec173f6de_0_491"/>
          <p:cNvPicPr preferRelativeResize="0"/>
          <p:nvPr/>
        </p:nvPicPr>
        <p:blipFill rotWithShape="1">
          <a:blip r:embed="rId8">
            <a:alphaModFix/>
          </a:blip>
          <a:srcRect b="0" l="0" r="0" t="0"/>
          <a:stretch/>
        </p:blipFill>
        <p:spPr>
          <a:xfrm>
            <a:off x="12561870" y="3505200"/>
            <a:ext cx="190524" cy="4419600"/>
          </a:xfrm>
          <a:prstGeom prst="rect">
            <a:avLst/>
          </a:prstGeom>
          <a:noFill/>
          <a:ln>
            <a:noFill/>
          </a:ln>
        </p:spPr>
      </p:pic>
      <p:pic>
        <p:nvPicPr>
          <p:cNvPr descr=" " id="537" name="Google Shape;537;g2dec173f6de_0_491"/>
          <p:cNvPicPr preferRelativeResize="0"/>
          <p:nvPr/>
        </p:nvPicPr>
        <p:blipFill rotWithShape="1">
          <a:blip r:embed="rId9">
            <a:alphaModFix/>
          </a:blip>
          <a:srcRect b="0" l="0" r="0" t="0"/>
          <a:stretch/>
        </p:blipFill>
        <p:spPr>
          <a:xfrm>
            <a:off x="6884260" y="7924800"/>
            <a:ext cx="190524" cy="5029200"/>
          </a:xfrm>
          <a:prstGeom prst="rect">
            <a:avLst/>
          </a:prstGeom>
          <a:noFill/>
          <a:ln>
            <a:noFill/>
          </a:ln>
        </p:spPr>
      </p:pic>
      <p:pic>
        <p:nvPicPr>
          <p:cNvPr descr=" " id="538" name="Google Shape;538;g2dec173f6de_0_491"/>
          <p:cNvPicPr preferRelativeResize="0"/>
          <p:nvPr/>
        </p:nvPicPr>
        <p:blipFill rotWithShape="1">
          <a:blip r:embed="rId10">
            <a:alphaModFix/>
          </a:blip>
          <a:srcRect b="0" l="0" r="0" t="0"/>
          <a:stretch/>
        </p:blipFill>
        <p:spPr>
          <a:xfrm>
            <a:off x="18214076" y="7924800"/>
            <a:ext cx="190524" cy="3048000"/>
          </a:xfrm>
          <a:prstGeom prst="rect">
            <a:avLst/>
          </a:prstGeom>
          <a:noFill/>
          <a:ln>
            <a:noFill/>
          </a:ln>
        </p:spPr>
      </p:pic>
      <p:sp>
        <p:nvSpPr>
          <p:cNvPr id="539" name="Google Shape;539;g2dec173f6de_0_491"/>
          <p:cNvSpPr/>
          <p:nvPr/>
        </p:nvSpPr>
        <p:spPr>
          <a:xfrm>
            <a:off x="1740117" y="4775200"/>
            <a:ext cx="4572600" cy="275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2dec173f6de_0_491"/>
          <p:cNvSpPr/>
          <p:nvPr/>
        </p:nvSpPr>
        <p:spPr>
          <a:xfrm>
            <a:off x="1740117" y="4775200"/>
            <a:ext cx="4572600" cy="275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g2dec173f6de_0_491"/>
          <p:cNvSpPr/>
          <p:nvPr/>
        </p:nvSpPr>
        <p:spPr>
          <a:xfrm>
            <a:off x="1740117" y="47752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War</a:t>
            </a:r>
            <a:endParaRPr b="0" i="0" sz="3600" u="none" cap="none" strike="noStrike">
              <a:solidFill>
                <a:schemeClr val="dk1"/>
              </a:solidFill>
              <a:latin typeface="Calibri"/>
              <a:ea typeface="Calibri"/>
              <a:cs typeface="Calibri"/>
              <a:sym typeface="Calibri"/>
            </a:endParaRPr>
          </a:p>
        </p:txBody>
      </p:sp>
      <p:sp>
        <p:nvSpPr>
          <p:cNvPr id="542" name="Google Shape;542;g2dec173f6de_0_491"/>
          <p:cNvSpPr/>
          <p:nvPr/>
        </p:nvSpPr>
        <p:spPr>
          <a:xfrm>
            <a:off x="1740117" y="5524500"/>
            <a:ext cx="4708200" cy="214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Eclipse</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Quest for artifact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Volcano disaster</a:t>
            </a:r>
            <a:endParaRPr b="0" i="0" sz="3200" u="none" cap="none" strike="noStrike">
              <a:solidFill>
                <a:schemeClr val="dk1"/>
              </a:solidFill>
              <a:latin typeface="Calibri"/>
              <a:ea typeface="Calibri"/>
              <a:cs typeface="Calibri"/>
              <a:sym typeface="Calibri"/>
            </a:endParaRPr>
          </a:p>
        </p:txBody>
      </p:sp>
      <p:sp>
        <p:nvSpPr>
          <p:cNvPr id="543" name="Google Shape;543;g2dec173f6de_0_491"/>
          <p:cNvSpPr/>
          <p:nvPr/>
        </p:nvSpPr>
        <p:spPr>
          <a:xfrm>
            <a:off x="13069934" y="3289300"/>
            <a:ext cx="4572600" cy="43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2dec173f6de_0_491"/>
          <p:cNvSpPr/>
          <p:nvPr/>
        </p:nvSpPr>
        <p:spPr>
          <a:xfrm>
            <a:off x="13069934" y="3289300"/>
            <a:ext cx="4572600" cy="43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dec173f6de_0_491"/>
          <p:cNvSpPr/>
          <p:nvPr/>
        </p:nvSpPr>
        <p:spPr>
          <a:xfrm>
            <a:off x="13069934" y="32893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Transformation</a:t>
            </a:r>
            <a:endParaRPr b="0" i="0" sz="3600" u="none" cap="none" strike="noStrike">
              <a:solidFill>
                <a:schemeClr val="dk1"/>
              </a:solidFill>
              <a:latin typeface="Calibri"/>
              <a:ea typeface="Calibri"/>
              <a:cs typeface="Calibri"/>
              <a:sym typeface="Calibri"/>
            </a:endParaRPr>
          </a:p>
        </p:txBody>
      </p:sp>
      <p:sp>
        <p:nvSpPr>
          <p:cNvPr id="546" name="Google Shape;546;g2dec173f6de_0_491"/>
          <p:cNvSpPr/>
          <p:nvPr/>
        </p:nvSpPr>
        <p:spPr>
          <a:xfrm>
            <a:off x="13069934" y="4038600"/>
            <a:ext cx="4708200" cy="3742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Kingdoms clash in conflict.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Peasant discovers magical powers.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Plot to assassinate leader uncovered.</a:t>
            </a:r>
            <a:endParaRPr b="0" i="0" sz="3200" u="none" cap="none" strike="noStrike">
              <a:solidFill>
                <a:schemeClr val="dk1"/>
              </a:solidFill>
              <a:latin typeface="Calibri"/>
              <a:ea typeface="Calibri"/>
              <a:cs typeface="Calibri"/>
              <a:sym typeface="Calibri"/>
            </a:endParaRPr>
          </a:p>
        </p:txBody>
      </p:sp>
      <p:sp>
        <p:nvSpPr>
          <p:cNvPr id="547" name="Google Shape;547;g2dec173f6de_0_491"/>
          <p:cNvSpPr/>
          <p:nvPr/>
        </p:nvSpPr>
        <p:spPr>
          <a:xfrm>
            <a:off x="7417727" y="8432800"/>
            <a:ext cx="4572600" cy="43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dec173f6de_0_491"/>
          <p:cNvSpPr/>
          <p:nvPr/>
        </p:nvSpPr>
        <p:spPr>
          <a:xfrm>
            <a:off x="7417727" y="8432800"/>
            <a:ext cx="4572600" cy="43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2dec173f6de_0_491"/>
          <p:cNvSpPr/>
          <p:nvPr/>
        </p:nvSpPr>
        <p:spPr>
          <a:xfrm>
            <a:off x="7417727" y="84328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Rise</a:t>
            </a:r>
            <a:endParaRPr b="0" i="0" sz="3600" u="none" cap="none" strike="noStrike">
              <a:solidFill>
                <a:schemeClr val="dk1"/>
              </a:solidFill>
              <a:latin typeface="Calibri"/>
              <a:ea typeface="Calibri"/>
              <a:cs typeface="Calibri"/>
              <a:sym typeface="Calibri"/>
            </a:endParaRPr>
          </a:p>
        </p:txBody>
      </p:sp>
      <p:sp>
        <p:nvSpPr>
          <p:cNvPr id="550" name="Google Shape;550;g2dec173f6de_0_491"/>
          <p:cNvSpPr/>
          <p:nvPr/>
        </p:nvSpPr>
        <p:spPr>
          <a:xfrm>
            <a:off x="7417727" y="9182100"/>
            <a:ext cx="4708200" cy="3742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Humans acquire Crystal </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Shimmering City established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City expands, conquers neighbors.</a:t>
            </a:r>
            <a:endParaRPr b="0" i="0" sz="3200" u="none" cap="none" strike="noStrike">
              <a:solidFill>
                <a:schemeClr val="dk1"/>
              </a:solidFill>
              <a:latin typeface="Calibri"/>
              <a:ea typeface="Calibri"/>
              <a:cs typeface="Calibri"/>
              <a:sym typeface="Calibri"/>
            </a:endParaRPr>
          </a:p>
        </p:txBody>
      </p:sp>
      <p:sp>
        <p:nvSpPr>
          <p:cNvPr id="551" name="Google Shape;551;g2dec173f6de_0_491"/>
          <p:cNvSpPr/>
          <p:nvPr/>
        </p:nvSpPr>
        <p:spPr>
          <a:xfrm>
            <a:off x="18747543" y="8432800"/>
            <a:ext cx="4572600" cy="275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2dec173f6de_0_491"/>
          <p:cNvSpPr/>
          <p:nvPr/>
        </p:nvSpPr>
        <p:spPr>
          <a:xfrm>
            <a:off x="18747543" y="8432800"/>
            <a:ext cx="4572600" cy="275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2dec173f6de_0_491"/>
          <p:cNvSpPr/>
          <p:nvPr/>
        </p:nvSpPr>
        <p:spPr>
          <a:xfrm>
            <a:off x="18747543" y="84328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Invasion</a:t>
            </a:r>
            <a:endParaRPr b="0" i="0" sz="3600" u="none" cap="none" strike="noStrike">
              <a:solidFill>
                <a:schemeClr val="dk1"/>
              </a:solidFill>
              <a:latin typeface="Calibri"/>
              <a:ea typeface="Calibri"/>
              <a:cs typeface="Calibri"/>
              <a:sym typeface="Calibri"/>
            </a:endParaRPr>
          </a:p>
        </p:txBody>
      </p:sp>
      <p:sp>
        <p:nvSpPr>
          <p:cNvPr id="554" name="Google Shape;554;g2dec173f6de_0_491"/>
          <p:cNvSpPr/>
          <p:nvPr/>
        </p:nvSpPr>
        <p:spPr>
          <a:xfrm>
            <a:off x="18747543" y="9182100"/>
            <a:ext cx="4708200" cy="214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 invaded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Betrayal</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Hero's festival</a:t>
            </a:r>
            <a:endParaRPr b="0" i="0" sz="3200" u="none" cap="none" strike="noStrike">
              <a:solidFill>
                <a:schemeClr val="dk1"/>
              </a:solidFill>
              <a:latin typeface="Calibri"/>
              <a:ea typeface="Calibri"/>
              <a:cs typeface="Calibri"/>
              <a:sym typeface="Calibri"/>
            </a:endParaRPr>
          </a:p>
        </p:txBody>
      </p:sp>
      <p:sp>
        <p:nvSpPr>
          <p:cNvPr id="555" name="Google Shape;555;g2dec173f6de_0_491"/>
          <p:cNvSpPr/>
          <p:nvPr/>
        </p:nvSpPr>
        <p:spPr>
          <a:xfrm rot="-5400000">
            <a:off x="471578" y="8214872"/>
            <a:ext cx="18798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Zen Dots"/>
              <a:buNone/>
            </a:pPr>
            <a:r>
              <a:rPr b="0" i="0" lang="en-US" sz="3600" u="none" cap="none" strike="noStrike">
                <a:solidFill>
                  <a:srgbClr val="000000"/>
                </a:solidFill>
                <a:latin typeface="Zen Dots"/>
                <a:ea typeface="Zen Dots"/>
                <a:cs typeface="Zen Dots"/>
                <a:sym typeface="Zen Dots"/>
              </a:rPr>
              <a:t>2020</a:t>
            </a:r>
            <a:endParaRPr b="0" i="0" sz="3600" u="none" cap="none" strike="noStrike">
              <a:solidFill>
                <a:schemeClr val="dk1"/>
              </a:solidFill>
              <a:latin typeface="Calibri"/>
              <a:ea typeface="Calibri"/>
              <a:cs typeface="Calibri"/>
              <a:sym typeface="Calibri"/>
            </a:endParaRPr>
          </a:p>
        </p:txBody>
      </p:sp>
      <p:sp>
        <p:nvSpPr>
          <p:cNvPr id="556" name="Google Shape;556;g2dec173f6de_0_491"/>
          <p:cNvSpPr/>
          <p:nvPr/>
        </p:nvSpPr>
        <p:spPr>
          <a:xfrm rot="-5400000">
            <a:off x="11826792" y="8250983"/>
            <a:ext cx="1803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Zen Dots"/>
              <a:buNone/>
            </a:pPr>
            <a:r>
              <a:rPr b="0" i="0" lang="en-US" sz="3600" u="none" cap="none" strike="noStrike">
                <a:solidFill>
                  <a:srgbClr val="000000"/>
                </a:solidFill>
                <a:latin typeface="Zen Dots"/>
                <a:ea typeface="Zen Dots"/>
                <a:cs typeface="Zen Dots"/>
                <a:sym typeface="Zen Dots"/>
              </a:rPr>
              <a:t>2022</a:t>
            </a:r>
            <a:endParaRPr b="0" i="0" sz="3600" u="none" cap="none" strike="noStrike">
              <a:solidFill>
                <a:schemeClr val="dk1"/>
              </a:solidFill>
              <a:latin typeface="Calibri"/>
              <a:ea typeface="Calibri"/>
              <a:cs typeface="Calibri"/>
              <a:sym typeface="Calibri"/>
            </a:endParaRPr>
          </a:p>
        </p:txBody>
      </p:sp>
      <p:sp>
        <p:nvSpPr>
          <p:cNvPr id="557" name="Google Shape;557;g2dec173f6de_0_491"/>
          <p:cNvSpPr/>
          <p:nvPr/>
        </p:nvSpPr>
        <p:spPr>
          <a:xfrm rot="-5400000">
            <a:off x="6244433" y="6423671"/>
            <a:ext cx="16131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Zen Dots"/>
              <a:buNone/>
            </a:pPr>
            <a:r>
              <a:rPr b="0" i="0" lang="en-US" sz="3600" u="none" cap="none" strike="noStrike">
                <a:solidFill>
                  <a:srgbClr val="000000"/>
                </a:solidFill>
                <a:latin typeface="Zen Dots"/>
                <a:ea typeface="Zen Dots"/>
                <a:cs typeface="Zen Dots"/>
                <a:sym typeface="Zen Dots"/>
              </a:rPr>
              <a:t>2021</a:t>
            </a:r>
            <a:endParaRPr b="0" i="0" sz="3600" u="none" cap="none" strike="noStrike">
              <a:solidFill>
                <a:schemeClr val="dk1"/>
              </a:solidFill>
              <a:latin typeface="Calibri"/>
              <a:ea typeface="Calibri"/>
              <a:cs typeface="Calibri"/>
              <a:sym typeface="Calibri"/>
            </a:endParaRPr>
          </a:p>
        </p:txBody>
      </p:sp>
      <p:sp>
        <p:nvSpPr>
          <p:cNvPr id="558" name="Google Shape;558;g2dec173f6de_0_491"/>
          <p:cNvSpPr/>
          <p:nvPr/>
        </p:nvSpPr>
        <p:spPr>
          <a:xfrm rot="-5400000">
            <a:off x="17478999" y="6320583"/>
            <a:ext cx="1803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Zen Dots"/>
              <a:buNone/>
            </a:pPr>
            <a:r>
              <a:rPr b="0" i="0" lang="en-US" sz="3600" u="none" cap="none" strike="noStrike">
                <a:solidFill>
                  <a:srgbClr val="000000"/>
                </a:solidFill>
                <a:latin typeface="Zen Dots"/>
                <a:ea typeface="Zen Dots"/>
                <a:cs typeface="Zen Dots"/>
                <a:sym typeface="Zen Dots"/>
              </a:rPr>
              <a:t>2022</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563" name="Shape 563"/>
        <p:cNvGrpSpPr/>
        <p:nvPr/>
      </p:nvGrpSpPr>
      <p:grpSpPr>
        <a:xfrm>
          <a:off x="0" y="0"/>
          <a:ext cx="0" cy="0"/>
          <a:chOff x="0" y="0"/>
          <a:chExt cx="0" cy="0"/>
        </a:xfrm>
      </p:grpSpPr>
      <p:pic>
        <p:nvPicPr>
          <p:cNvPr descr=" " id="564" name="Google Shape;564;g2dec173f6de_0_527"/>
          <p:cNvPicPr preferRelativeResize="0"/>
          <p:nvPr/>
        </p:nvPicPr>
        <p:blipFill rotWithShape="1">
          <a:blip r:embed="rId3">
            <a:alphaModFix/>
          </a:blip>
          <a:srcRect b="0" l="0" r="0" t="0"/>
          <a:stretch/>
        </p:blipFill>
        <p:spPr>
          <a:xfrm>
            <a:off x="7890688" y="0"/>
            <a:ext cx="16496361" cy="12045057"/>
          </a:xfrm>
          <a:prstGeom prst="rect">
            <a:avLst/>
          </a:prstGeom>
          <a:noFill/>
          <a:ln>
            <a:noFill/>
          </a:ln>
        </p:spPr>
      </p:pic>
      <p:pic>
        <p:nvPicPr>
          <p:cNvPr descr=" " id="565" name="Google Shape;565;g2dec173f6de_0_527"/>
          <p:cNvPicPr preferRelativeResize="0"/>
          <p:nvPr/>
        </p:nvPicPr>
        <p:blipFill rotWithShape="1">
          <a:blip r:embed="rId4">
            <a:alphaModFix/>
          </a:blip>
          <a:srcRect b="0" l="0" r="0" t="0"/>
          <a:stretch/>
        </p:blipFill>
        <p:spPr>
          <a:xfrm>
            <a:off x="851006" y="10756900"/>
            <a:ext cx="2743543" cy="2565400"/>
          </a:xfrm>
          <a:prstGeom prst="rect">
            <a:avLst/>
          </a:prstGeom>
          <a:noFill/>
          <a:ln>
            <a:noFill/>
          </a:ln>
        </p:spPr>
      </p:pic>
      <p:sp>
        <p:nvSpPr>
          <p:cNvPr id="566" name="Google Shape;566;g2dec173f6de_0_52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7" name="Google Shape;567;g2dec173f6de_0_52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68" name="Google Shape;568;g2dec173f6de_0_527"/>
          <p:cNvSpPr/>
          <p:nvPr/>
        </p:nvSpPr>
        <p:spPr>
          <a:xfrm>
            <a:off x="9267925" y="711200"/>
            <a:ext cx="5851200" cy="2777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Zen Dots"/>
              <a:buNone/>
            </a:pPr>
            <a:r>
              <a:rPr b="0" i="0" lang="en-US" sz="8000" u="none" cap="none" strike="noStrike">
                <a:solidFill>
                  <a:srgbClr val="272727"/>
                </a:solidFill>
                <a:latin typeface="Zen Dots"/>
                <a:ea typeface="Zen Dots"/>
                <a:cs typeface="Zen Dots"/>
                <a:sym typeface="Zen Dots"/>
              </a:rPr>
              <a:t>Our Team</a:t>
            </a:r>
            <a:endParaRPr b="0" i="0" sz="8000" u="none" cap="none" strike="noStrike">
              <a:solidFill>
                <a:schemeClr val="dk1"/>
              </a:solidFill>
              <a:latin typeface="Calibri"/>
              <a:ea typeface="Calibri"/>
              <a:cs typeface="Calibri"/>
              <a:sym typeface="Calibri"/>
            </a:endParaRPr>
          </a:p>
        </p:txBody>
      </p:sp>
      <p:sp>
        <p:nvSpPr>
          <p:cNvPr id="569" name="Google Shape;569;g2dec173f6de_0_527"/>
          <p:cNvSpPr/>
          <p:nvPr/>
        </p:nvSpPr>
        <p:spPr>
          <a:xfrm>
            <a:off x="2553019" y="2997200"/>
            <a:ext cx="6096900" cy="772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0" name="Google Shape;570;g2dec173f6de_0_527"/>
          <p:cNvPicPr preferRelativeResize="0"/>
          <p:nvPr/>
        </p:nvPicPr>
        <p:blipFill rotWithShape="1">
          <a:blip r:embed="rId6">
            <a:alphaModFix/>
          </a:blip>
          <a:srcRect b="0" l="0" r="0" t="0"/>
          <a:stretch/>
        </p:blipFill>
        <p:spPr>
          <a:xfrm>
            <a:off x="2553019" y="2997200"/>
            <a:ext cx="6096762" cy="6096000"/>
          </a:xfrm>
          <a:prstGeom prst="rect">
            <a:avLst/>
          </a:prstGeom>
          <a:noFill/>
          <a:ln>
            <a:noFill/>
          </a:ln>
        </p:spPr>
      </p:pic>
      <p:sp>
        <p:nvSpPr>
          <p:cNvPr id="571" name="Google Shape;571;g2dec173f6de_0_527"/>
          <p:cNvSpPr/>
          <p:nvPr/>
        </p:nvSpPr>
        <p:spPr>
          <a:xfrm>
            <a:off x="2553019" y="9296400"/>
            <a:ext cx="60969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2dec173f6de_0_527"/>
          <p:cNvSpPr/>
          <p:nvPr/>
        </p:nvSpPr>
        <p:spPr>
          <a:xfrm>
            <a:off x="2553019" y="9296400"/>
            <a:ext cx="60969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2dec173f6de_0_527"/>
          <p:cNvSpPr/>
          <p:nvPr/>
        </p:nvSpPr>
        <p:spPr>
          <a:xfrm>
            <a:off x="2451406" y="9296400"/>
            <a:ext cx="6300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Eldruin</a:t>
            </a:r>
            <a:endParaRPr b="0" i="0" sz="4800" u="none" cap="none" strike="noStrike">
              <a:solidFill>
                <a:schemeClr val="dk1"/>
              </a:solidFill>
              <a:latin typeface="Calibri"/>
              <a:ea typeface="Calibri"/>
              <a:cs typeface="Calibri"/>
              <a:sym typeface="Calibri"/>
            </a:endParaRPr>
          </a:p>
        </p:txBody>
      </p:sp>
      <p:sp>
        <p:nvSpPr>
          <p:cNvPr id="574" name="Google Shape;574;g2dec173f6de_0_527"/>
          <p:cNvSpPr/>
          <p:nvPr/>
        </p:nvSpPr>
        <p:spPr>
          <a:xfrm>
            <a:off x="2485277" y="1018540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Fire Mage</a:t>
            </a:r>
            <a:endParaRPr b="0" i="0" sz="3200" u="none" cap="none" strike="noStrike">
              <a:solidFill>
                <a:schemeClr val="dk1"/>
              </a:solidFill>
              <a:latin typeface="Calibri"/>
              <a:ea typeface="Calibri"/>
              <a:cs typeface="Calibri"/>
              <a:sym typeface="Calibri"/>
            </a:endParaRPr>
          </a:p>
        </p:txBody>
      </p:sp>
      <p:sp>
        <p:nvSpPr>
          <p:cNvPr id="575" name="Google Shape;575;g2dec173f6de_0_527"/>
          <p:cNvSpPr/>
          <p:nvPr/>
        </p:nvSpPr>
        <p:spPr>
          <a:xfrm>
            <a:off x="9513489" y="5435600"/>
            <a:ext cx="6096900" cy="772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6" name="Google Shape;576;g2dec173f6de_0_527"/>
          <p:cNvPicPr preferRelativeResize="0"/>
          <p:nvPr/>
        </p:nvPicPr>
        <p:blipFill rotWithShape="1">
          <a:blip r:embed="rId7">
            <a:alphaModFix/>
          </a:blip>
          <a:srcRect b="0" l="0" r="0" t="0"/>
          <a:stretch/>
        </p:blipFill>
        <p:spPr>
          <a:xfrm>
            <a:off x="9513489" y="5435600"/>
            <a:ext cx="6096762" cy="6096000"/>
          </a:xfrm>
          <a:prstGeom prst="rect">
            <a:avLst/>
          </a:prstGeom>
          <a:noFill/>
          <a:ln>
            <a:noFill/>
          </a:ln>
        </p:spPr>
      </p:pic>
      <p:sp>
        <p:nvSpPr>
          <p:cNvPr id="577" name="Google Shape;577;g2dec173f6de_0_527"/>
          <p:cNvSpPr/>
          <p:nvPr/>
        </p:nvSpPr>
        <p:spPr>
          <a:xfrm>
            <a:off x="9513489" y="11734800"/>
            <a:ext cx="60969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2dec173f6de_0_527"/>
          <p:cNvSpPr/>
          <p:nvPr/>
        </p:nvSpPr>
        <p:spPr>
          <a:xfrm>
            <a:off x="9513489" y="11734800"/>
            <a:ext cx="60969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2dec173f6de_0_527"/>
          <p:cNvSpPr/>
          <p:nvPr/>
        </p:nvSpPr>
        <p:spPr>
          <a:xfrm>
            <a:off x="9411876" y="11734800"/>
            <a:ext cx="6300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Elementalen</a:t>
            </a:r>
            <a:endParaRPr b="0" i="0" sz="4800" u="none" cap="none" strike="noStrike">
              <a:solidFill>
                <a:schemeClr val="dk1"/>
              </a:solidFill>
              <a:latin typeface="Calibri"/>
              <a:ea typeface="Calibri"/>
              <a:cs typeface="Calibri"/>
              <a:sym typeface="Calibri"/>
            </a:endParaRPr>
          </a:p>
        </p:txBody>
      </p:sp>
      <p:sp>
        <p:nvSpPr>
          <p:cNvPr id="580" name="Google Shape;580;g2dec173f6de_0_527"/>
          <p:cNvSpPr/>
          <p:nvPr/>
        </p:nvSpPr>
        <p:spPr>
          <a:xfrm>
            <a:off x="9445747" y="1262380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Guardian</a:t>
            </a:r>
            <a:endParaRPr b="0" i="0" sz="3200" u="none" cap="none" strike="noStrike">
              <a:solidFill>
                <a:schemeClr val="dk1"/>
              </a:solidFill>
              <a:latin typeface="Calibri"/>
              <a:ea typeface="Calibri"/>
              <a:cs typeface="Calibri"/>
              <a:sym typeface="Calibri"/>
            </a:endParaRPr>
          </a:p>
        </p:txBody>
      </p:sp>
      <p:sp>
        <p:nvSpPr>
          <p:cNvPr id="581" name="Google Shape;581;g2dec173f6de_0_527"/>
          <p:cNvSpPr/>
          <p:nvPr/>
        </p:nvSpPr>
        <p:spPr>
          <a:xfrm>
            <a:off x="16473959" y="2997200"/>
            <a:ext cx="6096900" cy="772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2" name="Google Shape;582;g2dec173f6de_0_527"/>
          <p:cNvPicPr preferRelativeResize="0"/>
          <p:nvPr/>
        </p:nvPicPr>
        <p:blipFill rotWithShape="1">
          <a:blip r:embed="rId8">
            <a:alphaModFix/>
          </a:blip>
          <a:srcRect b="0" l="0" r="0" t="0"/>
          <a:stretch/>
        </p:blipFill>
        <p:spPr>
          <a:xfrm>
            <a:off x="16473959" y="2997200"/>
            <a:ext cx="6096762" cy="6096000"/>
          </a:xfrm>
          <a:prstGeom prst="rect">
            <a:avLst/>
          </a:prstGeom>
          <a:noFill/>
          <a:ln>
            <a:noFill/>
          </a:ln>
        </p:spPr>
      </p:pic>
      <p:sp>
        <p:nvSpPr>
          <p:cNvPr id="583" name="Google Shape;583;g2dec173f6de_0_527"/>
          <p:cNvSpPr/>
          <p:nvPr/>
        </p:nvSpPr>
        <p:spPr>
          <a:xfrm>
            <a:off x="16473959" y="9296400"/>
            <a:ext cx="60969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g2dec173f6de_0_527"/>
          <p:cNvSpPr/>
          <p:nvPr/>
        </p:nvSpPr>
        <p:spPr>
          <a:xfrm>
            <a:off x="16473959" y="9296400"/>
            <a:ext cx="6096900" cy="142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2dec173f6de_0_527"/>
          <p:cNvSpPr/>
          <p:nvPr/>
        </p:nvSpPr>
        <p:spPr>
          <a:xfrm>
            <a:off x="16372346" y="9296400"/>
            <a:ext cx="6300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Lunaria</a:t>
            </a:r>
            <a:endParaRPr b="0" i="0" sz="4800" u="none" cap="none" strike="noStrike">
              <a:solidFill>
                <a:schemeClr val="dk1"/>
              </a:solidFill>
              <a:latin typeface="Calibri"/>
              <a:ea typeface="Calibri"/>
              <a:cs typeface="Calibri"/>
              <a:sym typeface="Calibri"/>
            </a:endParaRPr>
          </a:p>
        </p:txBody>
      </p:sp>
      <p:sp>
        <p:nvSpPr>
          <p:cNvPr id="586" name="Google Shape;586;g2dec173f6de_0_527"/>
          <p:cNvSpPr/>
          <p:nvPr/>
        </p:nvSpPr>
        <p:spPr>
          <a:xfrm>
            <a:off x="16406217" y="1018540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591" name="Shape 591"/>
        <p:cNvGrpSpPr/>
        <p:nvPr/>
      </p:nvGrpSpPr>
      <p:grpSpPr>
        <a:xfrm>
          <a:off x="0" y="0"/>
          <a:ext cx="0" cy="0"/>
          <a:chOff x="0" y="0"/>
          <a:chExt cx="0" cy="0"/>
        </a:xfrm>
      </p:grpSpPr>
      <p:pic>
        <p:nvPicPr>
          <p:cNvPr descr=" " id="592" name="Google Shape;592;g2dec173f6de_0_554"/>
          <p:cNvPicPr preferRelativeResize="0"/>
          <p:nvPr/>
        </p:nvPicPr>
        <p:blipFill rotWithShape="1">
          <a:blip r:embed="rId3">
            <a:alphaModFix/>
          </a:blip>
          <a:srcRect b="0" l="0" r="0" t="0"/>
          <a:stretch/>
        </p:blipFill>
        <p:spPr>
          <a:xfrm>
            <a:off x="0" y="5753100"/>
            <a:ext cx="15076784" cy="7962900"/>
          </a:xfrm>
          <a:prstGeom prst="rect">
            <a:avLst/>
          </a:prstGeom>
          <a:noFill/>
          <a:ln>
            <a:noFill/>
          </a:ln>
        </p:spPr>
      </p:pic>
      <p:pic>
        <p:nvPicPr>
          <p:cNvPr descr=" " id="593" name="Google Shape;593;g2dec173f6de_0_554"/>
          <p:cNvPicPr preferRelativeResize="0"/>
          <p:nvPr/>
        </p:nvPicPr>
        <p:blipFill rotWithShape="1">
          <a:blip r:embed="rId4">
            <a:alphaModFix/>
          </a:blip>
          <a:srcRect b="0" l="0" r="0" t="0"/>
          <a:stretch/>
        </p:blipFill>
        <p:spPr>
          <a:xfrm>
            <a:off x="20436854" y="596900"/>
            <a:ext cx="3478973" cy="4229100"/>
          </a:xfrm>
          <a:prstGeom prst="rect">
            <a:avLst/>
          </a:prstGeom>
          <a:noFill/>
          <a:ln>
            <a:noFill/>
          </a:ln>
        </p:spPr>
      </p:pic>
      <p:sp>
        <p:nvSpPr>
          <p:cNvPr id="594" name="Google Shape;594;g2dec173f6de_0_55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5" name="Google Shape;595;g2dec173f6de_0_55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96" name="Google Shape;596;g2dec173f6de_0_554"/>
          <p:cNvSpPr/>
          <p:nvPr/>
        </p:nvSpPr>
        <p:spPr>
          <a:xfrm>
            <a:off x="2032254" y="571500"/>
            <a:ext cx="21338700" cy="116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2dec173f6de_0_554"/>
          <p:cNvSpPr/>
          <p:nvPr/>
        </p:nvSpPr>
        <p:spPr>
          <a:xfrm>
            <a:off x="10618527" y="571500"/>
            <a:ext cx="4166100" cy="3416400"/>
          </a:xfrm>
          <a:prstGeom prst="roundRect">
            <a:avLst>
              <a:gd fmla="val 160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8" name="Google Shape;598;g2dec173f6de_0_554"/>
          <p:cNvPicPr preferRelativeResize="0"/>
          <p:nvPr/>
        </p:nvPicPr>
        <p:blipFill rotWithShape="1">
          <a:blip r:embed="rId6">
            <a:alphaModFix/>
          </a:blip>
          <a:srcRect b="0" l="0" r="0" t="0"/>
          <a:stretch/>
        </p:blipFill>
        <p:spPr>
          <a:xfrm>
            <a:off x="11685461" y="571500"/>
            <a:ext cx="2032254" cy="2032000"/>
          </a:xfrm>
          <a:prstGeom prst="rect">
            <a:avLst/>
          </a:prstGeom>
          <a:noFill/>
          <a:ln>
            <a:noFill/>
          </a:ln>
        </p:spPr>
      </p:pic>
      <p:sp>
        <p:nvSpPr>
          <p:cNvPr id="599" name="Google Shape;599;g2dec173f6de_0_554"/>
          <p:cNvSpPr/>
          <p:nvPr/>
        </p:nvSpPr>
        <p:spPr>
          <a:xfrm>
            <a:off x="10923365" y="2806700"/>
            <a:ext cx="3556500" cy="1181100"/>
          </a:xfrm>
          <a:prstGeom prst="roundRect">
            <a:avLst>
              <a:gd fmla="val 464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2dec173f6de_0_554"/>
          <p:cNvSpPr/>
          <p:nvPr/>
        </p:nvSpPr>
        <p:spPr>
          <a:xfrm>
            <a:off x="10847156" y="2806700"/>
            <a:ext cx="37089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Chloe Ng</a:t>
            </a:r>
            <a:endParaRPr b="0" i="0" sz="3600" u="none" cap="none" strike="noStrike">
              <a:solidFill>
                <a:schemeClr val="dk1"/>
              </a:solidFill>
              <a:latin typeface="Calibri"/>
              <a:ea typeface="Calibri"/>
              <a:cs typeface="Calibri"/>
              <a:sym typeface="Calibri"/>
            </a:endParaRPr>
          </a:p>
        </p:txBody>
      </p:sp>
      <p:sp>
        <p:nvSpPr>
          <p:cNvPr id="601" name="Google Shape;601;g2dec173f6de_0_554"/>
          <p:cNvSpPr/>
          <p:nvPr/>
        </p:nvSpPr>
        <p:spPr>
          <a:xfrm>
            <a:off x="10855623" y="34544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Mage</a:t>
            </a:r>
            <a:endParaRPr b="0" i="0" sz="3200" u="none" cap="none" strike="noStrike">
              <a:solidFill>
                <a:schemeClr val="dk1"/>
              </a:solidFill>
              <a:latin typeface="Calibri"/>
              <a:ea typeface="Calibri"/>
              <a:cs typeface="Calibri"/>
              <a:sym typeface="Calibri"/>
            </a:endParaRPr>
          </a:p>
        </p:txBody>
      </p:sp>
      <p:sp>
        <p:nvSpPr>
          <p:cNvPr id="602" name="Google Shape;602;g2dec173f6de_0_554"/>
          <p:cNvSpPr/>
          <p:nvPr/>
        </p:nvSpPr>
        <p:spPr>
          <a:xfrm>
            <a:off x="2032254" y="8839200"/>
            <a:ext cx="4166100" cy="3416400"/>
          </a:xfrm>
          <a:prstGeom prst="roundRect">
            <a:avLst>
              <a:gd fmla="val 160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3" name="Google Shape;603;g2dec173f6de_0_554"/>
          <p:cNvPicPr preferRelativeResize="0"/>
          <p:nvPr/>
        </p:nvPicPr>
        <p:blipFill rotWithShape="1">
          <a:blip r:embed="rId7">
            <a:alphaModFix/>
          </a:blip>
          <a:srcRect b="0" l="0" r="0" t="0"/>
          <a:stretch/>
        </p:blipFill>
        <p:spPr>
          <a:xfrm>
            <a:off x="3099187" y="8839200"/>
            <a:ext cx="2032254" cy="2032000"/>
          </a:xfrm>
          <a:prstGeom prst="rect">
            <a:avLst/>
          </a:prstGeom>
          <a:noFill/>
          <a:ln>
            <a:noFill/>
          </a:ln>
        </p:spPr>
      </p:pic>
      <p:sp>
        <p:nvSpPr>
          <p:cNvPr id="604" name="Google Shape;604;g2dec173f6de_0_554"/>
          <p:cNvSpPr/>
          <p:nvPr/>
        </p:nvSpPr>
        <p:spPr>
          <a:xfrm>
            <a:off x="2337092" y="11074400"/>
            <a:ext cx="3556500" cy="1181100"/>
          </a:xfrm>
          <a:prstGeom prst="roundRect">
            <a:avLst>
              <a:gd fmla="val 464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g2dec173f6de_0_554"/>
          <p:cNvSpPr/>
          <p:nvPr/>
        </p:nvSpPr>
        <p:spPr>
          <a:xfrm>
            <a:off x="2260883" y="11074400"/>
            <a:ext cx="37089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Lyrisa</a:t>
            </a:r>
            <a:endParaRPr b="0" i="0" sz="3600" u="none" cap="none" strike="noStrike">
              <a:solidFill>
                <a:schemeClr val="dk1"/>
              </a:solidFill>
              <a:latin typeface="Calibri"/>
              <a:ea typeface="Calibri"/>
              <a:cs typeface="Calibri"/>
              <a:sym typeface="Calibri"/>
            </a:endParaRPr>
          </a:p>
        </p:txBody>
      </p:sp>
      <p:sp>
        <p:nvSpPr>
          <p:cNvPr id="606" name="Google Shape;606;g2dec173f6de_0_554"/>
          <p:cNvSpPr/>
          <p:nvPr/>
        </p:nvSpPr>
        <p:spPr>
          <a:xfrm>
            <a:off x="2269350" y="117221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Dreamer</a:t>
            </a:r>
            <a:endParaRPr b="0" i="0" sz="3200" u="none" cap="none" strike="noStrike">
              <a:solidFill>
                <a:schemeClr val="dk1"/>
              </a:solidFill>
              <a:latin typeface="Calibri"/>
              <a:ea typeface="Calibri"/>
              <a:cs typeface="Calibri"/>
              <a:sym typeface="Calibri"/>
            </a:endParaRPr>
          </a:p>
        </p:txBody>
      </p:sp>
      <p:sp>
        <p:nvSpPr>
          <p:cNvPr id="607" name="Google Shape;607;g2dec173f6de_0_554"/>
          <p:cNvSpPr/>
          <p:nvPr/>
        </p:nvSpPr>
        <p:spPr>
          <a:xfrm>
            <a:off x="6325391" y="8839200"/>
            <a:ext cx="4166100" cy="3416400"/>
          </a:xfrm>
          <a:prstGeom prst="roundRect">
            <a:avLst>
              <a:gd fmla="val 160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8" name="Google Shape;608;g2dec173f6de_0_554"/>
          <p:cNvPicPr preferRelativeResize="0"/>
          <p:nvPr/>
        </p:nvPicPr>
        <p:blipFill rotWithShape="1">
          <a:blip r:embed="rId8">
            <a:alphaModFix/>
          </a:blip>
          <a:srcRect b="0" l="0" r="0" t="0"/>
          <a:stretch/>
        </p:blipFill>
        <p:spPr>
          <a:xfrm>
            <a:off x="7392324" y="8839200"/>
            <a:ext cx="2032254" cy="2032000"/>
          </a:xfrm>
          <a:prstGeom prst="rect">
            <a:avLst/>
          </a:prstGeom>
          <a:noFill/>
          <a:ln>
            <a:noFill/>
          </a:ln>
        </p:spPr>
      </p:pic>
      <p:sp>
        <p:nvSpPr>
          <p:cNvPr id="609" name="Google Shape;609;g2dec173f6de_0_554"/>
          <p:cNvSpPr/>
          <p:nvPr/>
        </p:nvSpPr>
        <p:spPr>
          <a:xfrm>
            <a:off x="6630229" y="11074400"/>
            <a:ext cx="3556500" cy="1181100"/>
          </a:xfrm>
          <a:prstGeom prst="roundRect">
            <a:avLst>
              <a:gd fmla="val 464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2dec173f6de_0_554"/>
          <p:cNvSpPr/>
          <p:nvPr/>
        </p:nvSpPr>
        <p:spPr>
          <a:xfrm>
            <a:off x="6554019" y="11074400"/>
            <a:ext cx="37089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Lucian</a:t>
            </a:r>
            <a:endParaRPr b="0" i="0" sz="3600" u="none" cap="none" strike="noStrike">
              <a:solidFill>
                <a:schemeClr val="dk1"/>
              </a:solidFill>
              <a:latin typeface="Calibri"/>
              <a:ea typeface="Calibri"/>
              <a:cs typeface="Calibri"/>
              <a:sym typeface="Calibri"/>
            </a:endParaRPr>
          </a:p>
        </p:txBody>
      </p:sp>
      <p:sp>
        <p:nvSpPr>
          <p:cNvPr id="611" name="Google Shape;611;g2dec173f6de_0_554"/>
          <p:cNvSpPr/>
          <p:nvPr/>
        </p:nvSpPr>
        <p:spPr>
          <a:xfrm>
            <a:off x="6562487" y="117221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Conjurer</a:t>
            </a:r>
            <a:endParaRPr b="0" i="0" sz="3200" u="none" cap="none" strike="noStrike">
              <a:solidFill>
                <a:schemeClr val="dk1"/>
              </a:solidFill>
              <a:latin typeface="Calibri"/>
              <a:ea typeface="Calibri"/>
              <a:cs typeface="Calibri"/>
              <a:sym typeface="Calibri"/>
            </a:endParaRPr>
          </a:p>
        </p:txBody>
      </p:sp>
      <p:sp>
        <p:nvSpPr>
          <p:cNvPr id="612" name="Google Shape;612;g2dec173f6de_0_554"/>
          <p:cNvSpPr/>
          <p:nvPr/>
        </p:nvSpPr>
        <p:spPr>
          <a:xfrm>
            <a:off x="10618527" y="8839200"/>
            <a:ext cx="4166100" cy="3416400"/>
          </a:xfrm>
          <a:prstGeom prst="roundRect">
            <a:avLst>
              <a:gd fmla="val 160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3" name="Google Shape;613;g2dec173f6de_0_554"/>
          <p:cNvPicPr preferRelativeResize="0"/>
          <p:nvPr/>
        </p:nvPicPr>
        <p:blipFill rotWithShape="1">
          <a:blip r:embed="rId9">
            <a:alphaModFix/>
          </a:blip>
          <a:srcRect b="0" l="0" r="0" t="0"/>
          <a:stretch/>
        </p:blipFill>
        <p:spPr>
          <a:xfrm>
            <a:off x="11685461" y="8839200"/>
            <a:ext cx="2032254" cy="2032000"/>
          </a:xfrm>
          <a:prstGeom prst="rect">
            <a:avLst/>
          </a:prstGeom>
          <a:noFill/>
          <a:ln>
            <a:noFill/>
          </a:ln>
        </p:spPr>
      </p:pic>
      <p:sp>
        <p:nvSpPr>
          <p:cNvPr id="614" name="Google Shape;614;g2dec173f6de_0_554"/>
          <p:cNvSpPr/>
          <p:nvPr/>
        </p:nvSpPr>
        <p:spPr>
          <a:xfrm>
            <a:off x="10923365" y="11074400"/>
            <a:ext cx="3556500" cy="1181100"/>
          </a:xfrm>
          <a:prstGeom prst="roundRect">
            <a:avLst>
              <a:gd fmla="val 464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2dec173f6de_0_554"/>
          <p:cNvSpPr/>
          <p:nvPr/>
        </p:nvSpPr>
        <p:spPr>
          <a:xfrm>
            <a:off x="10847156" y="11074400"/>
            <a:ext cx="37089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Elvina</a:t>
            </a:r>
            <a:endParaRPr b="0" i="0" sz="3600" u="none" cap="none" strike="noStrike">
              <a:solidFill>
                <a:schemeClr val="dk1"/>
              </a:solidFill>
              <a:latin typeface="Calibri"/>
              <a:ea typeface="Calibri"/>
              <a:cs typeface="Calibri"/>
              <a:sym typeface="Calibri"/>
            </a:endParaRPr>
          </a:p>
        </p:txBody>
      </p:sp>
      <p:sp>
        <p:nvSpPr>
          <p:cNvPr id="616" name="Google Shape;616;g2dec173f6de_0_554"/>
          <p:cNvSpPr/>
          <p:nvPr/>
        </p:nvSpPr>
        <p:spPr>
          <a:xfrm>
            <a:off x="10855623" y="117221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Oracle</a:t>
            </a:r>
            <a:endParaRPr b="0" i="0" sz="3200" u="none" cap="none" strike="noStrike">
              <a:solidFill>
                <a:schemeClr val="dk1"/>
              </a:solidFill>
              <a:latin typeface="Calibri"/>
              <a:ea typeface="Calibri"/>
              <a:cs typeface="Calibri"/>
              <a:sym typeface="Calibri"/>
            </a:endParaRPr>
          </a:p>
        </p:txBody>
      </p:sp>
      <p:sp>
        <p:nvSpPr>
          <p:cNvPr id="617" name="Google Shape;617;g2dec173f6de_0_554"/>
          <p:cNvSpPr/>
          <p:nvPr/>
        </p:nvSpPr>
        <p:spPr>
          <a:xfrm>
            <a:off x="14911664" y="8839200"/>
            <a:ext cx="4166100" cy="3416400"/>
          </a:xfrm>
          <a:prstGeom prst="roundRect">
            <a:avLst>
              <a:gd fmla="val 160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8" name="Google Shape;618;g2dec173f6de_0_554"/>
          <p:cNvPicPr preferRelativeResize="0"/>
          <p:nvPr/>
        </p:nvPicPr>
        <p:blipFill rotWithShape="1">
          <a:blip r:embed="rId10">
            <a:alphaModFix/>
          </a:blip>
          <a:srcRect b="0" l="0" r="0" t="0"/>
          <a:stretch/>
        </p:blipFill>
        <p:spPr>
          <a:xfrm>
            <a:off x="15978597" y="8839200"/>
            <a:ext cx="2032254" cy="2032000"/>
          </a:xfrm>
          <a:prstGeom prst="rect">
            <a:avLst/>
          </a:prstGeom>
          <a:noFill/>
          <a:ln>
            <a:noFill/>
          </a:ln>
        </p:spPr>
      </p:pic>
      <p:sp>
        <p:nvSpPr>
          <p:cNvPr id="619" name="Google Shape;619;g2dec173f6de_0_554"/>
          <p:cNvSpPr/>
          <p:nvPr/>
        </p:nvSpPr>
        <p:spPr>
          <a:xfrm>
            <a:off x="15216502" y="11074400"/>
            <a:ext cx="3556500" cy="1181100"/>
          </a:xfrm>
          <a:prstGeom prst="roundRect">
            <a:avLst>
              <a:gd fmla="val 464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2dec173f6de_0_554"/>
          <p:cNvSpPr/>
          <p:nvPr/>
        </p:nvSpPr>
        <p:spPr>
          <a:xfrm>
            <a:off x="15140292" y="11074400"/>
            <a:ext cx="37089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Seraphina</a:t>
            </a:r>
            <a:endParaRPr b="0" i="0" sz="3600" u="none" cap="none" strike="noStrike">
              <a:solidFill>
                <a:schemeClr val="dk1"/>
              </a:solidFill>
              <a:latin typeface="Calibri"/>
              <a:ea typeface="Calibri"/>
              <a:cs typeface="Calibri"/>
              <a:sym typeface="Calibri"/>
            </a:endParaRPr>
          </a:p>
        </p:txBody>
      </p:sp>
      <p:sp>
        <p:nvSpPr>
          <p:cNvPr id="621" name="Google Shape;621;g2dec173f6de_0_554"/>
          <p:cNvSpPr/>
          <p:nvPr/>
        </p:nvSpPr>
        <p:spPr>
          <a:xfrm>
            <a:off x="15148760" y="117221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Lightbringer</a:t>
            </a:r>
            <a:endParaRPr b="0" i="0" sz="3200" u="none" cap="none" strike="noStrike">
              <a:solidFill>
                <a:schemeClr val="dk1"/>
              </a:solidFill>
              <a:latin typeface="Calibri"/>
              <a:ea typeface="Calibri"/>
              <a:cs typeface="Calibri"/>
              <a:sym typeface="Calibri"/>
            </a:endParaRPr>
          </a:p>
        </p:txBody>
      </p:sp>
      <p:sp>
        <p:nvSpPr>
          <p:cNvPr id="622" name="Google Shape;622;g2dec173f6de_0_554"/>
          <p:cNvSpPr/>
          <p:nvPr/>
        </p:nvSpPr>
        <p:spPr>
          <a:xfrm>
            <a:off x="19204800" y="8839200"/>
            <a:ext cx="4166100" cy="3416400"/>
          </a:xfrm>
          <a:prstGeom prst="roundRect">
            <a:avLst>
              <a:gd fmla="val 160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3" name="Google Shape;623;g2dec173f6de_0_554"/>
          <p:cNvPicPr preferRelativeResize="0"/>
          <p:nvPr/>
        </p:nvPicPr>
        <p:blipFill rotWithShape="1">
          <a:blip r:embed="rId11">
            <a:alphaModFix/>
          </a:blip>
          <a:srcRect b="0" l="0" r="0" t="0"/>
          <a:stretch/>
        </p:blipFill>
        <p:spPr>
          <a:xfrm>
            <a:off x="20271734" y="8839200"/>
            <a:ext cx="2032254" cy="2032000"/>
          </a:xfrm>
          <a:prstGeom prst="rect">
            <a:avLst/>
          </a:prstGeom>
          <a:noFill/>
          <a:ln>
            <a:noFill/>
          </a:ln>
        </p:spPr>
      </p:pic>
      <p:sp>
        <p:nvSpPr>
          <p:cNvPr id="624" name="Google Shape;624;g2dec173f6de_0_554"/>
          <p:cNvSpPr/>
          <p:nvPr/>
        </p:nvSpPr>
        <p:spPr>
          <a:xfrm>
            <a:off x="19509638" y="11074400"/>
            <a:ext cx="3556500" cy="1181100"/>
          </a:xfrm>
          <a:prstGeom prst="roundRect">
            <a:avLst>
              <a:gd fmla="val 464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2dec173f6de_0_554"/>
          <p:cNvSpPr/>
          <p:nvPr/>
        </p:nvSpPr>
        <p:spPr>
          <a:xfrm>
            <a:off x="19433429" y="11074400"/>
            <a:ext cx="37089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Kaelen</a:t>
            </a:r>
            <a:endParaRPr b="0" i="0" sz="3600" u="none" cap="none" strike="noStrike">
              <a:solidFill>
                <a:schemeClr val="dk1"/>
              </a:solidFill>
              <a:latin typeface="Calibri"/>
              <a:ea typeface="Calibri"/>
              <a:cs typeface="Calibri"/>
              <a:sym typeface="Calibri"/>
            </a:endParaRPr>
          </a:p>
        </p:txBody>
      </p:sp>
      <p:sp>
        <p:nvSpPr>
          <p:cNvPr id="626" name="Google Shape;626;g2dec173f6de_0_554"/>
          <p:cNvSpPr/>
          <p:nvPr/>
        </p:nvSpPr>
        <p:spPr>
          <a:xfrm>
            <a:off x="19441897" y="117221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Sentinel</a:t>
            </a:r>
            <a:endParaRPr b="0" i="0" sz="3200" u="none" cap="none" strike="noStrike">
              <a:solidFill>
                <a:schemeClr val="dk1"/>
              </a:solidFill>
              <a:latin typeface="Calibri"/>
              <a:ea typeface="Calibri"/>
              <a:cs typeface="Calibri"/>
              <a:sym typeface="Calibri"/>
            </a:endParaRPr>
          </a:p>
        </p:txBody>
      </p:sp>
      <p:sp>
        <p:nvSpPr>
          <p:cNvPr id="627" name="Google Shape;627;g2dec173f6de_0_554"/>
          <p:cNvSpPr/>
          <p:nvPr/>
        </p:nvSpPr>
        <p:spPr>
          <a:xfrm>
            <a:off x="4267733" y="4762500"/>
            <a:ext cx="4166100" cy="3416400"/>
          </a:xfrm>
          <a:prstGeom prst="roundRect">
            <a:avLst>
              <a:gd fmla="val 160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8" name="Google Shape;628;g2dec173f6de_0_554"/>
          <p:cNvPicPr preferRelativeResize="0"/>
          <p:nvPr/>
        </p:nvPicPr>
        <p:blipFill rotWithShape="1">
          <a:blip r:embed="rId12">
            <a:alphaModFix/>
          </a:blip>
          <a:srcRect b="0" l="0" r="0" t="0"/>
          <a:stretch/>
        </p:blipFill>
        <p:spPr>
          <a:xfrm>
            <a:off x="5334667" y="4762500"/>
            <a:ext cx="2032254" cy="2032000"/>
          </a:xfrm>
          <a:prstGeom prst="rect">
            <a:avLst/>
          </a:prstGeom>
          <a:noFill/>
          <a:ln>
            <a:noFill/>
          </a:ln>
        </p:spPr>
      </p:pic>
      <p:sp>
        <p:nvSpPr>
          <p:cNvPr id="629" name="Google Shape;629;g2dec173f6de_0_554"/>
          <p:cNvSpPr/>
          <p:nvPr/>
        </p:nvSpPr>
        <p:spPr>
          <a:xfrm>
            <a:off x="4572572" y="6997700"/>
            <a:ext cx="3556500" cy="1181100"/>
          </a:xfrm>
          <a:prstGeom prst="roundRect">
            <a:avLst>
              <a:gd fmla="val 464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2dec173f6de_0_554"/>
          <p:cNvSpPr/>
          <p:nvPr/>
        </p:nvSpPr>
        <p:spPr>
          <a:xfrm>
            <a:off x="4496362" y="6997700"/>
            <a:ext cx="37089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Aurielle</a:t>
            </a:r>
            <a:endParaRPr b="0" i="0" sz="3600" u="none" cap="none" strike="noStrike">
              <a:solidFill>
                <a:schemeClr val="dk1"/>
              </a:solidFill>
              <a:latin typeface="Calibri"/>
              <a:ea typeface="Calibri"/>
              <a:cs typeface="Calibri"/>
              <a:sym typeface="Calibri"/>
            </a:endParaRPr>
          </a:p>
        </p:txBody>
      </p:sp>
      <p:sp>
        <p:nvSpPr>
          <p:cNvPr id="631" name="Google Shape;631;g2dec173f6de_0_554"/>
          <p:cNvSpPr/>
          <p:nvPr/>
        </p:nvSpPr>
        <p:spPr>
          <a:xfrm>
            <a:off x="4504830" y="76454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Priestess</a:t>
            </a:r>
            <a:endParaRPr b="0" i="0" sz="3200" u="none" cap="none" strike="noStrike">
              <a:solidFill>
                <a:schemeClr val="dk1"/>
              </a:solidFill>
              <a:latin typeface="Calibri"/>
              <a:ea typeface="Calibri"/>
              <a:cs typeface="Calibri"/>
              <a:sym typeface="Calibri"/>
            </a:endParaRPr>
          </a:p>
        </p:txBody>
      </p:sp>
      <p:sp>
        <p:nvSpPr>
          <p:cNvPr id="632" name="Google Shape;632;g2dec173f6de_0_554"/>
          <p:cNvSpPr/>
          <p:nvPr/>
        </p:nvSpPr>
        <p:spPr>
          <a:xfrm>
            <a:off x="17121740" y="4762500"/>
            <a:ext cx="4166100" cy="3416400"/>
          </a:xfrm>
          <a:prstGeom prst="roundRect">
            <a:avLst>
              <a:gd fmla="val 160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3" name="Google Shape;633;g2dec173f6de_0_554"/>
          <p:cNvPicPr preferRelativeResize="0"/>
          <p:nvPr/>
        </p:nvPicPr>
        <p:blipFill rotWithShape="1">
          <a:blip r:embed="rId13">
            <a:alphaModFix/>
          </a:blip>
          <a:srcRect b="0" l="0" r="0" t="0"/>
          <a:stretch/>
        </p:blipFill>
        <p:spPr>
          <a:xfrm>
            <a:off x="18188673" y="4762500"/>
            <a:ext cx="2032254" cy="2032000"/>
          </a:xfrm>
          <a:prstGeom prst="rect">
            <a:avLst/>
          </a:prstGeom>
          <a:noFill/>
          <a:ln>
            <a:noFill/>
          </a:ln>
        </p:spPr>
      </p:pic>
      <p:sp>
        <p:nvSpPr>
          <p:cNvPr id="634" name="Google Shape;634;g2dec173f6de_0_554"/>
          <p:cNvSpPr/>
          <p:nvPr/>
        </p:nvSpPr>
        <p:spPr>
          <a:xfrm>
            <a:off x="17426578" y="6997700"/>
            <a:ext cx="3556500" cy="1181100"/>
          </a:xfrm>
          <a:prstGeom prst="roundRect">
            <a:avLst>
              <a:gd fmla="val 464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2dec173f6de_0_554"/>
          <p:cNvSpPr/>
          <p:nvPr/>
        </p:nvSpPr>
        <p:spPr>
          <a:xfrm>
            <a:off x="17350369" y="6997700"/>
            <a:ext cx="37089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Dariana</a:t>
            </a:r>
            <a:endParaRPr b="0" i="0" sz="3600" u="none" cap="none" strike="noStrike">
              <a:solidFill>
                <a:schemeClr val="dk1"/>
              </a:solidFill>
              <a:latin typeface="Calibri"/>
              <a:ea typeface="Calibri"/>
              <a:cs typeface="Calibri"/>
              <a:sym typeface="Calibri"/>
            </a:endParaRPr>
          </a:p>
        </p:txBody>
      </p:sp>
      <p:sp>
        <p:nvSpPr>
          <p:cNvPr id="636" name="Google Shape;636;g2dec173f6de_0_554"/>
          <p:cNvSpPr/>
          <p:nvPr/>
        </p:nvSpPr>
        <p:spPr>
          <a:xfrm>
            <a:off x="17358836" y="76454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Shaman</a:t>
            </a:r>
            <a:endParaRPr b="0" i="0" sz="3200" u="none" cap="none" strike="noStrike">
              <a:solidFill>
                <a:schemeClr val="dk1"/>
              </a:solidFill>
              <a:latin typeface="Calibri"/>
              <a:ea typeface="Calibri"/>
              <a:cs typeface="Calibri"/>
              <a:sym typeface="Calibri"/>
            </a:endParaRPr>
          </a:p>
        </p:txBody>
      </p:sp>
      <p:sp>
        <p:nvSpPr>
          <p:cNvPr id="637" name="Google Shape;637;g2dec173f6de_0_554"/>
          <p:cNvSpPr/>
          <p:nvPr/>
        </p:nvSpPr>
        <p:spPr>
          <a:xfrm>
            <a:off x="10618527" y="4762500"/>
            <a:ext cx="4166100" cy="3416400"/>
          </a:xfrm>
          <a:prstGeom prst="roundRect">
            <a:avLst>
              <a:gd fmla="val 160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8" name="Google Shape;638;g2dec173f6de_0_554"/>
          <p:cNvPicPr preferRelativeResize="0"/>
          <p:nvPr/>
        </p:nvPicPr>
        <p:blipFill rotWithShape="1">
          <a:blip r:embed="rId14">
            <a:alphaModFix/>
          </a:blip>
          <a:srcRect b="0" l="0" r="0" t="0"/>
          <a:stretch/>
        </p:blipFill>
        <p:spPr>
          <a:xfrm>
            <a:off x="11685461" y="4762500"/>
            <a:ext cx="2032254" cy="2032000"/>
          </a:xfrm>
          <a:prstGeom prst="rect">
            <a:avLst/>
          </a:prstGeom>
          <a:noFill/>
          <a:ln>
            <a:noFill/>
          </a:ln>
        </p:spPr>
      </p:pic>
      <p:sp>
        <p:nvSpPr>
          <p:cNvPr id="639" name="Google Shape;639;g2dec173f6de_0_554"/>
          <p:cNvSpPr/>
          <p:nvPr/>
        </p:nvSpPr>
        <p:spPr>
          <a:xfrm>
            <a:off x="10923365" y="6997700"/>
            <a:ext cx="3556500" cy="1181100"/>
          </a:xfrm>
          <a:prstGeom prst="roundRect">
            <a:avLst>
              <a:gd fmla="val 464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2dec173f6de_0_554"/>
          <p:cNvSpPr/>
          <p:nvPr/>
        </p:nvSpPr>
        <p:spPr>
          <a:xfrm>
            <a:off x="10847156" y="6997700"/>
            <a:ext cx="37089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Theronis</a:t>
            </a:r>
            <a:endParaRPr b="0" i="0" sz="3600" u="none" cap="none" strike="noStrike">
              <a:solidFill>
                <a:schemeClr val="dk1"/>
              </a:solidFill>
              <a:latin typeface="Calibri"/>
              <a:ea typeface="Calibri"/>
              <a:cs typeface="Calibri"/>
              <a:sym typeface="Calibri"/>
            </a:endParaRPr>
          </a:p>
        </p:txBody>
      </p:sp>
      <p:sp>
        <p:nvSpPr>
          <p:cNvPr id="641" name="Google Shape;641;g2dec173f6de_0_554"/>
          <p:cNvSpPr/>
          <p:nvPr/>
        </p:nvSpPr>
        <p:spPr>
          <a:xfrm>
            <a:off x="10855623" y="76454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Warrior</a:t>
            </a:r>
            <a:endParaRPr b="0" i="0" sz="3200" u="none" cap="none" strike="noStrike">
              <a:solidFill>
                <a:schemeClr val="dk1"/>
              </a:solidFill>
              <a:latin typeface="Calibri"/>
              <a:ea typeface="Calibri"/>
              <a:cs typeface="Calibri"/>
              <a:sym typeface="Calibri"/>
            </a:endParaRPr>
          </a:p>
        </p:txBody>
      </p:sp>
      <p:pic>
        <p:nvPicPr>
          <p:cNvPr descr=" " id="642" name="Google Shape;642;g2dec173f6de_0_554"/>
          <p:cNvPicPr preferRelativeResize="0"/>
          <p:nvPr/>
        </p:nvPicPr>
        <p:blipFill rotWithShape="1">
          <a:blip r:embed="rId15">
            <a:alphaModFix/>
          </a:blip>
          <a:srcRect b="0" l="0" r="0" t="0"/>
          <a:stretch/>
        </p:blipFill>
        <p:spPr>
          <a:xfrm>
            <a:off x="12688886" y="8140700"/>
            <a:ext cx="12702" cy="812800"/>
          </a:xfrm>
          <a:prstGeom prst="rect">
            <a:avLst/>
          </a:prstGeom>
          <a:noFill/>
          <a:ln>
            <a:noFill/>
          </a:ln>
        </p:spPr>
      </p:pic>
      <p:pic>
        <p:nvPicPr>
          <p:cNvPr descr=" " id="643" name="Google Shape;643;g2dec173f6de_0_554"/>
          <p:cNvPicPr preferRelativeResize="0"/>
          <p:nvPr/>
        </p:nvPicPr>
        <p:blipFill rotWithShape="1">
          <a:blip r:embed="rId15">
            <a:alphaModFix/>
          </a:blip>
          <a:srcRect b="0" l="0" r="0" t="0"/>
          <a:stretch/>
        </p:blipFill>
        <p:spPr>
          <a:xfrm>
            <a:off x="12688886" y="3949700"/>
            <a:ext cx="12702" cy="812800"/>
          </a:xfrm>
          <a:prstGeom prst="rect">
            <a:avLst/>
          </a:prstGeom>
          <a:noFill/>
          <a:ln>
            <a:noFill/>
          </a:ln>
        </p:spPr>
      </p:pic>
      <p:pic>
        <p:nvPicPr>
          <p:cNvPr descr=" " id="644" name="Google Shape;644;g2dec173f6de_0_554"/>
          <p:cNvPicPr preferRelativeResize="0"/>
          <p:nvPr/>
        </p:nvPicPr>
        <p:blipFill rotWithShape="1">
          <a:blip r:embed="rId16">
            <a:alphaModFix/>
          </a:blip>
          <a:srcRect b="0" l="0" r="0" t="0"/>
          <a:stretch/>
        </p:blipFill>
        <p:spPr>
          <a:xfrm>
            <a:off x="6349054" y="3937124"/>
            <a:ext cx="5882575" cy="825376"/>
          </a:xfrm>
          <a:prstGeom prst="rect">
            <a:avLst/>
          </a:prstGeom>
          <a:noFill/>
          <a:ln>
            <a:noFill/>
          </a:ln>
        </p:spPr>
      </p:pic>
      <p:pic>
        <p:nvPicPr>
          <p:cNvPr descr=" " id="645" name="Google Shape;645;g2dec173f6de_0_554"/>
          <p:cNvPicPr preferRelativeResize="0"/>
          <p:nvPr/>
        </p:nvPicPr>
        <p:blipFill rotWithShape="1">
          <a:blip r:embed="rId17">
            <a:alphaModFix/>
          </a:blip>
          <a:srcRect b="0" l="0" r="0" t="0"/>
          <a:stretch/>
        </p:blipFill>
        <p:spPr>
          <a:xfrm>
            <a:off x="4110505" y="8027343"/>
            <a:ext cx="1960854" cy="811857"/>
          </a:xfrm>
          <a:prstGeom prst="rect">
            <a:avLst/>
          </a:prstGeom>
          <a:noFill/>
          <a:ln>
            <a:noFill/>
          </a:ln>
        </p:spPr>
      </p:pic>
      <p:pic>
        <p:nvPicPr>
          <p:cNvPr descr=" " id="646" name="Google Shape;646;g2dec173f6de_0_554"/>
          <p:cNvPicPr preferRelativeResize="0"/>
          <p:nvPr/>
        </p:nvPicPr>
        <p:blipFill rotWithShape="1">
          <a:blip r:embed="rId17">
            <a:alphaModFix/>
          </a:blip>
          <a:srcRect b="0" l="0" r="0" t="0"/>
          <a:stretch/>
        </p:blipFill>
        <p:spPr>
          <a:xfrm>
            <a:off x="17053422" y="8027343"/>
            <a:ext cx="1960854" cy="811857"/>
          </a:xfrm>
          <a:prstGeom prst="rect">
            <a:avLst/>
          </a:prstGeom>
          <a:noFill/>
          <a:ln>
            <a:noFill/>
          </a:ln>
        </p:spPr>
      </p:pic>
      <p:pic>
        <p:nvPicPr>
          <p:cNvPr descr=" " id="647" name="Google Shape;647;g2dec173f6de_0_554"/>
          <p:cNvPicPr preferRelativeResize="0"/>
          <p:nvPr/>
        </p:nvPicPr>
        <p:blipFill rotWithShape="1">
          <a:blip r:embed="rId18">
            <a:alphaModFix/>
          </a:blip>
          <a:srcRect b="0" l="0" r="0" t="0"/>
          <a:stretch/>
        </p:blipFill>
        <p:spPr>
          <a:xfrm>
            <a:off x="6452406" y="8027343"/>
            <a:ext cx="1960854" cy="811857"/>
          </a:xfrm>
          <a:prstGeom prst="rect">
            <a:avLst/>
          </a:prstGeom>
          <a:noFill/>
          <a:ln>
            <a:noFill/>
          </a:ln>
        </p:spPr>
      </p:pic>
      <p:pic>
        <p:nvPicPr>
          <p:cNvPr descr=" " id="648" name="Google Shape;648;g2dec173f6de_0_554"/>
          <p:cNvPicPr preferRelativeResize="0"/>
          <p:nvPr/>
        </p:nvPicPr>
        <p:blipFill rotWithShape="1">
          <a:blip r:embed="rId18">
            <a:alphaModFix/>
          </a:blip>
          <a:srcRect b="0" l="0" r="0" t="0"/>
          <a:stretch/>
        </p:blipFill>
        <p:spPr>
          <a:xfrm>
            <a:off x="19395324" y="8027343"/>
            <a:ext cx="1960854" cy="811857"/>
          </a:xfrm>
          <a:prstGeom prst="rect">
            <a:avLst/>
          </a:prstGeom>
          <a:noFill/>
          <a:ln>
            <a:noFill/>
          </a:ln>
        </p:spPr>
      </p:pic>
      <p:pic>
        <p:nvPicPr>
          <p:cNvPr descr=" " id="649" name="Google Shape;649;g2dec173f6de_0_554"/>
          <p:cNvPicPr preferRelativeResize="0"/>
          <p:nvPr/>
        </p:nvPicPr>
        <p:blipFill rotWithShape="1">
          <a:blip r:embed="rId19">
            <a:alphaModFix/>
          </a:blip>
          <a:srcRect b="0" l="0" r="0" t="0"/>
          <a:stretch/>
        </p:blipFill>
        <p:spPr>
          <a:xfrm>
            <a:off x="13323965" y="3937124"/>
            <a:ext cx="5882575" cy="825376"/>
          </a:xfrm>
          <a:prstGeom prst="rect">
            <a:avLst/>
          </a:prstGeom>
          <a:noFill/>
          <a:ln>
            <a:noFill/>
          </a:ln>
        </p:spPr>
      </p:pic>
      <p:sp>
        <p:nvSpPr>
          <p:cNvPr id="650" name="Google Shape;650;g2dec173f6de_0_554"/>
          <p:cNvSpPr/>
          <p:nvPr/>
        </p:nvSpPr>
        <p:spPr>
          <a:xfrm>
            <a:off x="7747968" y="12801600"/>
            <a:ext cx="84804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DM Sans"/>
              <a:buNone/>
            </a:pPr>
            <a:r>
              <a:rPr b="0" i="0" lang="en-US" sz="3200" u="none" cap="none" strike="noStrike">
                <a:solidFill>
                  <a:srgbClr val="000000"/>
                </a:solidFill>
                <a:latin typeface="DM Sans"/>
                <a:ea typeface="DM Sans"/>
                <a:cs typeface="DM Sans"/>
                <a:sym typeface="DM Sans"/>
              </a:rPr>
              <a:t>To download more editable chart, </a:t>
            </a:r>
            <a:r>
              <a:rPr b="0" i="0" lang="en-US" sz="3200" u="sng" cap="none" strike="noStrike">
                <a:solidFill>
                  <a:srgbClr val="000000"/>
                </a:solidFill>
                <a:latin typeface="Montserrat"/>
                <a:ea typeface="Montserrat"/>
                <a:cs typeface="Montserrat"/>
                <a:sym typeface="Montserrat"/>
                <a:hlinkClick r:id="rId20">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51" name="Google Shape;651;g2dec173f6de_0_554"/>
          <p:cNvSpPr/>
          <p:nvPr/>
        </p:nvSpPr>
        <p:spPr>
          <a:xfrm rot="-5400000">
            <a:off x="-3775787" y="4001468"/>
            <a:ext cx="10754100" cy="2777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Zen Dots"/>
              <a:buNone/>
            </a:pPr>
            <a:r>
              <a:rPr b="0" i="0" lang="en-US" sz="8000" u="none" cap="none" strike="noStrike">
                <a:solidFill>
                  <a:srgbClr val="272727"/>
                </a:solidFill>
                <a:latin typeface="Zen Dots"/>
                <a:ea typeface="Zen Dots"/>
                <a:cs typeface="Zen Dots"/>
                <a:sym typeface="Zen Dots"/>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DAD8"/>
        </a:solidFill>
      </p:bgPr>
    </p:bg>
    <p:spTree>
      <p:nvGrpSpPr>
        <p:cNvPr id="656" name="Shape 656"/>
        <p:cNvGrpSpPr/>
        <p:nvPr/>
      </p:nvGrpSpPr>
      <p:grpSpPr>
        <a:xfrm>
          <a:off x="0" y="0"/>
          <a:ext cx="0" cy="0"/>
          <a:chOff x="0" y="0"/>
          <a:chExt cx="0" cy="0"/>
        </a:xfrm>
      </p:grpSpPr>
      <p:sp>
        <p:nvSpPr>
          <p:cNvPr id="657" name="Google Shape;657;g2dec173f6de_0_618"/>
          <p:cNvSpPr/>
          <p:nvPr/>
        </p:nvSpPr>
        <p:spPr>
          <a:xfrm>
            <a:off x="3086486" y="0"/>
            <a:ext cx="24387000" cy="13716000"/>
          </a:xfrm>
          <a:prstGeom prst="rect">
            <a:avLst/>
          </a:prstGeom>
          <a:solidFill>
            <a:srgbClr val="DADA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8" name="Google Shape;658;g2dec173f6de_0_618"/>
          <p:cNvPicPr preferRelativeResize="0"/>
          <p:nvPr/>
        </p:nvPicPr>
        <p:blipFill rotWithShape="1">
          <a:blip r:embed="rId3">
            <a:alphaModFix/>
          </a:blip>
          <a:srcRect b="0" l="0" r="0" t="0"/>
          <a:stretch/>
        </p:blipFill>
        <p:spPr>
          <a:xfrm>
            <a:off x="18518915" y="9131300"/>
            <a:ext cx="5868133" cy="4584700"/>
          </a:xfrm>
          <a:prstGeom prst="rect">
            <a:avLst/>
          </a:prstGeom>
          <a:noFill/>
          <a:ln>
            <a:noFill/>
          </a:ln>
        </p:spPr>
      </p:pic>
      <p:pic>
        <p:nvPicPr>
          <p:cNvPr descr=" " id="659" name="Google Shape;659;g2dec173f6de_0_618"/>
          <p:cNvPicPr preferRelativeResize="0"/>
          <p:nvPr/>
        </p:nvPicPr>
        <p:blipFill rotWithShape="1">
          <a:blip r:embed="rId4">
            <a:alphaModFix/>
          </a:blip>
          <a:srcRect b="0" l="0" r="0" t="0"/>
          <a:stretch/>
        </p:blipFill>
        <p:spPr>
          <a:xfrm>
            <a:off x="4432854" y="1079500"/>
            <a:ext cx="19954194" cy="11557000"/>
          </a:xfrm>
          <a:prstGeom prst="rect">
            <a:avLst/>
          </a:prstGeom>
          <a:noFill/>
          <a:ln>
            <a:noFill/>
          </a:ln>
        </p:spPr>
      </p:pic>
      <p:pic>
        <p:nvPicPr>
          <p:cNvPr descr=" " id="660" name="Google Shape;660;g2dec173f6de_0_618"/>
          <p:cNvPicPr preferRelativeResize="0"/>
          <p:nvPr/>
        </p:nvPicPr>
        <p:blipFill rotWithShape="1">
          <a:blip r:embed="rId5">
            <a:alphaModFix/>
          </a:blip>
          <a:srcRect b="0" l="0" r="0" t="0"/>
          <a:stretch/>
        </p:blipFill>
        <p:spPr>
          <a:xfrm>
            <a:off x="952619" y="1803400"/>
            <a:ext cx="8764095" cy="10096500"/>
          </a:xfrm>
          <a:prstGeom prst="rect">
            <a:avLst/>
          </a:prstGeom>
          <a:noFill/>
          <a:ln>
            <a:noFill/>
          </a:ln>
        </p:spPr>
      </p:pic>
      <p:sp>
        <p:nvSpPr>
          <p:cNvPr id="661" name="Google Shape;661;g2dec173f6de_0_6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2" name="Google Shape;662;g2dec173f6de_0_61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63" name="Google Shape;663;g2dec173f6de_0_618"/>
          <p:cNvSpPr/>
          <p:nvPr/>
        </p:nvSpPr>
        <p:spPr>
          <a:xfrm>
            <a:off x="10428003" y="3708400"/>
            <a:ext cx="11681100" cy="277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Zen Dots"/>
              <a:buNone/>
            </a:pPr>
            <a:r>
              <a:rPr b="0" i="0" lang="en-US" sz="8000" u="none" cap="none" strike="noStrike">
                <a:solidFill>
                  <a:srgbClr val="272727"/>
                </a:solidFill>
                <a:latin typeface="Zen Dots"/>
                <a:ea typeface="Zen Dots"/>
                <a:cs typeface="Zen Dots"/>
                <a:sym typeface="Zen Dots"/>
              </a:rPr>
              <a:t>Thank you for choosing EaTemp</a:t>
            </a:r>
            <a:endParaRPr b="0" i="0" sz="8000" u="none" cap="none" strike="noStrike">
              <a:solidFill>
                <a:schemeClr val="dk1"/>
              </a:solidFill>
              <a:latin typeface="Calibri"/>
              <a:ea typeface="Calibri"/>
              <a:cs typeface="Calibri"/>
              <a:sym typeface="Calibri"/>
            </a:endParaRPr>
          </a:p>
        </p:txBody>
      </p:sp>
      <p:sp>
        <p:nvSpPr>
          <p:cNvPr id="664" name="Google Shape;664;g2dec173f6de_0_618"/>
          <p:cNvSpPr/>
          <p:nvPr/>
        </p:nvSpPr>
        <p:spPr>
          <a:xfrm>
            <a:off x="10428003" y="7112000"/>
            <a:ext cx="11287500" cy="384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65" name="Google Shape;665;g2dec173f6de_0_618"/>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7">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39" name="Shape 39"/>
        <p:cNvGrpSpPr/>
        <p:nvPr/>
      </p:nvGrpSpPr>
      <p:grpSpPr>
        <a:xfrm>
          <a:off x="0" y="0"/>
          <a:ext cx="0" cy="0"/>
          <a:chOff x="0" y="0"/>
          <a:chExt cx="0" cy="0"/>
        </a:xfrm>
      </p:grpSpPr>
      <p:pic>
        <p:nvPicPr>
          <p:cNvPr descr=" " id="40" name="Google Shape;40;g2dec173f6de_0_22"/>
          <p:cNvPicPr preferRelativeResize="0"/>
          <p:nvPr/>
        </p:nvPicPr>
        <p:blipFill rotWithShape="1">
          <a:blip r:embed="rId3">
            <a:alphaModFix/>
          </a:blip>
          <a:srcRect b="0" l="0" r="0" t="0"/>
          <a:stretch/>
        </p:blipFill>
        <p:spPr>
          <a:xfrm>
            <a:off x="20182823" y="8839200"/>
            <a:ext cx="3856783" cy="4229100"/>
          </a:xfrm>
          <a:prstGeom prst="rect">
            <a:avLst/>
          </a:prstGeom>
          <a:noFill/>
          <a:ln>
            <a:noFill/>
          </a:ln>
        </p:spPr>
      </p:pic>
      <p:pic>
        <p:nvPicPr>
          <p:cNvPr descr=" " id="41" name="Google Shape;41;g2dec173f6de_0_22"/>
          <p:cNvPicPr preferRelativeResize="0"/>
          <p:nvPr/>
        </p:nvPicPr>
        <p:blipFill rotWithShape="1">
          <a:blip r:embed="rId4">
            <a:alphaModFix/>
          </a:blip>
          <a:srcRect b="0" l="0" r="0" t="0"/>
          <a:stretch/>
        </p:blipFill>
        <p:spPr>
          <a:xfrm>
            <a:off x="0" y="0"/>
            <a:ext cx="11202436" cy="13716000"/>
          </a:xfrm>
          <a:prstGeom prst="rect">
            <a:avLst/>
          </a:prstGeom>
          <a:noFill/>
          <a:ln>
            <a:noFill/>
          </a:ln>
        </p:spPr>
      </p:pic>
      <p:pic>
        <p:nvPicPr>
          <p:cNvPr descr=" " id="42" name="Google Shape;42;g2dec173f6de_0_22"/>
          <p:cNvPicPr preferRelativeResize="0"/>
          <p:nvPr/>
        </p:nvPicPr>
        <p:blipFill rotWithShape="1">
          <a:blip r:embed="rId5">
            <a:alphaModFix/>
          </a:blip>
          <a:srcRect b="0" l="0" r="0" t="0"/>
          <a:stretch/>
        </p:blipFill>
        <p:spPr>
          <a:xfrm>
            <a:off x="7938492" y="2298700"/>
            <a:ext cx="8510064" cy="11315700"/>
          </a:xfrm>
          <a:prstGeom prst="rect">
            <a:avLst/>
          </a:prstGeom>
          <a:noFill/>
          <a:ln>
            <a:noFill/>
          </a:ln>
        </p:spPr>
      </p:pic>
      <p:sp>
        <p:nvSpPr>
          <p:cNvPr id="43" name="Google Shape;43;g2dec173f6de_0_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 name="Google Shape;44;g2dec173f6de_0_22"/>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5" name="Google Shape;45;g2dec173f6de_0_22"/>
          <p:cNvSpPr/>
          <p:nvPr/>
        </p:nvSpPr>
        <p:spPr>
          <a:xfrm>
            <a:off x="2946768" y="787400"/>
            <a:ext cx="190482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Zen Dots"/>
              <a:buNone/>
            </a:pPr>
            <a:r>
              <a:rPr b="0" i="0" lang="en-US" sz="12800" u="none" cap="none" strike="noStrike">
                <a:solidFill>
                  <a:srgbClr val="272727"/>
                </a:solidFill>
                <a:latin typeface="Zen Dots"/>
                <a:ea typeface="Zen Dots"/>
                <a:cs typeface="Zen Dots"/>
                <a:sym typeface="Zen Dots"/>
              </a:rPr>
              <a:t>Table of Contents</a:t>
            </a:r>
            <a:endParaRPr b="0" i="0" sz="12800" u="none" cap="none" strike="noStrike">
              <a:solidFill>
                <a:schemeClr val="dk1"/>
              </a:solidFill>
              <a:latin typeface="Calibri"/>
              <a:ea typeface="Calibri"/>
              <a:cs typeface="Calibri"/>
              <a:sym typeface="Calibri"/>
            </a:endParaRPr>
          </a:p>
        </p:txBody>
      </p:sp>
      <p:sp>
        <p:nvSpPr>
          <p:cNvPr id="46" name="Google Shape;46;g2dec173f6de_0_22"/>
          <p:cNvSpPr/>
          <p:nvPr/>
        </p:nvSpPr>
        <p:spPr>
          <a:xfrm>
            <a:off x="0"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dec173f6de_0_22"/>
          <p:cNvSpPr/>
          <p:nvPr/>
        </p:nvSpPr>
        <p:spPr>
          <a:xfrm>
            <a:off x="0" y="4648200"/>
            <a:ext cx="5931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2dec173f6de_0_22"/>
          <p:cNvSpPr/>
          <p:nvPr/>
        </p:nvSpPr>
        <p:spPr>
          <a:xfrm>
            <a:off x="-203225" y="4648200"/>
            <a:ext cx="6135000" cy="9399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Introduction</a:t>
            </a:r>
            <a:endParaRPr b="0" i="0" sz="4800" u="none" cap="none" strike="noStrike">
              <a:solidFill>
                <a:schemeClr val="dk1"/>
              </a:solidFill>
              <a:latin typeface="Calibri"/>
              <a:ea typeface="Calibri"/>
              <a:cs typeface="Calibri"/>
              <a:sym typeface="Calibri"/>
            </a:endParaRPr>
          </a:p>
        </p:txBody>
      </p:sp>
      <p:sp>
        <p:nvSpPr>
          <p:cNvPr id="49" name="Google Shape;49;g2dec173f6de_0_22"/>
          <p:cNvSpPr/>
          <p:nvPr/>
        </p:nvSpPr>
        <p:spPr>
          <a:xfrm>
            <a:off x="-135484" y="54864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Extraordinary Realm</a:t>
            </a:r>
            <a:endParaRPr b="0" i="0" sz="3200" u="none" cap="none" strike="noStrike">
              <a:solidFill>
                <a:schemeClr val="dk1"/>
              </a:solidFill>
              <a:latin typeface="Calibri"/>
              <a:ea typeface="Calibri"/>
              <a:cs typeface="Calibri"/>
              <a:sym typeface="Calibri"/>
            </a:endParaRPr>
          </a:p>
        </p:txBody>
      </p:sp>
      <p:pic>
        <p:nvPicPr>
          <p:cNvPr descr=" " id="50" name="Google Shape;50;g2dec173f6de_0_22"/>
          <p:cNvPicPr preferRelativeResize="0"/>
          <p:nvPr/>
        </p:nvPicPr>
        <p:blipFill rotWithShape="1">
          <a:blip r:embed="rId7">
            <a:alphaModFix/>
          </a:blip>
          <a:srcRect b="0" l="0" r="0" t="0"/>
          <a:stretch/>
        </p:blipFill>
        <p:spPr>
          <a:xfrm>
            <a:off x="6134867" y="4521200"/>
            <a:ext cx="1625803" cy="1625600"/>
          </a:xfrm>
          <a:prstGeom prst="rect">
            <a:avLst/>
          </a:prstGeom>
          <a:noFill/>
          <a:ln>
            <a:noFill/>
          </a:ln>
        </p:spPr>
      </p:pic>
      <p:sp>
        <p:nvSpPr>
          <p:cNvPr id="51" name="Google Shape;51;g2dec173f6de_0_22"/>
          <p:cNvSpPr/>
          <p:nvPr/>
        </p:nvSpPr>
        <p:spPr>
          <a:xfrm>
            <a:off x="6134867" y="4521200"/>
            <a:ext cx="1625700" cy="1625700"/>
          </a:xfrm>
          <a:prstGeom prst="roundRect">
            <a:avLst>
              <a:gd fmla="val 781313" name="adj"/>
            </a:avLst>
          </a:prstGeom>
          <a:noFill/>
          <a:ln cap="flat" cmpd="sng" w="50800">
            <a:solidFill>
              <a:srgbClr val="4A4D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dec173f6de_0_22"/>
          <p:cNvSpPr/>
          <p:nvPr/>
        </p:nvSpPr>
        <p:spPr>
          <a:xfrm>
            <a:off x="6401600" y="4864100"/>
            <a:ext cx="10923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A4D6A"/>
              </a:buClr>
              <a:buSzPts val="4800"/>
              <a:buFont typeface="Zen Dots"/>
              <a:buNone/>
            </a:pPr>
            <a:r>
              <a:rPr b="0" i="0" lang="en-US" sz="4800" u="none" cap="none" strike="noStrike">
                <a:solidFill>
                  <a:srgbClr val="4A4D6A"/>
                </a:solidFill>
                <a:latin typeface="Zen Dots"/>
                <a:ea typeface="Zen Dots"/>
                <a:cs typeface="Zen Dots"/>
                <a:sym typeface="Zen Dots"/>
              </a:rPr>
              <a:t>01</a:t>
            </a:r>
            <a:endParaRPr b="0" i="0" sz="4800" u="none" cap="none" strike="noStrike">
              <a:solidFill>
                <a:schemeClr val="dk1"/>
              </a:solidFill>
              <a:latin typeface="Calibri"/>
              <a:ea typeface="Calibri"/>
              <a:cs typeface="Calibri"/>
              <a:sym typeface="Calibri"/>
            </a:endParaRPr>
          </a:p>
        </p:txBody>
      </p:sp>
      <p:sp>
        <p:nvSpPr>
          <p:cNvPr id="53" name="Google Shape;53;g2dec173f6de_0_22"/>
          <p:cNvSpPr/>
          <p:nvPr/>
        </p:nvSpPr>
        <p:spPr>
          <a:xfrm>
            <a:off x="16626378"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 name="Google Shape;54;g2dec173f6de_0_22"/>
          <p:cNvPicPr preferRelativeResize="0"/>
          <p:nvPr/>
        </p:nvPicPr>
        <p:blipFill rotWithShape="1">
          <a:blip r:embed="rId7">
            <a:alphaModFix/>
          </a:blip>
          <a:srcRect b="0" l="0" r="0" t="0"/>
          <a:stretch/>
        </p:blipFill>
        <p:spPr>
          <a:xfrm>
            <a:off x="16626378" y="4521200"/>
            <a:ext cx="1625803" cy="1625600"/>
          </a:xfrm>
          <a:prstGeom prst="rect">
            <a:avLst/>
          </a:prstGeom>
          <a:noFill/>
          <a:ln>
            <a:noFill/>
          </a:ln>
        </p:spPr>
      </p:pic>
      <p:sp>
        <p:nvSpPr>
          <p:cNvPr id="55" name="Google Shape;55;g2dec173f6de_0_22"/>
          <p:cNvSpPr/>
          <p:nvPr/>
        </p:nvSpPr>
        <p:spPr>
          <a:xfrm>
            <a:off x="16626378" y="4521200"/>
            <a:ext cx="1625700" cy="1625700"/>
          </a:xfrm>
          <a:prstGeom prst="roundRect">
            <a:avLst>
              <a:gd fmla="val 781313" name="adj"/>
            </a:avLst>
          </a:prstGeom>
          <a:noFill/>
          <a:ln cap="flat" cmpd="sng" w="50800">
            <a:solidFill>
              <a:srgbClr val="4A4D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dec173f6de_0_22"/>
          <p:cNvSpPr/>
          <p:nvPr/>
        </p:nvSpPr>
        <p:spPr>
          <a:xfrm>
            <a:off x="16759745" y="4864100"/>
            <a:ext cx="13590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A4D6A"/>
              </a:buClr>
              <a:buSzPts val="4800"/>
              <a:buFont typeface="Zen Dots"/>
              <a:buNone/>
            </a:pPr>
            <a:r>
              <a:rPr b="0" i="0" lang="en-US" sz="4800" u="none" cap="none" strike="noStrike">
                <a:solidFill>
                  <a:srgbClr val="4A4D6A"/>
                </a:solidFill>
                <a:latin typeface="Zen Dots"/>
                <a:ea typeface="Zen Dots"/>
                <a:cs typeface="Zen Dots"/>
                <a:sym typeface="Zen Dots"/>
              </a:rPr>
              <a:t>02</a:t>
            </a:r>
            <a:endParaRPr b="0" i="0" sz="4800" u="none" cap="none" strike="noStrike">
              <a:solidFill>
                <a:schemeClr val="dk1"/>
              </a:solidFill>
              <a:latin typeface="Calibri"/>
              <a:ea typeface="Calibri"/>
              <a:cs typeface="Calibri"/>
              <a:sym typeface="Calibri"/>
            </a:endParaRPr>
          </a:p>
        </p:txBody>
      </p:sp>
      <p:sp>
        <p:nvSpPr>
          <p:cNvPr id="57" name="Google Shape;57;g2dec173f6de_0_22"/>
          <p:cNvSpPr/>
          <p:nvPr/>
        </p:nvSpPr>
        <p:spPr>
          <a:xfrm>
            <a:off x="18455407" y="4648200"/>
            <a:ext cx="5931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dec173f6de_0_22"/>
          <p:cNvSpPr/>
          <p:nvPr/>
        </p:nvSpPr>
        <p:spPr>
          <a:xfrm>
            <a:off x="18455407" y="46482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Encounters</a:t>
            </a:r>
            <a:endParaRPr b="0" i="0" sz="4800" u="none" cap="none" strike="noStrike">
              <a:solidFill>
                <a:schemeClr val="dk1"/>
              </a:solidFill>
              <a:latin typeface="Calibri"/>
              <a:ea typeface="Calibri"/>
              <a:cs typeface="Calibri"/>
              <a:sym typeface="Calibri"/>
            </a:endParaRPr>
          </a:p>
        </p:txBody>
      </p:sp>
      <p:sp>
        <p:nvSpPr>
          <p:cNvPr id="59" name="Google Shape;59;g2dec173f6de_0_22"/>
          <p:cNvSpPr/>
          <p:nvPr/>
        </p:nvSpPr>
        <p:spPr>
          <a:xfrm>
            <a:off x="18455407" y="54864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Unicorn Sightings</a:t>
            </a:r>
            <a:endParaRPr b="0" i="0" sz="3200" u="none" cap="none" strike="noStrike">
              <a:solidFill>
                <a:schemeClr val="dk1"/>
              </a:solidFill>
              <a:latin typeface="Calibri"/>
              <a:ea typeface="Calibri"/>
              <a:cs typeface="Calibri"/>
              <a:sym typeface="Calibri"/>
            </a:endParaRPr>
          </a:p>
        </p:txBody>
      </p:sp>
      <p:sp>
        <p:nvSpPr>
          <p:cNvPr id="60" name="Google Shape;60;g2dec173f6de_0_22"/>
          <p:cNvSpPr/>
          <p:nvPr/>
        </p:nvSpPr>
        <p:spPr>
          <a:xfrm>
            <a:off x="0"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dec173f6de_0_22"/>
          <p:cNvSpPr/>
          <p:nvPr/>
        </p:nvSpPr>
        <p:spPr>
          <a:xfrm>
            <a:off x="0" y="7632700"/>
            <a:ext cx="5931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2dec173f6de_0_22"/>
          <p:cNvSpPr/>
          <p:nvPr/>
        </p:nvSpPr>
        <p:spPr>
          <a:xfrm>
            <a:off x="-203225" y="7632700"/>
            <a:ext cx="6135000" cy="9399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Wonders</a:t>
            </a:r>
            <a:endParaRPr b="0" i="0" sz="4800" u="none" cap="none" strike="noStrike">
              <a:solidFill>
                <a:schemeClr val="dk1"/>
              </a:solidFill>
              <a:latin typeface="Calibri"/>
              <a:ea typeface="Calibri"/>
              <a:cs typeface="Calibri"/>
              <a:sym typeface="Calibri"/>
            </a:endParaRPr>
          </a:p>
        </p:txBody>
      </p:sp>
      <p:sp>
        <p:nvSpPr>
          <p:cNvPr id="63" name="Google Shape;63;g2dec173f6de_0_22"/>
          <p:cNvSpPr/>
          <p:nvPr/>
        </p:nvSpPr>
        <p:spPr>
          <a:xfrm>
            <a:off x="-135484" y="84709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Wishes Granted</a:t>
            </a:r>
            <a:endParaRPr b="0" i="0" sz="3200" u="none" cap="none" strike="noStrike">
              <a:solidFill>
                <a:schemeClr val="dk1"/>
              </a:solidFill>
              <a:latin typeface="Calibri"/>
              <a:ea typeface="Calibri"/>
              <a:cs typeface="Calibri"/>
              <a:sym typeface="Calibri"/>
            </a:endParaRPr>
          </a:p>
        </p:txBody>
      </p:sp>
      <p:pic>
        <p:nvPicPr>
          <p:cNvPr descr=" " id="64" name="Google Shape;64;g2dec173f6de_0_22"/>
          <p:cNvPicPr preferRelativeResize="0"/>
          <p:nvPr/>
        </p:nvPicPr>
        <p:blipFill rotWithShape="1">
          <a:blip r:embed="rId7">
            <a:alphaModFix/>
          </a:blip>
          <a:srcRect b="0" l="0" r="0" t="0"/>
          <a:stretch/>
        </p:blipFill>
        <p:spPr>
          <a:xfrm>
            <a:off x="6134867" y="7505700"/>
            <a:ext cx="1625803" cy="1625600"/>
          </a:xfrm>
          <a:prstGeom prst="rect">
            <a:avLst/>
          </a:prstGeom>
          <a:noFill/>
          <a:ln>
            <a:noFill/>
          </a:ln>
        </p:spPr>
      </p:pic>
      <p:sp>
        <p:nvSpPr>
          <p:cNvPr id="65" name="Google Shape;65;g2dec173f6de_0_22"/>
          <p:cNvSpPr/>
          <p:nvPr/>
        </p:nvSpPr>
        <p:spPr>
          <a:xfrm>
            <a:off x="6134867" y="7505700"/>
            <a:ext cx="1625700" cy="1625700"/>
          </a:xfrm>
          <a:prstGeom prst="roundRect">
            <a:avLst>
              <a:gd fmla="val 781313" name="adj"/>
            </a:avLst>
          </a:prstGeom>
          <a:noFill/>
          <a:ln cap="flat" cmpd="sng" w="50800">
            <a:solidFill>
              <a:srgbClr val="4A4D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2dec173f6de_0_22"/>
          <p:cNvSpPr/>
          <p:nvPr/>
        </p:nvSpPr>
        <p:spPr>
          <a:xfrm>
            <a:off x="6268233" y="7848600"/>
            <a:ext cx="13590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A4D6A"/>
              </a:buClr>
              <a:buSzPts val="4800"/>
              <a:buFont typeface="Zen Dots"/>
              <a:buNone/>
            </a:pPr>
            <a:r>
              <a:rPr b="0" i="0" lang="en-US" sz="4800" u="none" cap="none" strike="noStrike">
                <a:solidFill>
                  <a:srgbClr val="4A4D6A"/>
                </a:solidFill>
                <a:latin typeface="Zen Dots"/>
                <a:ea typeface="Zen Dots"/>
                <a:cs typeface="Zen Dots"/>
                <a:sym typeface="Zen Dots"/>
              </a:rPr>
              <a:t>03</a:t>
            </a:r>
            <a:endParaRPr b="0" i="0" sz="4800" u="none" cap="none" strike="noStrike">
              <a:solidFill>
                <a:schemeClr val="dk1"/>
              </a:solidFill>
              <a:latin typeface="Calibri"/>
              <a:ea typeface="Calibri"/>
              <a:cs typeface="Calibri"/>
              <a:sym typeface="Calibri"/>
            </a:endParaRPr>
          </a:p>
        </p:txBody>
      </p:sp>
      <p:sp>
        <p:nvSpPr>
          <p:cNvPr id="67" name="Google Shape;67;g2dec173f6de_0_22"/>
          <p:cNvSpPr/>
          <p:nvPr/>
        </p:nvSpPr>
        <p:spPr>
          <a:xfrm>
            <a:off x="16626378"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 name="Google Shape;68;g2dec173f6de_0_22"/>
          <p:cNvPicPr preferRelativeResize="0"/>
          <p:nvPr/>
        </p:nvPicPr>
        <p:blipFill rotWithShape="1">
          <a:blip r:embed="rId7">
            <a:alphaModFix/>
          </a:blip>
          <a:srcRect b="0" l="0" r="0" t="0"/>
          <a:stretch/>
        </p:blipFill>
        <p:spPr>
          <a:xfrm>
            <a:off x="16626378" y="7505700"/>
            <a:ext cx="1625803" cy="1625600"/>
          </a:xfrm>
          <a:prstGeom prst="rect">
            <a:avLst/>
          </a:prstGeom>
          <a:noFill/>
          <a:ln>
            <a:noFill/>
          </a:ln>
        </p:spPr>
      </p:pic>
      <p:sp>
        <p:nvSpPr>
          <p:cNvPr id="69" name="Google Shape;69;g2dec173f6de_0_22"/>
          <p:cNvSpPr/>
          <p:nvPr/>
        </p:nvSpPr>
        <p:spPr>
          <a:xfrm>
            <a:off x="16626378" y="7505700"/>
            <a:ext cx="1625700" cy="1625700"/>
          </a:xfrm>
          <a:prstGeom prst="roundRect">
            <a:avLst>
              <a:gd fmla="val 781313" name="adj"/>
            </a:avLst>
          </a:prstGeom>
          <a:noFill/>
          <a:ln cap="flat" cmpd="sng" w="50800">
            <a:solidFill>
              <a:srgbClr val="4A4D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dec173f6de_0_22"/>
          <p:cNvSpPr/>
          <p:nvPr/>
        </p:nvSpPr>
        <p:spPr>
          <a:xfrm>
            <a:off x="16727991" y="7848600"/>
            <a:ext cx="14226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A4D6A"/>
              </a:buClr>
              <a:buSzPts val="4800"/>
              <a:buFont typeface="Zen Dots"/>
              <a:buNone/>
            </a:pPr>
            <a:r>
              <a:rPr b="0" i="0" lang="en-US" sz="4800" u="none" cap="none" strike="noStrike">
                <a:solidFill>
                  <a:srgbClr val="4A4D6A"/>
                </a:solidFill>
                <a:latin typeface="Zen Dots"/>
                <a:ea typeface="Zen Dots"/>
                <a:cs typeface="Zen Dots"/>
                <a:sym typeface="Zen Dots"/>
              </a:rPr>
              <a:t>04</a:t>
            </a:r>
            <a:endParaRPr b="0" i="0" sz="4800" u="none" cap="none" strike="noStrike">
              <a:solidFill>
                <a:schemeClr val="dk1"/>
              </a:solidFill>
              <a:latin typeface="Calibri"/>
              <a:ea typeface="Calibri"/>
              <a:cs typeface="Calibri"/>
              <a:sym typeface="Calibri"/>
            </a:endParaRPr>
          </a:p>
        </p:txBody>
      </p:sp>
      <p:sp>
        <p:nvSpPr>
          <p:cNvPr id="71" name="Google Shape;71;g2dec173f6de_0_22"/>
          <p:cNvSpPr/>
          <p:nvPr/>
        </p:nvSpPr>
        <p:spPr>
          <a:xfrm>
            <a:off x="18455407" y="7632700"/>
            <a:ext cx="5931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2dec173f6de_0_22"/>
          <p:cNvSpPr/>
          <p:nvPr/>
        </p:nvSpPr>
        <p:spPr>
          <a:xfrm>
            <a:off x="18455407" y="76327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Magic</a:t>
            </a:r>
            <a:endParaRPr b="0" i="0" sz="4800" u="none" cap="none" strike="noStrike">
              <a:solidFill>
                <a:schemeClr val="dk1"/>
              </a:solidFill>
              <a:latin typeface="Calibri"/>
              <a:ea typeface="Calibri"/>
              <a:cs typeface="Calibri"/>
              <a:sym typeface="Calibri"/>
            </a:endParaRPr>
          </a:p>
        </p:txBody>
      </p:sp>
      <p:sp>
        <p:nvSpPr>
          <p:cNvPr id="73" name="Google Shape;73;g2dec173f6de_0_22"/>
          <p:cNvSpPr/>
          <p:nvPr/>
        </p:nvSpPr>
        <p:spPr>
          <a:xfrm>
            <a:off x="18455407" y="84709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Spellcasting</a:t>
            </a:r>
            <a:endParaRPr b="0" i="0" sz="3200" u="none" cap="none" strike="noStrike">
              <a:solidFill>
                <a:schemeClr val="dk1"/>
              </a:solidFill>
              <a:latin typeface="Calibri"/>
              <a:ea typeface="Calibri"/>
              <a:cs typeface="Calibri"/>
              <a:sym typeface="Calibri"/>
            </a:endParaRPr>
          </a:p>
        </p:txBody>
      </p:sp>
      <p:sp>
        <p:nvSpPr>
          <p:cNvPr id="74" name="Google Shape;74;g2dec173f6de_0_22"/>
          <p:cNvSpPr/>
          <p:nvPr/>
        </p:nvSpPr>
        <p:spPr>
          <a:xfrm>
            <a:off x="0"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2dec173f6de_0_22"/>
          <p:cNvSpPr/>
          <p:nvPr/>
        </p:nvSpPr>
        <p:spPr>
          <a:xfrm>
            <a:off x="0" y="10617200"/>
            <a:ext cx="5931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dec173f6de_0_22"/>
          <p:cNvSpPr/>
          <p:nvPr/>
        </p:nvSpPr>
        <p:spPr>
          <a:xfrm>
            <a:off x="-203225" y="10617200"/>
            <a:ext cx="6135000" cy="9399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Adventure</a:t>
            </a:r>
            <a:endParaRPr b="0" i="0" sz="4800" u="none" cap="none" strike="noStrike">
              <a:solidFill>
                <a:schemeClr val="dk1"/>
              </a:solidFill>
              <a:latin typeface="Calibri"/>
              <a:ea typeface="Calibri"/>
              <a:cs typeface="Calibri"/>
              <a:sym typeface="Calibri"/>
            </a:endParaRPr>
          </a:p>
        </p:txBody>
      </p:sp>
      <p:sp>
        <p:nvSpPr>
          <p:cNvPr id="77" name="Google Shape;77;g2dec173f6de_0_22"/>
          <p:cNvSpPr/>
          <p:nvPr/>
        </p:nvSpPr>
        <p:spPr>
          <a:xfrm>
            <a:off x="-135484" y="114554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Happily Ever After</a:t>
            </a:r>
            <a:endParaRPr b="0" i="0" sz="3200" u="none" cap="none" strike="noStrike">
              <a:solidFill>
                <a:schemeClr val="dk1"/>
              </a:solidFill>
              <a:latin typeface="Calibri"/>
              <a:ea typeface="Calibri"/>
              <a:cs typeface="Calibri"/>
              <a:sym typeface="Calibri"/>
            </a:endParaRPr>
          </a:p>
        </p:txBody>
      </p:sp>
      <p:pic>
        <p:nvPicPr>
          <p:cNvPr descr=" " id="78" name="Google Shape;78;g2dec173f6de_0_22"/>
          <p:cNvPicPr preferRelativeResize="0"/>
          <p:nvPr/>
        </p:nvPicPr>
        <p:blipFill rotWithShape="1">
          <a:blip r:embed="rId7">
            <a:alphaModFix/>
          </a:blip>
          <a:srcRect b="0" l="0" r="0" t="0"/>
          <a:stretch/>
        </p:blipFill>
        <p:spPr>
          <a:xfrm>
            <a:off x="6134867" y="10490200"/>
            <a:ext cx="1625803" cy="1625600"/>
          </a:xfrm>
          <a:prstGeom prst="rect">
            <a:avLst/>
          </a:prstGeom>
          <a:noFill/>
          <a:ln>
            <a:noFill/>
          </a:ln>
        </p:spPr>
      </p:pic>
      <p:sp>
        <p:nvSpPr>
          <p:cNvPr id="79" name="Google Shape;79;g2dec173f6de_0_22"/>
          <p:cNvSpPr/>
          <p:nvPr/>
        </p:nvSpPr>
        <p:spPr>
          <a:xfrm>
            <a:off x="6134867" y="10490200"/>
            <a:ext cx="1625700" cy="1625700"/>
          </a:xfrm>
          <a:prstGeom prst="roundRect">
            <a:avLst>
              <a:gd fmla="val 781313" name="adj"/>
            </a:avLst>
          </a:prstGeom>
          <a:noFill/>
          <a:ln cap="flat" cmpd="sng" w="50800">
            <a:solidFill>
              <a:srgbClr val="4A4D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2dec173f6de_0_22"/>
          <p:cNvSpPr/>
          <p:nvPr/>
        </p:nvSpPr>
        <p:spPr>
          <a:xfrm>
            <a:off x="6261883" y="10833100"/>
            <a:ext cx="13719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A4D6A"/>
              </a:buClr>
              <a:buSzPts val="4800"/>
              <a:buFont typeface="Zen Dots"/>
              <a:buNone/>
            </a:pPr>
            <a:r>
              <a:rPr b="0" i="0" lang="en-US" sz="4800" u="none" cap="none" strike="noStrike">
                <a:solidFill>
                  <a:srgbClr val="4A4D6A"/>
                </a:solidFill>
                <a:latin typeface="Zen Dots"/>
                <a:ea typeface="Zen Dots"/>
                <a:cs typeface="Zen Dots"/>
                <a:sym typeface="Zen Dots"/>
              </a:rPr>
              <a:t>05</a:t>
            </a:r>
            <a:endParaRPr b="0" i="0" sz="4800" u="none" cap="none" strike="noStrike">
              <a:solidFill>
                <a:schemeClr val="dk1"/>
              </a:solidFill>
              <a:latin typeface="Calibri"/>
              <a:ea typeface="Calibri"/>
              <a:cs typeface="Calibri"/>
              <a:sym typeface="Calibri"/>
            </a:endParaRPr>
          </a:p>
        </p:txBody>
      </p:sp>
      <p:sp>
        <p:nvSpPr>
          <p:cNvPr id="81" name="Google Shape;81;g2dec173f6de_0_22"/>
          <p:cNvSpPr/>
          <p:nvPr/>
        </p:nvSpPr>
        <p:spPr>
          <a:xfrm>
            <a:off x="16626378"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2" name="Google Shape;82;g2dec173f6de_0_22"/>
          <p:cNvPicPr preferRelativeResize="0"/>
          <p:nvPr/>
        </p:nvPicPr>
        <p:blipFill rotWithShape="1">
          <a:blip r:embed="rId7">
            <a:alphaModFix/>
          </a:blip>
          <a:srcRect b="0" l="0" r="0" t="0"/>
          <a:stretch/>
        </p:blipFill>
        <p:spPr>
          <a:xfrm>
            <a:off x="16626378" y="10490200"/>
            <a:ext cx="1625803" cy="1625600"/>
          </a:xfrm>
          <a:prstGeom prst="rect">
            <a:avLst/>
          </a:prstGeom>
          <a:noFill/>
          <a:ln>
            <a:noFill/>
          </a:ln>
        </p:spPr>
      </p:pic>
      <p:sp>
        <p:nvSpPr>
          <p:cNvPr id="83" name="Google Shape;83;g2dec173f6de_0_22"/>
          <p:cNvSpPr/>
          <p:nvPr/>
        </p:nvSpPr>
        <p:spPr>
          <a:xfrm>
            <a:off x="16626378" y="10490200"/>
            <a:ext cx="1625700" cy="1625700"/>
          </a:xfrm>
          <a:prstGeom prst="roundRect">
            <a:avLst>
              <a:gd fmla="val 781313" name="adj"/>
            </a:avLst>
          </a:prstGeom>
          <a:noFill/>
          <a:ln cap="flat" cmpd="sng" w="50800">
            <a:solidFill>
              <a:srgbClr val="4A4D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2dec173f6de_0_22"/>
          <p:cNvSpPr/>
          <p:nvPr/>
        </p:nvSpPr>
        <p:spPr>
          <a:xfrm>
            <a:off x="16734342" y="10833100"/>
            <a:ext cx="14100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A4D6A"/>
              </a:buClr>
              <a:buSzPts val="4800"/>
              <a:buFont typeface="Zen Dots"/>
              <a:buNone/>
            </a:pPr>
            <a:r>
              <a:rPr b="0" i="0" lang="en-US" sz="4800" u="none" cap="none" strike="noStrike">
                <a:solidFill>
                  <a:srgbClr val="4A4D6A"/>
                </a:solidFill>
                <a:latin typeface="Zen Dots"/>
                <a:ea typeface="Zen Dots"/>
                <a:cs typeface="Zen Dots"/>
                <a:sym typeface="Zen Dots"/>
              </a:rPr>
              <a:t>06</a:t>
            </a:r>
            <a:endParaRPr b="0" i="0" sz="4800" u="none" cap="none" strike="noStrike">
              <a:solidFill>
                <a:schemeClr val="dk1"/>
              </a:solidFill>
              <a:latin typeface="Calibri"/>
              <a:ea typeface="Calibri"/>
              <a:cs typeface="Calibri"/>
              <a:sym typeface="Calibri"/>
            </a:endParaRPr>
          </a:p>
        </p:txBody>
      </p:sp>
      <p:sp>
        <p:nvSpPr>
          <p:cNvPr id="85" name="Google Shape;85;g2dec173f6de_0_22"/>
          <p:cNvSpPr/>
          <p:nvPr/>
        </p:nvSpPr>
        <p:spPr>
          <a:xfrm>
            <a:off x="18455407" y="10617200"/>
            <a:ext cx="5931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dec173f6de_0_22"/>
          <p:cNvSpPr/>
          <p:nvPr/>
        </p:nvSpPr>
        <p:spPr>
          <a:xfrm>
            <a:off x="18455407" y="106172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Conclusion</a:t>
            </a:r>
            <a:endParaRPr b="0" i="0" sz="4800" u="none" cap="none" strike="noStrike">
              <a:solidFill>
                <a:schemeClr val="dk1"/>
              </a:solidFill>
              <a:latin typeface="Calibri"/>
              <a:ea typeface="Calibri"/>
              <a:cs typeface="Calibri"/>
              <a:sym typeface="Calibri"/>
            </a:endParaRPr>
          </a:p>
        </p:txBody>
      </p:sp>
      <p:sp>
        <p:nvSpPr>
          <p:cNvPr id="87" name="Google Shape;87;g2dec173f6de_0_22"/>
          <p:cNvSpPr/>
          <p:nvPr/>
        </p:nvSpPr>
        <p:spPr>
          <a:xfrm>
            <a:off x="18455407" y="114554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92" name="Shape 92"/>
        <p:cNvGrpSpPr/>
        <p:nvPr/>
      </p:nvGrpSpPr>
      <p:grpSpPr>
        <a:xfrm>
          <a:off x="0" y="0"/>
          <a:ext cx="0" cy="0"/>
          <a:chOff x="0" y="0"/>
          <a:chExt cx="0" cy="0"/>
        </a:xfrm>
      </p:grpSpPr>
      <p:pic>
        <p:nvPicPr>
          <p:cNvPr descr=" " id="93" name="Google Shape;93;g2dec173f6de_0_74"/>
          <p:cNvPicPr preferRelativeResize="0"/>
          <p:nvPr/>
        </p:nvPicPr>
        <p:blipFill rotWithShape="1">
          <a:blip r:embed="rId3">
            <a:alphaModFix/>
          </a:blip>
          <a:srcRect b="0" l="0" r="0" t="0"/>
          <a:stretch/>
        </p:blipFill>
        <p:spPr>
          <a:xfrm>
            <a:off x="0" y="5753100"/>
            <a:ext cx="15076784" cy="7962900"/>
          </a:xfrm>
          <a:prstGeom prst="rect">
            <a:avLst/>
          </a:prstGeom>
          <a:noFill/>
          <a:ln>
            <a:noFill/>
          </a:ln>
        </p:spPr>
      </p:pic>
      <p:pic>
        <p:nvPicPr>
          <p:cNvPr descr=" " id="94" name="Google Shape;94;g2dec173f6de_0_74"/>
          <p:cNvPicPr preferRelativeResize="0"/>
          <p:nvPr/>
        </p:nvPicPr>
        <p:blipFill rotWithShape="1">
          <a:blip r:embed="rId4">
            <a:alphaModFix/>
          </a:blip>
          <a:srcRect b="0" l="0" r="0" t="0"/>
          <a:stretch/>
        </p:blipFill>
        <p:spPr>
          <a:xfrm>
            <a:off x="20436854" y="596900"/>
            <a:ext cx="3478973" cy="4229100"/>
          </a:xfrm>
          <a:prstGeom prst="rect">
            <a:avLst/>
          </a:prstGeom>
          <a:noFill/>
          <a:ln>
            <a:noFill/>
          </a:ln>
        </p:spPr>
      </p:pic>
      <p:sp>
        <p:nvSpPr>
          <p:cNvPr id="95" name="Google Shape;95;g2dec173f6de_0_7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6" name="Google Shape;96;g2dec173f6de_0_7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97" name="Google Shape;97;g2dec173f6de_0_74"/>
          <p:cNvSpPr/>
          <p:nvPr/>
        </p:nvSpPr>
        <p:spPr>
          <a:xfrm>
            <a:off x="2959470" y="2743200"/>
            <a:ext cx="123291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Zen Dots"/>
              <a:buNone/>
            </a:pPr>
            <a:r>
              <a:rPr b="0" i="0" lang="en-US" sz="8000" u="none" cap="none" strike="noStrike">
                <a:solidFill>
                  <a:srgbClr val="272727"/>
                </a:solidFill>
                <a:latin typeface="Zen Dots"/>
                <a:ea typeface="Zen Dots"/>
                <a:cs typeface="Zen Dots"/>
                <a:sym typeface="Zen Dots"/>
              </a:rPr>
              <a:t>The Extraordinary</a:t>
            </a:r>
            <a:endParaRPr b="0" i="0" sz="8000" u="none" cap="none" strike="noStrike">
              <a:solidFill>
                <a:schemeClr val="dk1"/>
              </a:solidFill>
              <a:latin typeface="Calibri"/>
              <a:ea typeface="Calibri"/>
              <a:cs typeface="Calibri"/>
              <a:sym typeface="Calibri"/>
            </a:endParaRPr>
          </a:p>
        </p:txBody>
      </p:sp>
      <p:sp>
        <p:nvSpPr>
          <p:cNvPr id="98" name="Google Shape;98;g2dec173f6de_0_74"/>
          <p:cNvSpPr/>
          <p:nvPr/>
        </p:nvSpPr>
        <p:spPr>
          <a:xfrm>
            <a:off x="2959470"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9" name="Google Shape;99;g2dec173f6de_0_74"/>
          <p:cNvSpPr/>
          <p:nvPr/>
        </p:nvSpPr>
        <p:spPr>
          <a:xfrm>
            <a:off x="12701588"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104" name="Shape 104"/>
        <p:cNvGrpSpPr/>
        <p:nvPr/>
      </p:nvGrpSpPr>
      <p:grpSpPr>
        <a:xfrm>
          <a:off x="0" y="0"/>
          <a:ext cx="0" cy="0"/>
          <a:chOff x="0" y="0"/>
          <a:chExt cx="0" cy="0"/>
        </a:xfrm>
      </p:grpSpPr>
      <p:pic>
        <p:nvPicPr>
          <p:cNvPr descr=" " id="105" name="Google Shape;105;g2dec173f6de_0_85"/>
          <p:cNvPicPr preferRelativeResize="0"/>
          <p:nvPr/>
        </p:nvPicPr>
        <p:blipFill rotWithShape="1">
          <a:blip r:embed="rId3">
            <a:alphaModFix/>
          </a:blip>
          <a:srcRect b="0" l="0" r="0" t="0"/>
          <a:stretch/>
        </p:blipFill>
        <p:spPr>
          <a:xfrm>
            <a:off x="7890688" y="0"/>
            <a:ext cx="16496361" cy="12045045"/>
          </a:xfrm>
          <a:prstGeom prst="rect">
            <a:avLst/>
          </a:prstGeom>
          <a:noFill/>
          <a:ln>
            <a:noFill/>
          </a:ln>
        </p:spPr>
      </p:pic>
      <p:pic>
        <p:nvPicPr>
          <p:cNvPr descr=" " id="106" name="Google Shape;106;g2dec173f6de_0_85"/>
          <p:cNvPicPr preferRelativeResize="0"/>
          <p:nvPr/>
        </p:nvPicPr>
        <p:blipFill rotWithShape="1">
          <a:blip r:embed="rId4">
            <a:alphaModFix/>
          </a:blip>
          <a:srcRect b="0" l="0" r="0" t="0"/>
          <a:stretch/>
        </p:blipFill>
        <p:spPr>
          <a:xfrm>
            <a:off x="851006" y="10756900"/>
            <a:ext cx="2743543" cy="2565400"/>
          </a:xfrm>
          <a:prstGeom prst="rect">
            <a:avLst/>
          </a:prstGeom>
          <a:noFill/>
          <a:ln>
            <a:noFill/>
          </a:ln>
        </p:spPr>
      </p:pic>
      <p:sp>
        <p:nvSpPr>
          <p:cNvPr id="107" name="Google Shape;107;g2dec173f6de_0_8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8" name="Google Shape;108;g2dec173f6de_0_8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09" name="Google Shape;109;g2dec173f6de_0_85"/>
          <p:cNvPicPr preferRelativeResize="0"/>
          <p:nvPr/>
        </p:nvPicPr>
        <p:blipFill rotWithShape="1">
          <a:blip r:embed="rId6">
            <a:alphaModFix/>
          </a:blip>
          <a:srcRect b="0" l="0" r="0" t="0"/>
          <a:stretch/>
        </p:blipFill>
        <p:spPr>
          <a:xfrm>
            <a:off x="0" y="0"/>
            <a:ext cx="24387048" cy="8305800"/>
          </a:xfrm>
          <a:prstGeom prst="rect">
            <a:avLst/>
          </a:prstGeom>
          <a:noFill/>
          <a:ln>
            <a:noFill/>
          </a:ln>
        </p:spPr>
      </p:pic>
      <p:sp>
        <p:nvSpPr>
          <p:cNvPr id="110" name="Google Shape;110;g2dec173f6de_0_85"/>
          <p:cNvSpPr/>
          <p:nvPr/>
        </p:nvSpPr>
        <p:spPr>
          <a:xfrm>
            <a:off x="1816327" y="9499600"/>
            <a:ext cx="9907200" cy="25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1" name="Google Shape;111;g2dec173f6de_0_85"/>
          <p:cNvPicPr preferRelativeResize="0"/>
          <p:nvPr/>
        </p:nvPicPr>
        <p:blipFill rotWithShape="1">
          <a:blip r:embed="rId7">
            <a:alphaModFix/>
          </a:blip>
          <a:srcRect b="0" l="0" r="0" t="0"/>
          <a:stretch/>
        </p:blipFill>
        <p:spPr>
          <a:xfrm>
            <a:off x="1816327" y="9956800"/>
            <a:ext cx="1665489" cy="1625600"/>
          </a:xfrm>
          <a:prstGeom prst="rect">
            <a:avLst/>
          </a:prstGeom>
          <a:noFill/>
          <a:ln>
            <a:noFill/>
          </a:ln>
        </p:spPr>
      </p:pic>
      <p:sp>
        <p:nvSpPr>
          <p:cNvPr id="112" name="Google Shape;112;g2dec173f6de_0_85"/>
          <p:cNvSpPr/>
          <p:nvPr/>
        </p:nvSpPr>
        <p:spPr>
          <a:xfrm>
            <a:off x="3888267" y="9499600"/>
            <a:ext cx="7835400" cy="25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dec173f6de_0_85"/>
          <p:cNvSpPr/>
          <p:nvPr/>
        </p:nvSpPr>
        <p:spPr>
          <a:xfrm>
            <a:off x="3888267" y="9499600"/>
            <a:ext cx="80385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Unicorn Sightings</a:t>
            </a:r>
            <a:endParaRPr b="0" i="0" sz="4800" u="none" cap="none" strike="noStrike">
              <a:solidFill>
                <a:schemeClr val="dk1"/>
              </a:solidFill>
              <a:latin typeface="Calibri"/>
              <a:ea typeface="Calibri"/>
              <a:cs typeface="Calibri"/>
              <a:sym typeface="Calibri"/>
            </a:endParaRPr>
          </a:p>
        </p:txBody>
      </p:sp>
      <p:sp>
        <p:nvSpPr>
          <p:cNvPr id="114" name="Google Shape;114;g2dec173f6de_0_85"/>
          <p:cNvSpPr/>
          <p:nvPr/>
        </p:nvSpPr>
        <p:spPr>
          <a:xfrm>
            <a:off x="3888267" y="10439400"/>
            <a:ext cx="79707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5" name="Google Shape;115;g2dec173f6de_0_85"/>
          <p:cNvSpPr/>
          <p:nvPr/>
        </p:nvSpPr>
        <p:spPr>
          <a:xfrm>
            <a:off x="12676184" y="9499600"/>
            <a:ext cx="9907200" cy="25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6" name="Google Shape;116;g2dec173f6de_0_85"/>
          <p:cNvPicPr preferRelativeResize="0"/>
          <p:nvPr/>
        </p:nvPicPr>
        <p:blipFill rotWithShape="1">
          <a:blip r:embed="rId8">
            <a:alphaModFix/>
          </a:blip>
          <a:srcRect b="0" l="0" r="0" t="0"/>
          <a:stretch/>
        </p:blipFill>
        <p:spPr>
          <a:xfrm>
            <a:off x="12676184" y="9956800"/>
            <a:ext cx="1631097" cy="1625600"/>
          </a:xfrm>
          <a:prstGeom prst="rect">
            <a:avLst/>
          </a:prstGeom>
          <a:noFill/>
          <a:ln>
            <a:noFill/>
          </a:ln>
        </p:spPr>
      </p:pic>
      <p:sp>
        <p:nvSpPr>
          <p:cNvPr id="117" name="Google Shape;117;g2dec173f6de_0_85"/>
          <p:cNvSpPr/>
          <p:nvPr/>
        </p:nvSpPr>
        <p:spPr>
          <a:xfrm>
            <a:off x="14713732" y="9499600"/>
            <a:ext cx="7869600" cy="25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2dec173f6de_0_85"/>
          <p:cNvSpPr/>
          <p:nvPr/>
        </p:nvSpPr>
        <p:spPr>
          <a:xfrm>
            <a:off x="14713732" y="9499600"/>
            <a:ext cx="8073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Dragon Taming</a:t>
            </a:r>
            <a:endParaRPr b="0" i="0" sz="4800" u="none" cap="none" strike="noStrike">
              <a:solidFill>
                <a:schemeClr val="dk1"/>
              </a:solidFill>
              <a:latin typeface="Calibri"/>
              <a:ea typeface="Calibri"/>
              <a:cs typeface="Calibri"/>
              <a:sym typeface="Calibri"/>
            </a:endParaRPr>
          </a:p>
        </p:txBody>
      </p:sp>
      <p:sp>
        <p:nvSpPr>
          <p:cNvPr id="119" name="Google Shape;119;g2dec173f6de_0_85"/>
          <p:cNvSpPr/>
          <p:nvPr/>
        </p:nvSpPr>
        <p:spPr>
          <a:xfrm>
            <a:off x="14713732" y="10439400"/>
            <a:ext cx="80052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124" name="Shape 124"/>
        <p:cNvGrpSpPr/>
        <p:nvPr/>
      </p:nvGrpSpPr>
      <p:grpSpPr>
        <a:xfrm>
          <a:off x="0" y="0"/>
          <a:ext cx="0" cy="0"/>
          <a:chOff x="0" y="0"/>
          <a:chExt cx="0" cy="0"/>
        </a:xfrm>
      </p:grpSpPr>
      <p:pic>
        <p:nvPicPr>
          <p:cNvPr descr=" " id="125" name="Google Shape;125;g2dec173f6de_0_104"/>
          <p:cNvPicPr preferRelativeResize="0"/>
          <p:nvPr/>
        </p:nvPicPr>
        <p:blipFill rotWithShape="1">
          <a:blip r:embed="rId3">
            <a:alphaModFix/>
          </a:blip>
          <a:srcRect b="0" l="0" r="0" t="0"/>
          <a:stretch/>
        </p:blipFill>
        <p:spPr>
          <a:xfrm>
            <a:off x="20182823" y="8839200"/>
            <a:ext cx="3856783" cy="4229100"/>
          </a:xfrm>
          <a:prstGeom prst="rect">
            <a:avLst/>
          </a:prstGeom>
          <a:noFill/>
          <a:ln>
            <a:noFill/>
          </a:ln>
        </p:spPr>
      </p:pic>
      <p:pic>
        <p:nvPicPr>
          <p:cNvPr descr=" " id="126" name="Google Shape;126;g2dec173f6de_0_104"/>
          <p:cNvPicPr preferRelativeResize="0"/>
          <p:nvPr/>
        </p:nvPicPr>
        <p:blipFill rotWithShape="1">
          <a:blip r:embed="rId4">
            <a:alphaModFix/>
          </a:blip>
          <a:srcRect b="0" l="0" r="0" t="0"/>
          <a:stretch/>
        </p:blipFill>
        <p:spPr>
          <a:xfrm>
            <a:off x="0" y="0"/>
            <a:ext cx="11202436" cy="13716000"/>
          </a:xfrm>
          <a:prstGeom prst="rect">
            <a:avLst/>
          </a:prstGeom>
          <a:noFill/>
          <a:ln>
            <a:noFill/>
          </a:ln>
        </p:spPr>
      </p:pic>
      <p:sp>
        <p:nvSpPr>
          <p:cNvPr id="127" name="Google Shape;127;g2dec173f6de_0_10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8" name="Google Shape;128;g2dec173f6de_0_10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29" name="Google Shape;129;g2dec173f6de_0_104"/>
          <p:cNvSpPr/>
          <p:nvPr/>
        </p:nvSpPr>
        <p:spPr>
          <a:xfrm>
            <a:off x="914514"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dec173f6de_0_104"/>
          <p:cNvSpPr/>
          <p:nvPr/>
        </p:nvSpPr>
        <p:spPr>
          <a:xfrm>
            <a:off x="914514" y="3492500"/>
            <a:ext cx="65922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dec173f6de_0_104"/>
          <p:cNvSpPr/>
          <p:nvPr/>
        </p:nvSpPr>
        <p:spPr>
          <a:xfrm>
            <a:off x="914514" y="3492500"/>
            <a:ext cx="6795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Unicorn Sightings</a:t>
            </a:r>
            <a:endParaRPr b="0" i="0" sz="4800" u="none" cap="none" strike="noStrike">
              <a:solidFill>
                <a:schemeClr val="dk1"/>
              </a:solidFill>
              <a:latin typeface="Calibri"/>
              <a:ea typeface="Calibri"/>
              <a:cs typeface="Calibri"/>
              <a:sym typeface="Calibri"/>
            </a:endParaRPr>
          </a:p>
        </p:txBody>
      </p:sp>
      <p:sp>
        <p:nvSpPr>
          <p:cNvPr id="132" name="Google Shape;132;g2dec173f6de_0_104"/>
          <p:cNvSpPr/>
          <p:nvPr/>
        </p:nvSpPr>
        <p:spPr>
          <a:xfrm>
            <a:off x="914514" y="48387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dec173f6de_0_104"/>
          <p:cNvSpPr/>
          <p:nvPr/>
        </p:nvSpPr>
        <p:spPr>
          <a:xfrm>
            <a:off x="914514" y="48387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34" name="Google Shape;134;g2dec173f6de_0_104"/>
          <p:cNvPicPr preferRelativeResize="0"/>
          <p:nvPr/>
        </p:nvPicPr>
        <p:blipFill rotWithShape="1">
          <a:blip r:embed="rId6">
            <a:alphaModFix/>
          </a:blip>
          <a:srcRect b="0" l="0" r="0" t="0"/>
          <a:stretch/>
        </p:blipFill>
        <p:spPr>
          <a:xfrm>
            <a:off x="914514" y="7048500"/>
            <a:ext cx="7023978" cy="5207000"/>
          </a:xfrm>
          <a:prstGeom prst="rect">
            <a:avLst/>
          </a:prstGeom>
          <a:noFill/>
          <a:ln>
            <a:noFill/>
          </a:ln>
        </p:spPr>
      </p:pic>
      <p:sp>
        <p:nvSpPr>
          <p:cNvPr id="135" name="Google Shape;135;g2dec173f6de_0_104"/>
          <p:cNvSpPr/>
          <p:nvPr/>
        </p:nvSpPr>
        <p:spPr>
          <a:xfrm>
            <a:off x="15826178"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dec173f6de_0_104"/>
          <p:cNvSpPr/>
          <p:nvPr/>
        </p:nvSpPr>
        <p:spPr>
          <a:xfrm>
            <a:off x="15826178" y="3492500"/>
            <a:ext cx="65922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dec173f6de_0_104"/>
          <p:cNvSpPr/>
          <p:nvPr/>
        </p:nvSpPr>
        <p:spPr>
          <a:xfrm>
            <a:off x="15826178" y="3492500"/>
            <a:ext cx="6795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Unicorn Sightings</a:t>
            </a:r>
            <a:endParaRPr b="0" i="0" sz="4800" u="none" cap="none" strike="noStrike">
              <a:solidFill>
                <a:schemeClr val="dk1"/>
              </a:solidFill>
              <a:latin typeface="Calibri"/>
              <a:ea typeface="Calibri"/>
              <a:cs typeface="Calibri"/>
              <a:sym typeface="Calibri"/>
            </a:endParaRPr>
          </a:p>
        </p:txBody>
      </p:sp>
      <p:sp>
        <p:nvSpPr>
          <p:cNvPr id="138" name="Google Shape;138;g2dec173f6de_0_104"/>
          <p:cNvSpPr/>
          <p:nvPr/>
        </p:nvSpPr>
        <p:spPr>
          <a:xfrm>
            <a:off x="15826178" y="48387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dec173f6de_0_104"/>
          <p:cNvSpPr/>
          <p:nvPr/>
        </p:nvSpPr>
        <p:spPr>
          <a:xfrm>
            <a:off x="15826178" y="48387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40" name="Google Shape;140;g2dec173f6de_0_104"/>
          <p:cNvPicPr preferRelativeResize="0"/>
          <p:nvPr/>
        </p:nvPicPr>
        <p:blipFill rotWithShape="1">
          <a:blip r:embed="rId7">
            <a:alphaModFix/>
          </a:blip>
          <a:srcRect b="0" l="0" r="0" t="0"/>
          <a:stretch/>
        </p:blipFill>
        <p:spPr>
          <a:xfrm>
            <a:off x="15826178" y="7048500"/>
            <a:ext cx="7023978" cy="5207000"/>
          </a:xfrm>
          <a:prstGeom prst="rect">
            <a:avLst/>
          </a:prstGeom>
          <a:noFill/>
          <a:ln>
            <a:noFill/>
          </a:ln>
        </p:spPr>
      </p:pic>
      <p:sp>
        <p:nvSpPr>
          <p:cNvPr id="141" name="Google Shape;141;g2dec173f6de_0_104"/>
          <p:cNvSpPr/>
          <p:nvPr/>
        </p:nvSpPr>
        <p:spPr>
          <a:xfrm>
            <a:off x="8370346" y="14986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dec173f6de_0_104"/>
          <p:cNvSpPr/>
          <p:nvPr/>
        </p:nvSpPr>
        <p:spPr>
          <a:xfrm>
            <a:off x="8370346" y="1498600"/>
            <a:ext cx="57411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dec173f6de_0_104"/>
          <p:cNvSpPr/>
          <p:nvPr/>
        </p:nvSpPr>
        <p:spPr>
          <a:xfrm>
            <a:off x="8370346" y="1498600"/>
            <a:ext cx="5944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Dragon Taming</a:t>
            </a:r>
            <a:endParaRPr b="0" i="0" sz="4800" u="none" cap="none" strike="noStrike">
              <a:solidFill>
                <a:schemeClr val="dk1"/>
              </a:solidFill>
              <a:latin typeface="Calibri"/>
              <a:ea typeface="Calibri"/>
              <a:cs typeface="Calibri"/>
              <a:sym typeface="Calibri"/>
            </a:endParaRPr>
          </a:p>
        </p:txBody>
      </p:sp>
      <p:sp>
        <p:nvSpPr>
          <p:cNvPr id="144" name="Google Shape;144;g2dec173f6de_0_104"/>
          <p:cNvSpPr/>
          <p:nvPr/>
        </p:nvSpPr>
        <p:spPr>
          <a:xfrm>
            <a:off x="8370346" y="28448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dec173f6de_0_104"/>
          <p:cNvSpPr/>
          <p:nvPr/>
        </p:nvSpPr>
        <p:spPr>
          <a:xfrm>
            <a:off x="8370346" y="28448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46" name="Google Shape;146;g2dec173f6de_0_104"/>
          <p:cNvPicPr preferRelativeResize="0"/>
          <p:nvPr/>
        </p:nvPicPr>
        <p:blipFill rotWithShape="1">
          <a:blip r:embed="rId8">
            <a:alphaModFix/>
          </a:blip>
          <a:srcRect b="0" l="0" r="0" t="0"/>
          <a:stretch/>
        </p:blipFill>
        <p:spPr>
          <a:xfrm>
            <a:off x="8370346" y="5054600"/>
            <a:ext cx="7023978" cy="5207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151" name="Shape 151"/>
        <p:cNvGrpSpPr/>
        <p:nvPr/>
      </p:nvGrpSpPr>
      <p:grpSpPr>
        <a:xfrm>
          <a:off x="0" y="0"/>
          <a:ext cx="0" cy="0"/>
          <a:chOff x="0" y="0"/>
          <a:chExt cx="0" cy="0"/>
        </a:xfrm>
      </p:grpSpPr>
      <p:sp>
        <p:nvSpPr>
          <p:cNvPr id="152" name="Google Shape;152;g2dec173f6de_0_130"/>
          <p:cNvSpPr/>
          <p:nvPr/>
        </p:nvSpPr>
        <p:spPr>
          <a:xfrm>
            <a:off x="0" y="0"/>
            <a:ext cx="24387000" cy="13716000"/>
          </a:xfrm>
          <a:prstGeom prst="rect">
            <a:avLst/>
          </a:prstGeom>
          <a:solidFill>
            <a:srgbClr val="DADA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3" name="Google Shape;153;g2dec173f6de_0_130"/>
          <p:cNvPicPr preferRelativeResize="0"/>
          <p:nvPr/>
        </p:nvPicPr>
        <p:blipFill rotWithShape="1">
          <a:blip r:embed="rId3">
            <a:alphaModFix/>
          </a:blip>
          <a:srcRect b="0" l="0" r="0" t="0"/>
          <a:stretch/>
        </p:blipFill>
        <p:spPr>
          <a:xfrm>
            <a:off x="15432429" y="9131300"/>
            <a:ext cx="8954619" cy="4584700"/>
          </a:xfrm>
          <a:prstGeom prst="rect">
            <a:avLst/>
          </a:prstGeom>
          <a:noFill/>
          <a:ln>
            <a:noFill/>
          </a:ln>
        </p:spPr>
      </p:pic>
      <p:pic>
        <p:nvPicPr>
          <p:cNvPr descr=" " id="154" name="Google Shape;154;g2dec173f6de_0_130"/>
          <p:cNvPicPr preferRelativeResize="0"/>
          <p:nvPr/>
        </p:nvPicPr>
        <p:blipFill rotWithShape="1">
          <a:blip r:embed="rId4">
            <a:alphaModFix/>
          </a:blip>
          <a:srcRect b="0" l="0" r="0" t="0"/>
          <a:stretch/>
        </p:blipFill>
        <p:spPr>
          <a:xfrm>
            <a:off x="1346368" y="1079500"/>
            <a:ext cx="21694311" cy="11557000"/>
          </a:xfrm>
          <a:prstGeom prst="rect">
            <a:avLst/>
          </a:prstGeom>
          <a:noFill/>
          <a:ln>
            <a:noFill/>
          </a:ln>
        </p:spPr>
      </p:pic>
      <p:sp>
        <p:nvSpPr>
          <p:cNvPr id="155" name="Google Shape;155;g2dec173f6de_0_13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6" name="Google Shape;156;g2dec173f6de_0_13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57" name="Google Shape;157;g2dec173f6de_0_130"/>
          <p:cNvPicPr preferRelativeResize="0"/>
          <p:nvPr/>
        </p:nvPicPr>
        <p:blipFill rotWithShape="1">
          <a:blip r:embed="rId6">
            <a:alphaModFix/>
          </a:blip>
          <a:srcRect b="0" l="0" r="0" t="0"/>
          <a:stretch/>
        </p:blipFill>
        <p:spPr>
          <a:xfrm>
            <a:off x="0" y="1384300"/>
            <a:ext cx="5458634" cy="4437887"/>
          </a:xfrm>
          <a:prstGeom prst="rect">
            <a:avLst/>
          </a:prstGeom>
          <a:noFill/>
          <a:ln>
            <a:noFill/>
          </a:ln>
        </p:spPr>
      </p:pic>
      <p:sp>
        <p:nvSpPr>
          <p:cNvPr id="158" name="Google Shape;158;g2dec173f6de_0_130"/>
          <p:cNvSpPr/>
          <p:nvPr/>
        </p:nvSpPr>
        <p:spPr>
          <a:xfrm>
            <a:off x="5842730" y="4229100"/>
            <a:ext cx="13603500" cy="600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dec173f6de_0_130"/>
          <p:cNvSpPr/>
          <p:nvPr/>
        </p:nvSpPr>
        <p:spPr>
          <a:xfrm>
            <a:off x="5842730" y="4229100"/>
            <a:ext cx="13806600" cy="535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60" name="Google Shape;160;g2dec173f6de_0_130"/>
          <p:cNvSpPr/>
          <p:nvPr/>
        </p:nvSpPr>
        <p:spPr>
          <a:xfrm>
            <a:off x="13933641" y="9690100"/>
            <a:ext cx="5664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Zen Dots"/>
              <a:buNone/>
            </a:pPr>
            <a:r>
              <a:rPr b="0" i="0" lang="en-US" sz="3600" u="none" cap="none" strike="noStrike">
                <a:solidFill>
                  <a:srgbClr val="0E0E0E"/>
                </a:solidFill>
                <a:latin typeface="Zen Dots"/>
                <a:ea typeface="Zen Dots"/>
                <a:cs typeface="Zen Dots"/>
                <a:sym typeface="Zen Dots"/>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165" name="Shape 165"/>
        <p:cNvGrpSpPr/>
        <p:nvPr/>
      </p:nvGrpSpPr>
      <p:grpSpPr>
        <a:xfrm>
          <a:off x="0" y="0"/>
          <a:ext cx="0" cy="0"/>
          <a:chOff x="0" y="0"/>
          <a:chExt cx="0" cy="0"/>
        </a:xfrm>
      </p:grpSpPr>
      <p:pic>
        <p:nvPicPr>
          <p:cNvPr descr=" " id="166" name="Google Shape;166;g2dec173f6de_0_143"/>
          <p:cNvPicPr preferRelativeResize="0"/>
          <p:nvPr/>
        </p:nvPicPr>
        <p:blipFill rotWithShape="1">
          <a:blip r:embed="rId3">
            <a:alphaModFix/>
          </a:blip>
          <a:srcRect b="0" l="0" r="0" t="0"/>
          <a:stretch/>
        </p:blipFill>
        <p:spPr>
          <a:xfrm>
            <a:off x="0" y="5753100"/>
            <a:ext cx="15076784" cy="7962900"/>
          </a:xfrm>
          <a:prstGeom prst="rect">
            <a:avLst/>
          </a:prstGeom>
          <a:noFill/>
          <a:ln>
            <a:noFill/>
          </a:ln>
        </p:spPr>
      </p:pic>
      <p:pic>
        <p:nvPicPr>
          <p:cNvPr descr=" " id="167" name="Google Shape;167;g2dec173f6de_0_143"/>
          <p:cNvPicPr preferRelativeResize="0"/>
          <p:nvPr/>
        </p:nvPicPr>
        <p:blipFill rotWithShape="1">
          <a:blip r:embed="rId4">
            <a:alphaModFix/>
          </a:blip>
          <a:srcRect b="0" l="0" r="0" t="0"/>
          <a:stretch/>
        </p:blipFill>
        <p:spPr>
          <a:xfrm>
            <a:off x="20436854" y="596900"/>
            <a:ext cx="3478973" cy="4229100"/>
          </a:xfrm>
          <a:prstGeom prst="rect">
            <a:avLst/>
          </a:prstGeom>
          <a:noFill/>
          <a:ln>
            <a:noFill/>
          </a:ln>
        </p:spPr>
      </p:pic>
      <p:sp>
        <p:nvSpPr>
          <p:cNvPr id="168" name="Google Shape;168;g2dec173f6de_0_14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9" name="Google Shape;169;g2dec173f6de_0_14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70" name="Google Shape;170;g2dec173f6de_0_143"/>
          <p:cNvPicPr preferRelativeResize="0"/>
          <p:nvPr/>
        </p:nvPicPr>
        <p:blipFill rotWithShape="1">
          <a:blip r:embed="rId6">
            <a:alphaModFix/>
          </a:blip>
          <a:srcRect b="0" l="0" r="0" t="0"/>
          <a:stretch/>
        </p:blipFill>
        <p:spPr>
          <a:xfrm>
            <a:off x="2286286" y="457200"/>
            <a:ext cx="11812476" cy="12801600"/>
          </a:xfrm>
          <a:prstGeom prst="rect">
            <a:avLst/>
          </a:prstGeom>
          <a:noFill/>
          <a:ln>
            <a:noFill/>
          </a:ln>
        </p:spPr>
      </p:pic>
      <p:sp>
        <p:nvSpPr>
          <p:cNvPr id="171" name="Google Shape;171;g2dec173f6de_0_143"/>
          <p:cNvSpPr/>
          <p:nvPr/>
        </p:nvSpPr>
        <p:spPr>
          <a:xfrm>
            <a:off x="15076784" y="4241800"/>
            <a:ext cx="7163700" cy="284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dec173f6de_0_143"/>
          <p:cNvSpPr/>
          <p:nvPr/>
        </p:nvSpPr>
        <p:spPr>
          <a:xfrm>
            <a:off x="15076784" y="4241800"/>
            <a:ext cx="7366800" cy="167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Dragon Taming Technique</a:t>
            </a:r>
            <a:endParaRPr b="0" i="0" sz="4800" u="none" cap="none" strike="noStrike">
              <a:solidFill>
                <a:schemeClr val="dk1"/>
              </a:solidFill>
              <a:latin typeface="Calibri"/>
              <a:ea typeface="Calibri"/>
              <a:cs typeface="Calibri"/>
              <a:sym typeface="Calibri"/>
            </a:endParaRPr>
          </a:p>
        </p:txBody>
      </p:sp>
      <p:sp>
        <p:nvSpPr>
          <p:cNvPr id="173" name="Google Shape;173;g2dec173f6de_0_143"/>
          <p:cNvSpPr/>
          <p:nvPr/>
        </p:nvSpPr>
        <p:spPr>
          <a:xfrm>
            <a:off x="15076784" y="60198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74" name="Google Shape;174;g2dec173f6de_0_143"/>
          <p:cNvSpPr/>
          <p:nvPr/>
        </p:nvSpPr>
        <p:spPr>
          <a:xfrm>
            <a:off x="15076784" y="7670800"/>
            <a:ext cx="7163700" cy="284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dec173f6de_0_143"/>
          <p:cNvSpPr/>
          <p:nvPr/>
        </p:nvSpPr>
        <p:spPr>
          <a:xfrm>
            <a:off x="15076784" y="7670800"/>
            <a:ext cx="7366800" cy="167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The Art of Unicorn Sighting</a:t>
            </a:r>
            <a:endParaRPr b="0" i="0" sz="4800" u="none" cap="none" strike="noStrike">
              <a:solidFill>
                <a:schemeClr val="dk1"/>
              </a:solidFill>
              <a:latin typeface="Calibri"/>
              <a:ea typeface="Calibri"/>
              <a:cs typeface="Calibri"/>
              <a:sym typeface="Calibri"/>
            </a:endParaRPr>
          </a:p>
        </p:txBody>
      </p:sp>
      <p:sp>
        <p:nvSpPr>
          <p:cNvPr id="176" name="Google Shape;176;g2dec173f6de_0_143"/>
          <p:cNvSpPr/>
          <p:nvPr/>
        </p:nvSpPr>
        <p:spPr>
          <a:xfrm>
            <a:off x="15076784" y="94488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CB1B7"/>
        </a:solidFill>
      </p:bgPr>
    </p:bg>
    <p:spTree>
      <p:nvGrpSpPr>
        <p:cNvPr id="181" name="Shape 181"/>
        <p:cNvGrpSpPr/>
        <p:nvPr/>
      </p:nvGrpSpPr>
      <p:grpSpPr>
        <a:xfrm>
          <a:off x="0" y="0"/>
          <a:ext cx="0" cy="0"/>
          <a:chOff x="0" y="0"/>
          <a:chExt cx="0" cy="0"/>
        </a:xfrm>
      </p:grpSpPr>
      <p:pic>
        <p:nvPicPr>
          <p:cNvPr descr=" " id="182" name="Google Shape;182;g2dec173f6de_0_158"/>
          <p:cNvPicPr preferRelativeResize="0"/>
          <p:nvPr/>
        </p:nvPicPr>
        <p:blipFill rotWithShape="1">
          <a:blip r:embed="rId3">
            <a:alphaModFix/>
          </a:blip>
          <a:srcRect b="0" l="0" r="0" t="0"/>
          <a:stretch/>
        </p:blipFill>
        <p:spPr>
          <a:xfrm>
            <a:off x="0" y="0"/>
            <a:ext cx="16496361" cy="12045045"/>
          </a:xfrm>
          <a:prstGeom prst="rect">
            <a:avLst/>
          </a:prstGeom>
          <a:noFill/>
          <a:ln>
            <a:noFill/>
          </a:ln>
        </p:spPr>
      </p:pic>
      <p:pic>
        <p:nvPicPr>
          <p:cNvPr descr=" " id="183" name="Google Shape;183;g2dec173f6de_0_158"/>
          <p:cNvPicPr preferRelativeResize="0"/>
          <p:nvPr/>
        </p:nvPicPr>
        <p:blipFill rotWithShape="1">
          <a:blip r:embed="rId4">
            <a:alphaModFix/>
          </a:blip>
          <a:srcRect b="0" l="0" r="0" t="0"/>
          <a:stretch/>
        </p:blipFill>
        <p:spPr>
          <a:xfrm>
            <a:off x="20792499" y="10756900"/>
            <a:ext cx="2743543" cy="2565400"/>
          </a:xfrm>
          <a:prstGeom prst="rect">
            <a:avLst/>
          </a:prstGeom>
          <a:noFill/>
          <a:ln>
            <a:noFill/>
          </a:ln>
        </p:spPr>
      </p:pic>
      <p:sp>
        <p:nvSpPr>
          <p:cNvPr id="184" name="Google Shape;184;g2dec173f6de_0_158"/>
          <p:cNvSpPr/>
          <p:nvPr/>
        </p:nvSpPr>
        <p:spPr>
          <a:xfrm>
            <a:off x="2091528" y="1574800"/>
            <a:ext cx="202167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Zen Dots"/>
              <a:buNone/>
            </a:pPr>
            <a:r>
              <a:rPr b="0" i="0" lang="en-US" sz="8000" u="none" cap="none" strike="noStrike">
                <a:solidFill>
                  <a:srgbClr val="272727"/>
                </a:solidFill>
                <a:latin typeface="Zen Dots"/>
                <a:ea typeface="Zen Dots"/>
                <a:cs typeface="Zen Dots"/>
                <a:sym typeface="Zen Dots"/>
              </a:rPr>
              <a:t>The Magic of Dragons</a:t>
            </a:r>
            <a:endParaRPr b="0" i="0" sz="8000" u="none" cap="none" strike="noStrike">
              <a:solidFill>
                <a:schemeClr val="dk1"/>
              </a:solidFill>
              <a:latin typeface="Calibri"/>
              <a:ea typeface="Calibri"/>
              <a:cs typeface="Calibri"/>
              <a:sym typeface="Calibri"/>
            </a:endParaRPr>
          </a:p>
        </p:txBody>
      </p:sp>
      <p:sp>
        <p:nvSpPr>
          <p:cNvPr id="185" name="Google Shape;185;g2dec173f6de_0_158"/>
          <p:cNvSpPr/>
          <p:nvPr/>
        </p:nvSpPr>
        <p:spPr>
          <a:xfrm>
            <a:off x="14352794" y="4025900"/>
            <a:ext cx="6642900" cy="768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dec173f6de_0_158"/>
          <p:cNvSpPr/>
          <p:nvPr/>
        </p:nvSpPr>
        <p:spPr>
          <a:xfrm>
            <a:off x="14702088" y="4025900"/>
            <a:ext cx="59442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Dragon Taming</a:t>
            </a:r>
            <a:endParaRPr b="0" i="0" sz="4800" u="none" cap="none" strike="noStrike">
              <a:solidFill>
                <a:schemeClr val="dk1"/>
              </a:solidFill>
              <a:latin typeface="Calibri"/>
              <a:ea typeface="Calibri"/>
              <a:cs typeface="Calibri"/>
              <a:sym typeface="Calibri"/>
            </a:endParaRPr>
          </a:p>
        </p:txBody>
      </p:sp>
      <p:sp>
        <p:nvSpPr>
          <p:cNvPr id="187" name="Google Shape;187;g2dec173f6de_0_158"/>
          <p:cNvSpPr/>
          <p:nvPr/>
        </p:nvSpPr>
        <p:spPr>
          <a:xfrm>
            <a:off x="14352794" y="5067300"/>
            <a:ext cx="6642900" cy="664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8" name="Google Shape;188;g2dec173f6de_0_158"/>
          <p:cNvPicPr preferRelativeResize="0"/>
          <p:nvPr/>
        </p:nvPicPr>
        <p:blipFill rotWithShape="1">
          <a:blip r:embed="rId5">
            <a:alphaModFix/>
          </a:blip>
          <a:srcRect b="0" l="0" r="0" t="0"/>
          <a:stretch/>
        </p:blipFill>
        <p:spPr>
          <a:xfrm>
            <a:off x="14352794" y="5067300"/>
            <a:ext cx="6642930" cy="6642100"/>
          </a:xfrm>
          <a:prstGeom prst="rect">
            <a:avLst/>
          </a:prstGeom>
          <a:noFill/>
          <a:ln>
            <a:noFill/>
          </a:ln>
        </p:spPr>
      </p:pic>
      <p:pic>
        <p:nvPicPr>
          <p:cNvPr descr=" " id="189" name="Google Shape;189;g2dec173f6de_0_158"/>
          <p:cNvPicPr preferRelativeResize="0"/>
          <p:nvPr/>
        </p:nvPicPr>
        <p:blipFill rotWithShape="1">
          <a:blip r:embed="rId6">
            <a:alphaModFix/>
          </a:blip>
          <a:srcRect b="0" l="0" r="0" t="0"/>
          <a:stretch/>
        </p:blipFill>
        <p:spPr>
          <a:xfrm>
            <a:off x="14352791" y="5067300"/>
            <a:ext cx="6642933" cy="6642100"/>
          </a:xfrm>
          <a:prstGeom prst="rect">
            <a:avLst/>
          </a:prstGeom>
          <a:noFill/>
          <a:ln>
            <a:noFill/>
          </a:ln>
        </p:spPr>
      </p:pic>
      <p:sp>
        <p:nvSpPr>
          <p:cNvPr id="190" name="Google Shape;190;g2dec173f6de_0_158"/>
          <p:cNvSpPr/>
          <p:nvPr/>
        </p:nvSpPr>
        <p:spPr>
          <a:xfrm>
            <a:off x="15762670" y="6464300"/>
            <a:ext cx="3835800" cy="3835500"/>
          </a:xfrm>
          <a:prstGeom prst="roundRect">
            <a:avLst>
              <a:gd fmla="val 3311285" name="adj"/>
            </a:avLst>
          </a:prstGeom>
          <a:solidFill>
            <a:srgbClr val="DADA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1" name="Google Shape;191;g2dec173f6de_0_158"/>
          <p:cNvPicPr preferRelativeResize="0"/>
          <p:nvPr/>
        </p:nvPicPr>
        <p:blipFill rotWithShape="1">
          <a:blip r:embed="rId7">
            <a:alphaModFix/>
          </a:blip>
          <a:srcRect b="0" l="0" r="0" t="0"/>
          <a:stretch/>
        </p:blipFill>
        <p:spPr>
          <a:xfrm>
            <a:off x="16866812" y="7048500"/>
            <a:ext cx="1627592" cy="1625600"/>
          </a:xfrm>
          <a:prstGeom prst="rect">
            <a:avLst/>
          </a:prstGeom>
          <a:noFill/>
          <a:ln>
            <a:noFill/>
          </a:ln>
        </p:spPr>
      </p:pic>
      <p:sp>
        <p:nvSpPr>
          <p:cNvPr id="192" name="Google Shape;192;g2dec173f6de_0_158"/>
          <p:cNvSpPr/>
          <p:nvPr/>
        </p:nvSpPr>
        <p:spPr>
          <a:xfrm>
            <a:off x="15915089" y="8978900"/>
            <a:ext cx="35310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dec173f6de_0_158"/>
          <p:cNvSpPr/>
          <p:nvPr/>
        </p:nvSpPr>
        <p:spPr>
          <a:xfrm>
            <a:off x="15813476" y="8978900"/>
            <a:ext cx="37344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Unicorn </a:t>
            </a:r>
            <a:endParaRPr b="0" i="0" sz="4800" u="none" cap="none" strike="noStrike">
              <a:solidFill>
                <a:schemeClr val="dk1"/>
              </a:solidFill>
              <a:latin typeface="Calibri"/>
              <a:ea typeface="Calibri"/>
              <a:cs typeface="Calibri"/>
              <a:sym typeface="Calibri"/>
            </a:endParaRPr>
          </a:p>
        </p:txBody>
      </p:sp>
      <p:sp>
        <p:nvSpPr>
          <p:cNvPr id="194" name="Google Shape;194;g2dec173f6de_0_15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5" name="Google Shape;195;g2dec173f6de_0_158"/>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196" name="Google Shape;196;g2dec173f6de_0_158"/>
          <p:cNvSpPr/>
          <p:nvPr/>
        </p:nvSpPr>
        <p:spPr>
          <a:xfrm>
            <a:off x="3149994" y="4318000"/>
            <a:ext cx="36201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dec173f6de_0_158"/>
          <p:cNvSpPr/>
          <p:nvPr/>
        </p:nvSpPr>
        <p:spPr>
          <a:xfrm>
            <a:off x="3149994" y="4318000"/>
            <a:ext cx="36201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2dec173f6de_0_158"/>
          <p:cNvSpPr/>
          <p:nvPr/>
        </p:nvSpPr>
        <p:spPr>
          <a:xfrm>
            <a:off x="3149994" y="4318000"/>
            <a:ext cx="3823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Archery</a:t>
            </a:r>
            <a:endParaRPr b="0" i="0" sz="4800" u="none" cap="none" strike="noStrike">
              <a:solidFill>
                <a:schemeClr val="dk1"/>
              </a:solidFill>
              <a:latin typeface="Calibri"/>
              <a:ea typeface="Calibri"/>
              <a:cs typeface="Calibri"/>
              <a:sym typeface="Calibri"/>
            </a:endParaRPr>
          </a:p>
        </p:txBody>
      </p:sp>
      <p:sp>
        <p:nvSpPr>
          <p:cNvPr id="199" name="Google Shape;199;g2dec173f6de_0_158"/>
          <p:cNvSpPr/>
          <p:nvPr/>
        </p:nvSpPr>
        <p:spPr>
          <a:xfrm>
            <a:off x="3149994" y="52578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00" name="Google Shape;200;g2dec173f6de_0_158"/>
          <p:cNvSpPr/>
          <p:nvPr/>
        </p:nvSpPr>
        <p:spPr>
          <a:xfrm>
            <a:off x="8370346" y="8547100"/>
            <a:ext cx="36201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dec173f6de_0_158"/>
          <p:cNvSpPr/>
          <p:nvPr/>
        </p:nvSpPr>
        <p:spPr>
          <a:xfrm>
            <a:off x="8370346" y="8547100"/>
            <a:ext cx="36201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dec173f6de_0_158"/>
          <p:cNvSpPr/>
          <p:nvPr/>
        </p:nvSpPr>
        <p:spPr>
          <a:xfrm>
            <a:off x="8370346" y="8547100"/>
            <a:ext cx="3823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Unicorn</a:t>
            </a:r>
            <a:endParaRPr b="0" i="0" sz="4800" u="none" cap="none" strike="noStrike">
              <a:solidFill>
                <a:schemeClr val="dk1"/>
              </a:solidFill>
              <a:latin typeface="Calibri"/>
              <a:ea typeface="Calibri"/>
              <a:cs typeface="Calibri"/>
              <a:sym typeface="Calibri"/>
            </a:endParaRPr>
          </a:p>
        </p:txBody>
      </p:sp>
      <p:sp>
        <p:nvSpPr>
          <p:cNvPr id="203" name="Google Shape;203;g2dec173f6de_0_158"/>
          <p:cNvSpPr/>
          <p:nvPr/>
        </p:nvSpPr>
        <p:spPr>
          <a:xfrm>
            <a:off x="8370346" y="94869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04" name="Google Shape;204;g2dec173f6de_0_158"/>
          <p:cNvSpPr/>
          <p:nvPr/>
        </p:nvSpPr>
        <p:spPr>
          <a:xfrm>
            <a:off x="8370346" y="4318000"/>
            <a:ext cx="36201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2dec173f6de_0_158"/>
          <p:cNvSpPr/>
          <p:nvPr/>
        </p:nvSpPr>
        <p:spPr>
          <a:xfrm>
            <a:off x="8370346" y="4318000"/>
            <a:ext cx="36201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2dec173f6de_0_158"/>
          <p:cNvSpPr/>
          <p:nvPr/>
        </p:nvSpPr>
        <p:spPr>
          <a:xfrm>
            <a:off x="8370346" y="4318000"/>
            <a:ext cx="3823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Music</a:t>
            </a:r>
            <a:endParaRPr b="0" i="0" sz="4800" u="none" cap="none" strike="noStrike">
              <a:solidFill>
                <a:schemeClr val="dk1"/>
              </a:solidFill>
              <a:latin typeface="Calibri"/>
              <a:ea typeface="Calibri"/>
              <a:cs typeface="Calibri"/>
              <a:sym typeface="Calibri"/>
            </a:endParaRPr>
          </a:p>
        </p:txBody>
      </p:sp>
      <p:sp>
        <p:nvSpPr>
          <p:cNvPr id="207" name="Google Shape;207;g2dec173f6de_0_158"/>
          <p:cNvSpPr/>
          <p:nvPr/>
        </p:nvSpPr>
        <p:spPr>
          <a:xfrm>
            <a:off x="8370346" y="52578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208" name="Google Shape;208;g2dec173f6de_0_158"/>
          <p:cNvSpPr/>
          <p:nvPr/>
        </p:nvSpPr>
        <p:spPr>
          <a:xfrm>
            <a:off x="3149994" y="8547100"/>
            <a:ext cx="36201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dec173f6de_0_158"/>
          <p:cNvSpPr/>
          <p:nvPr/>
        </p:nvSpPr>
        <p:spPr>
          <a:xfrm>
            <a:off x="3149994" y="8547100"/>
            <a:ext cx="36201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dec173f6de_0_158"/>
          <p:cNvSpPr/>
          <p:nvPr/>
        </p:nvSpPr>
        <p:spPr>
          <a:xfrm>
            <a:off x="3149994" y="8547100"/>
            <a:ext cx="3823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Zen Dots"/>
              <a:buNone/>
            </a:pPr>
            <a:r>
              <a:rPr b="0" i="0" lang="en-US" sz="4800" u="none" cap="none" strike="noStrike">
                <a:solidFill>
                  <a:srgbClr val="0E0E0E"/>
                </a:solidFill>
                <a:latin typeface="Zen Dots"/>
                <a:ea typeface="Zen Dots"/>
                <a:cs typeface="Zen Dots"/>
                <a:sym typeface="Zen Dots"/>
              </a:rPr>
              <a:t>Life</a:t>
            </a:r>
            <a:endParaRPr b="0" i="0" sz="4800" u="none" cap="none" strike="noStrike">
              <a:solidFill>
                <a:schemeClr val="dk1"/>
              </a:solidFill>
              <a:latin typeface="Calibri"/>
              <a:ea typeface="Calibri"/>
              <a:cs typeface="Calibri"/>
              <a:sym typeface="Calibri"/>
            </a:endParaRPr>
          </a:p>
        </p:txBody>
      </p:sp>
      <p:sp>
        <p:nvSpPr>
          <p:cNvPr id="211" name="Google Shape;211;g2dec173f6de_0_158"/>
          <p:cNvSpPr/>
          <p:nvPr/>
        </p:nvSpPr>
        <p:spPr>
          <a:xfrm>
            <a:off x="3149994" y="94869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2024-05-21T01:45:59Z</dcterms:created>
  <dc:creator>PptxGenJS</dc:creator>
</cp:coreProperties>
</file>